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28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286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18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04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260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73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44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89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05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3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43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7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1st &amp; 2nd Samuel</a:t>
            </a:r>
            <a:br>
              <a:rPr lang="en-US" sz="6000" b="1" dirty="0" smtClean="0"/>
            </a:br>
            <a:r>
              <a:rPr lang="en-US" sz="6000" b="1" dirty="0" smtClean="0"/>
              <a:t>Dig Site 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66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Hannah do after they had finished eating and drinking in Shiloh (1:9-10)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Got up to pray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Left the sanctuary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Went for a long walk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Babysat </a:t>
            </a:r>
            <a:r>
              <a:rPr lang="en-US" sz="4000" dirty="0" err="1" smtClean="0"/>
              <a:t>Peninnah’s</a:t>
            </a:r>
            <a:r>
              <a:rPr lang="en-US" sz="4000" dirty="0" smtClean="0"/>
              <a:t> children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313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Hannah do after they had finished eating and drinking in Shiloh (1:9-10)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Got up to pray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Left the sanctuary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Went for a long walk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Babysat </a:t>
            </a:r>
            <a:r>
              <a:rPr lang="en-US" sz="4000" dirty="0" err="1" smtClean="0"/>
              <a:t>Peninnah’s</a:t>
            </a:r>
            <a:r>
              <a:rPr lang="en-US" sz="4000" dirty="0" smtClean="0"/>
              <a:t> children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6212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promise the Lord if He would give her a son?  (1:11)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would give him to the Lord after he turned 18.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would give him to the Lord and never use a razor on his head.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would help him become a priest.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044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promise the Lord if He would give her a son?  (1:11)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would give him to the Lord after he turned 18.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She would give him to the Lord and never use a razor on his head.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would help him become a priest.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91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do while Hannah was praying?  (1:12)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Walked to another room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Prayed with 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Anointed her head with oil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Watched her mouth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208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do while Hannah was praying?  (1:12)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Walked to another room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Prayed with 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Anointed her head with oil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Watched her mouth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0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think as he watched Hannah pray?  (1:12-13)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Hannah was sleeping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Hannah was being too loud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Hannah was drunk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Hannah was too quiet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601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think as he watched Hannah pray?  (1:12-13)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Hannah was sleeping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Hannah was being too loud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That Hannah was drunk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Hannah was too quiet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469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was Hannah praying?  (1:13)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her heart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lips were moving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voice was not heard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082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was Hannah praying?  (1:13)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her heart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lips were moving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voice was not heard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All of the above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1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Elkanah</a:t>
            </a:r>
            <a:r>
              <a:rPr lang="en-US" dirty="0" smtClean="0"/>
              <a:t> do year after year in Shiloh?  (1:3)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Visited family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Farmed his brother’s land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Offered sacrifices and worshiped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801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tell Eli after he accused her of being drunk?  (1:15-16)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am a woman who is deeply troubled.”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was pouring out my soul to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have been praying here out of my great anguish and grief.”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890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tell Eli after he accused her of being drunk?  (1:15-16)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am a woman who is deeply troubled.”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was pouring out my soul to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have been praying here out of my great anguish and grief.”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All of the above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8018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tell Hannah in response to her prayer?  (1:17)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don’t know what God will do for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“May the God of Israel grant you what you have asked of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don’t believe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“God will give you a daughter.”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746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tell Hannah in response to her prayer?  (1:17)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don’t know what God will do for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“May the God of Israel grant you what you have asked of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don’t believe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“God will give you a daughter.”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634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the morning after Hannah prayed in the house of the Lord?  (1:19)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Hannah and </a:t>
            </a:r>
            <a:r>
              <a:rPr lang="en-US" sz="3600" dirty="0" err="1" smtClean="0"/>
              <a:t>Elkanah</a:t>
            </a:r>
            <a:r>
              <a:rPr lang="en-US" sz="3600" dirty="0" smtClean="0"/>
              <a:t> got up.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They “worshiped before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Hannah and </a:t>
            </a:r>
            <a:r>
              <a:rPr lang="en-US" sz="3600" dirty="0" err="1" smtClean="0"/>
              <a:t>Elkanah</a:t>
            </a:r>
            <a:r>
              <a:rPr lang="en-US" sz="3600" dirty="0" smtClean="0"/>
              <a:t> went back to Ramah.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31055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the morning after Hannah prayed in the house of the Lord?  (1:19)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Hannah and </a:t>
            </a:r>
            <a:r>
              <a:rPr lang="en-US" sz="3600" dirty="0" err="1" smtClean="0"/>
              <a:t>Elkanah</a:t>
            </a:r>
            <a:r>
              <a:rPr lang="en-US" sz="3600" dirty="0" smtClean="0"/>
              <a:t> got up.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They “worshiped before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Hannah and </a:t>
            </a:r>
            <a:r>
              <a:rPr lang="en-US" sz="3600" dirty="0" err="1" smtClean="0"/>
              <a:t>Elkanah</a:t>
            </a:r>
            <a:r>
              <a:rPr lang="en-US" sz="3600" dirty="0" smtClean="0"/>
              <a:t> went back to Ramah.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All of the above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70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name her son?  (1:20)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Daniel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975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name her son?  (1:20)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Daniel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222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Hannah name her son Samuel?  (1:20)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Eli told her to name him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she asked the Lord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it was the name of </a:t>
            </a:r>
            <a:r>
              <a:rPr lang="en-US" sz="4000" dirty="0" err="1" smtClean="0"/>
              <a:t>Elkanah’s</a:t>
            </a:r>
            <a:r>
              <a:rPr lang="en-US" sz="4000" dirty="0" smtClean="0"/>
              <a:t> father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it was </a:t>
            </a:r>
            <a:r>
              <a:rPr lang="en-US" sz="4000" dirty="0" err="1" smtClean="0"/>
              <a:t>Elkanah’s</a:t>
            </a:r>
            <a:r>
              <a:rPr lang="en-US" sz="4000" dirty="0" smtClean="0"/>
              <a:t> middle name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853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Hannah name her son Samuel?  (1:20)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Eli told her to name him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Because she asked the Lord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it was the name of </a:t>
            </a:r>
            <a:r>
              <a:rPr lang="en-US" sz="4000" dirty="0" err="1" smtClean="0"/>
              <a:t>Elkanah’s</a:t>
            </a:r>
            <a:r>
              <a:rPr lang="en-US" sz="4000" dirty="0" smtClean="0"/>
              <a:t> father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it was </a:t>
            </a:r>
            <a:r>
              <a:rPr lang="en-US" sz="4000" dirty="0" err="1" smtClean="0"/>
              <a:t>Elkanah’s</a:t>
            </a:r>
            <a:r>
              <a:rPr lang="en-US" sz="4000" dirty="0" smtClean="0"/>
              <a:t> middle name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185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</a:t>
            </a:r>
            <a:r>
              <a:rPr lang="en-US" dirty="0" err="1" smtClean="0"/>
              <a:t>Elkanah</a:t>
            </a:r>
            <a:r>
              <a:rPr lang="en-US" dirty="0" smtClean="0"/>
              <a:t> do year after year in Shiloh?  (1:3)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Visited family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Farmed his brother’s land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Offered sacrifices and worshiped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848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was Hannah going to present Samuel before the Lord?  (1:22)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turned 12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was walking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turned 18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was weaned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560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was Hannah going to present Samuel before the Lord?  (1:22)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turned 12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was walking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turned 18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When he was weaned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5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was Samuel going to live in the house of the Lord?  (1:22)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18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Until the Lord spoke to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Forever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12 years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5288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was Samuel going to live in the house of the Lord?  (1:22)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18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Until the Lord spoke to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Forever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12 years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12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sacrifice did Hannah take with her and Samuel?  (1:24)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three-year-old bull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An </a:t>
            </a:r>
            <a:r>
              <a:rPr lang="en-US" sz="4000" dirty="0" err="1" smtClean="0"/>
              <a:t>ephah</a:t>
            </a:r>
            <a:r>
              <a:rPr lang="en-US" sz="4000" dirty="0" smtClean="0"/>
              <a:t> of flour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skin of wine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674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sacrifice did Hannah take with her and Samuel?  (1:24)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three-year-old bull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An </a:t>
            </a:r>
            <a:r>
              <a:rPr lang="en-US" sz="4000" dirty="0" err="1" smtClean="0"/>
              <a:t>ephah</a:t>
            </a:r>
            <a:r>
              <a:rPr lang="en-US" sz="4000" dirty="0" smtClean="0"/>
              <a:t> of flour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skin of wine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All of the above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Under whom did Samuel minister?  (2:11)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 the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Elkanah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362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Under whom did Samuel minister?  (2:11)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Eli the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Elkanah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924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“For the eyes of the Lord are on the righteous and his ears are attentive to their …”  (1 Peter 3:12)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prayer, but the face of the Lord is against those who do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cry, but he does not listen to those who do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prayer, but he is mean to those who don’t do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cry.  He answers their prayers.”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3312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“For the eyes of the Lord are on the righteous and his ears are attentive to their …”  (1 Peter 3:12)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“… prayer, but the face of the Lord is against those who do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cry, but he does not listen to those who do evil.”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prayer, but he is mean to those who don’t do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“… cry.  He answers their prayers.”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8182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portions of meat did </a:t>
            </a:r>
            <a:r>
              <a:rPr lang="en-US" dirty="0" err="1" smtClean="0"/>
              <a:t>Elkanah</a:t>
            </a:r>
            <a:r>
              <a:rPr lang="en-US" dirty="0" smtClean="0"/>
              <a:t> give </a:t>
            </a:r>
            <a:r>
              <a:rPr lang="en-US" dirty="0" err="1" smtClean="0"/>
              <a:t>Peninnah</a:t>
            </a:r>
            <a:r>
              <a:rPr lang="en-US" dirty="0" smtClean="0"/>
              <a:t>? (1:4)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Enough for her and her sons and daughters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double portion for her alone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Double portions for her and her children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Triple portions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187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portions of meat did </a:t>
            </a:r>
            <a:r>
              <a:rPr lang="en-US" dirty="0" err="1" smtClean="0"/>
              <a:t>Elkanah</a:t>
            </a:r>
            <a:r>
              <a:rPr lang="en-US" dirty="0" smtClean="0"/>
              <a:t> give </a:t>
            </a:r>
            <a:r>
              <a:rPr lang="en-US" dirty="0" err="1" smtClean="0"/>
              <a:t>Peninnah</a:t>
            </a:r>
            <a:r>
              <a:rPr lang="en-US" dirty="0" smtClean="0"/>
              <a:t>? (1:4)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Enough for her and her sons and daughters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double portion for her alone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Double portions for her and her children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Triple portions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481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portions of meat did </a:t>
            </a:r>
            <a:r>
              <a:rPr lang="en-US" dirty="0" err="1" smtClean="0"/>
              <a:t>Elkanah</a:t>
            </a:r>
            <a:r>
              <a:rPr lang="en-US" dirty="0" smtClean="0"/>
              <a:t> give Hannah?  (1:5)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single portion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double portion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triple portion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Nothing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574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portions of meat did </a:t>
            </a:r>
            <a:r>
              <a:rPr lang="en-US" dirty="0" err="1" smtClean="0"/>
              <a:t>Elkanah</a:t>
            </a:r>
            <a:r>
              <a:rPr lang="en-US" dirty="0" smtClean="0"/>
              <a:t> give Hannah?  (1:5)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single portion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 double portion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triple portion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Nothing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675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Hannah’s rival provoke her?  (1:6)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wanted a double portion.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rival could not have children.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Hannah could not have children.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274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Hannah’s rival provoke her?  (1:6)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wanted a double portion.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 rival could not have children.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Hannah could not have children.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5907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1371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1st &amp; 2nd Samuel Dig Site 1</vt:lpstr>
      <vt:lpstr>What did Elkanah do year after year in Shiloh?  (1:3)</vt:lpstr>
      <vt:lpstr>What did Elkanah do year after year in Shiloh?  (1:3)</vt:lpstr>
      <vt:lpstr>How many portions of meat did Elkanah give Peninnah? (1:4)</vt:lpstr>
      <vt:lpstr>How many portions of meat did Elkanah give Peninnah? (1:4)</vt:lpstr>
      <vt:lpstr>How many portions of meat did Elkanah give Hannah?  (1:5)</vt:lpstr>
      <vt:lpstr>How many portions of meat did Elkanah give Hannah?  (1:5)</vt:lpstr>
      <vt:lpstr>Why did Hannah’s rival provoke her?  (1:6)</vt:lpstr>
      <vt:lpstr>Why did Hannah’s rival provoke her?  (1:6)</vt:lpstr>
      <vt:lpstr>What did Hannah do after they had finished eating and drinking in Shiloh (1:9-10)</vt:lpstr>
      <vt:lpstr>What did Hannah do after they had finished eating and drinking in Shiloh (1:9-10)</vt:lpstr>
      <vt:lpstr>What did Hannah promise the Lord if He would give her a son?  (1:11)</vt:lpstr>
      <vt:lpstr>What did Hannah promise the Lord if He would give her a son?  (1:11)</vt:lpstr>
      <vt:lpstr>What did Eli do while Hannah was praying?  (1:12)</vt:lpstr>
      <vt:lpstr>What did Eli do while Hannah was praying?  (1:12)</vt:lpstr>
      <vt:lpstr>What did Eli think as he watched Hannah pray?  (1:12-13)</vt:lpstr>
      <vt:lpstr>What did Eli think as he watched Hannah pray?  (1:12-13)</vt:lpstr>
      <vt:lpstr>How was Hannah praying?  (1:13)</vt:lpstr>
      <vt:lpstr>How was Hannah praying?  (1:13)</vt:lpstr>
      <vt:lpstr>What did Hannah tell Eli after he accused her of being drunk?  (1:15-16)</vt:lpstr>
      <vt:lpstr>What did Hannah tell Eli after he accused her of being drunk?  (1:15-16)</vt:lpstr>
      <vt:lpstr>What did Eli tell Hannah in response to her prayer?  (1:17)</vt:lpstr>
      <vt:lpstr>What did Eli tell Hannah in response to her prayer?  (1:17)</vt:lpstr>
      <vt:lpstr>What happened the morning after Hannah prayed in the house of the Lord?  (1:19)</vt:lpstr>
      <vt:lpstr>What happened the morning after Hannah prayed in the house of the Lord?  (1:19)</vt:lpstr>
      <vt:lpstr>What did Hannah name her son?  (1:20)</vt:lpstr>
      <vt:lpstr>What did Hannah name her son?  (1:20)</vt:lpstr>
      <vt:lpstr>Why did Hannah name her son Samuel?  (1:20)</vt:lpstr>
      <vt:lpstr>Why did Hannah name her son Samuel?  (1:20)</vt:lpstr>
      <vt:lpstr>When was Hannah going to present Samuel before the Lord?  (1:22)</vt:lpstr>
      <vt:lpstr>When was Hannah going to present Samuel before the Lord?  (1:22)</vt:lpstr>
      <vt:lpstr>How long was Samuel going to live in the house of the Lord?  (1:22)</vt:lpstr>
      <vt:lpstr>How long was Samuel going to live in the house of the Lord?  (1:22)</vt:lpstr>
      <vt:lpstr>What sacrifice did Hannah take with her and Samuel?  (1:24)</vt:lpstr>
      <vt:lpstr>What sacrifice did Hannah take with her and Samuel?  (1:24)</vt:lpstr>
      <vt:lpstr>Under whom did Samuel minister?  (2:11)</vt:lpstr>
      <vt:lpstr>Under whom did Samuel minister?  (2:11)</vt:lpstr>
      <vt:lpstr>Finish this verse:  “For the eyes of the Lord are on the righteous and his ears are attentive to their …”  (1 Peter 3:12)</vt:lpstr>
      <vt:lpstr>Finish this verse:  “For the eyes of the Lord are on the righteous and his ears are attentive to their …”  (1 Peter 3:12)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1</dc:title>
  <dc:creator>Kathy Randels</dc:creator>
  <cp:lastModifiedBy>Robin</cp:lastModifiedBy>
  <cp:revision>5</cp:revision>
  <dcterms:created xsi:type="dcterms:W3CDTF">2016-04-05T14:15:34Z</dcterms:created>
  <dcterms:modified xsi:type="dcterms:W3CDTF">2016-04-21T13:00:30Z</dcterms:modified>
</cp:coreProperties>
</file>