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98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4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5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1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95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9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8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71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22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2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1/23/2016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81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Dig Site 19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Red Level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Boaz greet his harvesters?  (2:4)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 Lord be with you!”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 Lord bless you!”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720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Boaz greet his harvesters?  (2:4)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“The Lord be with you!”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“The Lord bless you!”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8457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Boaz ask the overseer of his harvesters?  (2:5)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“Who does that young woman belong to?”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is that Moabite here?”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did you allow strangers to harvest grain on my field?”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478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Boaz ask the overseer of his harvesters?  (2:5)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“Who does that young woman belong to?”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is that Moabite here?”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“Why did you allow strangers to harvest grain on my field?”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18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Ruth work in the fields?  (</a:t>
            </a:r>
            <a:r>
              <a:rPr lang="en-US" dirty="0" smtClean="0"/>
              <a:t>2:7, 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Most of the day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Half of the day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From morning </a:t>
            </a:r>
            <a:r>
              <a:rPr lang="en-US" sz="4000" dirty="0" err="1" smtClean="0"/>
              <a:t>til</a:t>
            </a:r>
            <a:r>
              <a:rPr lang="en-US" sz="4000" dirty="0" smtClean="0"/>
              <a:t> evening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00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Ruth work in the fields?  (</a:t>
            </a:r>
            <a:r>
              <a:rPr lang="en-US" dirty="0" smtClean="0"/>
              <a:t>2:7, 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Most of the day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Half of the day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From morning </a:t>
            </a:r>
            <a:r>
              <a:rPr lang="en-US" sz="4000" dirty="0" err="1" smtClean="0">
                <a:solidFill>
                  <a:srgbClr val="FFFF00"/>
                </a:solidFill>
              </a:rPr>
              <a:t>til</a:t>
            </a:r>
            <a:r>
              <a:rPr lang="en-US" sz="4000" dirty="0" smtClean="0">
                <a:solidFill>
                  <a:srgbClr val="FFFF00"/>
                </a:solidFill>
              </a:rPr>
              <a:t> evening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4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instructions did Boaz give Ruth about harvesting in his field?  (2:9)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“Follow along after the women.”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“Drink water when you are thirsty.”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186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instructions did Boaz give Ruth about harvesting in his field?  (2:9)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“Follow along after the women.”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“Drink water when you are thirsty.”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correct.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74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Ruth do when she first talked to Boaz?  (2:10)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shook his hand.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bowed and put her face to the ground.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saluted him.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589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Ruth do when she first talked to Boaz?  (2:10)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shook his hand.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She bowed and put her face to the ground.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She saluted him.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7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was a relative of Naomi’s husband?  (2:1)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Judah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Boaz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Elimelek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133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had Boaz heard about Ruth?  (2:11)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she had done for her mother-in-law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That she had come to live with people she didn’t know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4660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had Boaz heard about Ruth?  (2:11)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All she had done for her mother-in-law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That she had come to live with people she didn’t know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Both answers are correct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0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Boaz ask the Lord to do for Ruth?  (2:11-12)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Give her another husband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Repay her and richly reward her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401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Boaz ask the Lord to do for Ruth?  (2:11-12)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Give her another husband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Repay her and richly reward her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998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Under whose wings did Boaz say Ruth had come to take refuge?  (2:12)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Naomi’s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His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Lord’s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4549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Under whose wings did Boaz say Ruth had come to take refuge?  (2:12)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Naomi’s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His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The Lord’s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69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Boaz offer Ruth at mealtime?  (2:14)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Meat and potatoes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Bread and wine vinegar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Soup and salad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670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Boaz offer Ruth at mealtime?  (2:14)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Meat and potatoes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Bread and wine vinegar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Soup and salad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9182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instructions did Boaz give to the harvesters about Ruth?  (2:15-16)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“Help her pick up grain.”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“Leave some stalks for her to pick up.”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61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instructions did Boaz give to the harvesters about Ruth?  (2:15-16)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“Help her pick up grain.”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“Leave some stalks for her to pick up.”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841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was a relative of Naomi’s husband?  (2:1)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Judah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Boaz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Elimelek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4302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Ruth bring back to Naomi after working in Boaz’s field?  (2:17-18)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An </a:t>
            </a:r>
            <a:r>
              <a:rPr lang="en-US" sz="4000" dirty="0" err="1" smtClean="0"/>
              <a:t>ephah</a:t>
            </a:r>
            <a:r>
              <a:rPr lang="en-US" sz="4000" dirty="0" smtClean="0"/>
              <a:t> of barley and her leftover lunch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Water and corn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304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Ruth bring back to Naomi after working in Boaz’s field?  (2:17-18)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An </a:t>
            </a:r>
            <a:r>
              <a:rPr lang="en-US" sz="4000" dirty="0" err="1" smtClean="0">
                <a:solidFill>
                  <a:srgbClr val="FFFF00"/>
                </a:solidFill>
              </a:rPr>
              <a:t>ephah</a:t>
            </a:r>
            <a:r>
              <a:rPr lang="en-US" sz="4000" dirty="0" smtClean="0">
                <a:solidFill>
                  <a:srgbClr val="FFFF00"/>
                </a:solidFill>
              </a:rPr>
              <a:t> of barley and her leftover lunch</a:t>
            </a:r>
            <a:endParaRPr lang="en-US" sz="4000" dirty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Water and corn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206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Naomi say Boaz was? (2:20)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Her husband’s best friend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 close relative, a guardian-redeemer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wealthiest man in Bethlehem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5480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Naomi say Boaz was? (2:20)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Her husband’s best friend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A close relative, a guardian-redeemer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wealthiest man in Bethlehem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8915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Boaz say Ruth could work in his field?  (2:21)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the rest of the week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Until the grain was all harvested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one more day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0636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long did Boaz say Ruth could work in his field?  (2:21)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the rest of the week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Until the grain was all harvested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For one more day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773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Why did Naomi say it was a good idea for Ruth to stay with Boaz’s women workers?  (2:22)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Ruth might be harmed in someone else’s field.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Ruth would gather the most grain from Boaz’s field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360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Why did Naomi say it was a good idea for Ruth to stay with Boaz’s women workers?  (2:22)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Ruth might be harmed in someone else’s field.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Ruth would gather the most grain from Boaz’s field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234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Ruth stay close to while she gleaned in Boaz’s field?  (2:23)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Boaz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overseer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Boaz’s women workers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7887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Ruth stay close to while she gleaned in Boaz’s field?  (2:23)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Boaz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The overseer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Boaz’s women workers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67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Who was a man of standing? (2:1)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Judah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Elimelek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Boaz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908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Ruth glean from Boaz’s field? (2:23)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Corn and beans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Wheat and corn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Barley and wheat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188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Ruth glean from Boaz’s field? (2:23)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Corn and beans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Wheat and corn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Barley and wheat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0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“Share with the Lord’s people who are in need</a:t>
            </a:r>
            <a:r>
              <a:rPr lang="en-US" dirty="0" smtClean="0"/>
              <a:t>…” (Romans 12:13)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Give them what you do not want.”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Practice hospitality”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Provide for them when they are hungry.”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4121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Finish this verse:  “Share with the Lord’s people who are in need</a:t>
            </a:r>
            <a:r>
              <a:rPr lang="en-US" dirty="0" smtClean="0"/>
              <a:t>…” (Romans 12:13)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Give them what you do not want.”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“… Practice hospitality”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“… Provide for them when they are hungry.”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5231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Who was a man of standing? (2:1)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Judah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Elimelek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Boaz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Ruth go to pick in the fields? (2:2)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Corn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Flowers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Grain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0357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Ruth go to pick in the fields? (2:2)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Corn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Flowers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Grain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84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Whose field did Ruth work in?  (2:3)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Boaz’s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Naomi’s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field owner by no one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674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Whose field did Ruth work in?  (2:3)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FF00"/>
                </a:solidFill>
              </a:rPr>
              <a:t>Boaz’s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Naomi’s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 field owner by no one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41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1160</Words>
  <Application>Microsoft Office PowerPoint</Application>
  <PresentationFormat>On-screen Show (4:3)</PresentationFormat>
  <Paragraphs>170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1_Office Theme</vt:lpstr>
      <vt:lpstr>Dig Site 19</vt:lpstr>
      <vt:lpstr>Who was a relative of Naomi’s husband?  (2:1)</vt:lpstr>
      <vt:lpstr>Who was a relative of Naomi’s husband?  (2:1)</vt:lpstr>
      <vt:lpstr>Who was a man of standing? (2:1)</vt:lpstr>
      <vt:lpstr>Who was a man of standing? (2:1)</vt:lpstr>
      <vt:lpstr>What did Ruth go to pick in the fields? (2:2)</vt:lpstr>
      <vt:lpstr>What did Ruth go to pick in the fields? (2:2)</vt:lpstr>
      <vt:lpstr>Whose field did Ruth work in?  (2:3)</vt:lpstr>
      <vt:lpstr>Whose field did Ruth work in?  (2:3)</vt:lpstr>
      <vt:lpstr>How did Boaz greet his harvesters?  (2:4)</vt:lpstr>
      <vt:lpstr>How did Boaz greet his harvesters?  (2:4)</vt:lpstr>
      <vt:lpstr>What did Boaz ask the overseer of his harvesters?  (2:5)</vt:lpstr>
      <vt:lpstr>What did Boaz ask the overseer of his harvesters?  (2:5)</vt:lpstr>
      <vt:lpstr>How long did Ruth work in the fields?  (2:7, 17)</vt:lpstr>
      <vt:lpstr>How long did Ruth work in the fields?  (2:7, 17)</vt:lpstr>
      <vt:lpstr>What instructions did Boaz give Ruth about harvesting in his field?  (2:9)</vt:lpstr>
      <vt:lpstr>What instructions did Boaz give Ruth about harvesting in his field?  (2:9)</vt:lpstr>
      <vt:lpstr>What did Ruth do when she first talked to Boaz?  (2:10)</vt:lpstr>
      <vt:lpstr>What did Ruth do when she first talked to Boaz?  (2:10)</vt:lpstr>
      <vt:lpstr>What had Boaz heard about Ruth?  (2:11)</vt:lpstr>
      <vt:lpstr>What had Boaz heard about Ruth?  (2:11)</vt:lpstr>
      <vt:lpstr>What did Boaz ask the Lord to do for Ruth?  (2:11-12)</vt:lpstr>
      <vt:lpstr>What did Boaz ask the Lord to do for Ruth?  (2:11-12)</vt:lpstr>
      <vt:lpstr>Under whose wings did Boaz say Ruth had come to take refuge?  (2:12)</vt:lpstr>
      <vt:lpstr>Under whose wings did Boaz say Ruth had come to take refuge?  (2:12)</vt:lpstr>
      <vt:lpstr>What did Boaz offer Ruth at mealtime?  (2:14)</vt:lpstr>
      <vt:lpstr>What did Boaz offer Ruth at mealtime?  (2:14)</vt:lpstr>
      <vt:lpstr>What instructions did Boaz give to the harvesters about Ruth?  (2:15-16)</vt:lpstr>
      <vt:lpstr>What instructions did Boaz give to the harvesters about Ruth?  (2:15-16)</vt:lpstr>
      <vt:lpstr>What did Ruth bring back to Naomi after working in Boaz’s field?  (2:17-18)</vt:lpstr>
      <vt:lpstr>What did Ruth bring back to Naomi after working in Boaz’s field?  (2:17-18)</vt:lpstr>
      <vt:lpstr>Who did Naomi say Boaz was? (2:20)</vt:lpstr>
      <vt:lpstr>Who did Naomi say Boaz was? (2:20)</vt:lpstr>
      <vt:lpstr>How long did Boaz say Ruth could work in his field?  (2:21)</vt:lpstr>
      <vt:lpstr>How long did Boaz say Ruth could work in his field?  (2:21)</vt:lpstr>
      <vt:lpstr>Why did Naomi say it was a good idea for Ruth to stay with Boaz’s women workers?  (2:22)</vt:lpstr>
      <vt:lpstr>Why did Naomi say it was a good idea for Ruth to stay with Boaz’s women workers?  (2:22)</vt:lpstr>
      <vt:lpstr>Who did Ruth stay close to while she gleaned in Boaz’s field?  (2:23)</vt:lpstr>
      <vt:lpstr>Who did Ruth stay close to while she gleaned in Boaz’s field?  (2:23)</vt:lpstr>
      <vt:lpstr>What did Ruth glean from Boaz’s field? (2:23)</vt:lpstr>
      <vt:lpstr>What did Ruth glean from Boaz’s field? (2:23)</vt:lpstr>
      <vt:lpstr>Finish this verse:  “Share with the Lord’s people who are in need…” (Romans 12:13)</vt:lpstr>
      <vt:lpstr>Finish this verse:  “Share with the Lord’s people who are in need…” (Romans 12:13)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 Site 19</dc:title>
  <dc:creator>Kathy Randels</dc:creator>
  <cp:lastModifiedBy>Kathy Randels</cp:lastModifiedBy>
  <cp:revision>4</cp:revision>
  <dcterms:created xsi:type="dcterms:W3CDTF">2016-01-23T23:17:18Z</dcterms:created>
  <dcterms:modified xsi:type="dcterms:W3CDTF">2016-01-24T00:21:50Z</dcterms:modified>
</cp:coreProperties>
</file>