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7" autoAdjust="0"/>
    <p:restoredTop sz="94660"/>
  </p:normalViewPr>
  <p:slideViewPr>
    <p:cSldViewPr>
      <p:cViewPr>
        <p:scale>
          <a:sx n="90" d="100"/>
          <a:sy n="90" d="100"/>
        </p:scale>
        <p:origin x="-1253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18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Red Level Questions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when </a:t>
            </a:r>
            <a:r>
              <a:rPr lang="en-US" dirty="0" smtClean="0"/>
              <a:t>Naomi </a:t>
            </a:r>
            <a:r>
              <a:rPr lang="en-US" dirty="0" smtClean="0"/>
              <a:t>was living in Moab?  (1:2-4)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Her husband died.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Her sons married Moabite women.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9547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when </a:t>
            </a:r>
            <a:r>
              <a:rPr lang="en-US" dirty="0" smtClean="0"/>
              <a:t>Naomi </a:t>
            </a:r>
            <a:r>
              <a:rPr lang="en-US" dirty="0" smtClean="0"/>
              <a:t>was living in Moab?  (1:2-4)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Her husband died.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Her sons married Moabite women.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Both answers are correct.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37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were the names of </a:t>
            </a:r>
            <a:r>
              <a:rPr lang="en-US" dirty="0" err="1" smtClean="0"/>
              <a:t>Mahlon’s</a:t>
            </a:r>
            <a:r>
              <a:rPr lang="en-US" dirty="0" smtClean="0"/>
              <a:t> and </a:t>
            </a:r>
            <a:r>
              <a:rPr lang="en-US" dirty="0" err="1" smtClean="0"/>
              <a:t>Kilion’s</a:t>
            </a:r>
            <a:r>
              <a:rPr lang="en-US" dirty="0" smtClean="0"/>
              <a:t> wives?  (1:4)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Naomi and </a:t>
            </a:r>
            <a:r>
              <a:rPr lang="en-US" sz="4000" dirty="0" err="1" smtClean="0"/>
              <a:t>Orpah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Ruth and </a:t>
            </a:r>
            <a:r>
              <a:rPr lang="en-US" sz="4000" dirty="0" err="1" smtClean="0"/>
              <a:t>Kilion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Orpah</a:t>
            </a:r>
            <a:r>
              <a:rPr lang="en-US" sz="4000" dirty="0" smtClean="0"/>
              <a:t> and Ruth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172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were the names of </a:t>
            </a:r>
            <a:r>
              <a:rPr lang="en-US" dirty="0" err="1" smtClean="0"/>
              <a:t>Mahlon’s</a:t>
            </a:r>
            <a:r>
              <a:rPr lang="en-US" dirty="0" smtClean="0"/>
              <a:t> and </a:t>
            </a:r>
            <a:r>
              <a:rPr lang="en-US" dirty="0" err="1" smtClean="0"/>
              <a:t>Kilion’s</a:t>
            </a:r>
            <a:r>
              <a:rPr lang="en-US" dirty="0" smtClean="0"/>
              <a:t> wives?  (1:4)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Naomi and </a:t>
            </a:r>
            <a:r>
              <a:rPr lang="en-US" sz="4000" dirty="0" err="1" smtClean="0"/>
              <a:t>Orpah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Ruth and </a:t>
            </a:r>
            <a:r>
              <a:rPr lang="en-US" sz="4000" dirty="0" err="1" smtClean="0"/>
              <a:t>Kilion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FFFF00"/>
                </a:solidFill>
              </a:rPr>
              <a:t>Orpah</a:t>
            </a:r>
            <a:r>
              <a:rPr lang="en-US" sz="4000" dirty="0" smtClean="0">
                <a:solidFill>
                  <a:srgbClr val="FFFF00"/>
                </a:solidFill>
              </a:rPr>
              <a:t> and Ruth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77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came to the aid of the Israelites by providing food for them?  (1:6)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Moabites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people of Bethlehem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882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came to the aid of the Israelites by providing food for them?  (1:6)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Moabites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people of Bethlehem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241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Naomi and her </a:t>
            </a:r>
            <a:br>
              <a:rPr lang="en-US" dirty="0" smtClean="0"/>
            </a:br>
            <a:r>
              <a:rPr lang="en-US" dirty="0" smtClean="0"/>
              <a:t>daughters-in-law set out? (1:7)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“To Ruth’s family home”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“On the road that would take them back to the land of Judah”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“To Oprah’s father’s home”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9176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Naomi and her </a:t>
            </a:r>
            <a:br>
              <a:rPr lang="en-US" dirty="0" smtClean="0"/>
            </a:br>
            <a:r>
              <a:rPr lang="en-US" dirty="0" smtClean="0"/>
              <a:t>daughters-in-law set out? (1:7)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“To Ruth’s family home”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“On the road that would take them back to the land of Judah”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“To Oprah’s father’s home”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2021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Naomi say her </a:t>
            </a:r>
            <a:br>
              <a:rPr lang="en-US" dirty="0" smtClean="0"/>
            </a:br>
            <a:r>
              <a:rPr lang="en-US" dirty="0" smtClean="0"/>
              <a:t>daughters-in-law should go?  (1:8)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With her to Bethlehem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Back to their mother’s homes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see the ruler of Moab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707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Naomi say her </a:t>
            </a:r>
            <a:br>
              <a:rPr lang="en-US" dirty="0" smtClean="0"/>
            </a:br>
            <a:r>
              <a:rPr lang="en-US" dirty="0" smtClean="0"/>
              <a:t>daughters-in-law should go?  (1:8)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With her to Bethlehem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Back to their mother’s homes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see the ruler of Moab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8553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sons did </a:t>
            </a:r>
            <a:r>
              <a:rPr lang="en-US" dirty="0" err="1" smtClean="0"/>
              <a:t>Elimelek</a:t>
            </a:r>
            <a:r>
              <a:rPr lang="en-US" dirty="0" smtClean="0"/>
              <a:t> and Naomi have?  (1:1)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Two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Three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392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What did Naomi say she hoped the Lord would give her daughters-in-law?  (1:9)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“A safe journey to their mother’s homes.”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“Good health and long life.”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“Rest in the home of another husband”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953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What did Naomi say she hoped the Lord would give her daughters-in-law?  (1:9)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“A safe journey to their mother’s homes.”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“Good health and long life.”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FF00"/>
                </a:solidFill>
              </a:rPr>
              <a:t>“Rest in the home of another husband”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426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Naomi’s daughters-in-law first tell her?  (1:9-10)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“We will go to our </a:t>
            </a:r>
            <a:r>
              <a:rPr lang="en-US" sz="4000" dirty="0" smtClean="0"/>
              <a:t>mothers’ </a:t>
            </a:r>
            <a:r>
              <a:rPr lang="en-US" sz="4000" dirty="0" smtClean="0"/>
              <a:t>homes.”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“We want to stay with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“We will go back with you to your people.”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663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Naomi’s daughters-in-law first tell her?  (1:9-10)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“We will go to our </a:t>
            </a:r>
            <a:r>
              <a:rPr lang="en-US" sz="4000" dirty="0" smtClean="0"/>
              <a:t>mothers’ </a:t>
            </a:r>
            <a:r>
              <a:rPr lang="en-US" sz="4000" dirty="0" smtClean="0"/>
              <a:t>homes.”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“We want to stay with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“We will go back with you to your people.”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471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Naomi say </a:t>
            </a:r>
            <a:r>
              <a:rPr lang="en-US" dirty="0" err="1" smtClean="0"/>
              <a:t>Orpah</a:t>
            </a:r>
            <a:r>
              <a:rPr lang="en-US" dirty="0" smtClean="0"/>
              <a:t> and Ruth should </a:t>
            </a:r>
            <a:r>
              <a:rPr lang="en-US" dirty="0" smtClean="0"/>
              <a:t>not </a:t>
            </a:r>
            <a:r>
              <a:rPr lang="en-US" dirty="0" smtClean="0"/>
              <a:t>go with her?  (1:11)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did not have money to care for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would have no more sons who could be their husbands.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972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Naomi say </a:t>
            </a:r>
            <a:r>
              <a:rPr lang="en-US" dirty="0" err="1" smtClean="0"/>
              <a:t>Orpah</a:t>
            </a:r>
            <a:r>
              <a:rPr lang="en-US" dirty="0" smtClean="0"/>
              <a:t> and Ruth should </a:t>
            </a:r>
            <a:r>
              <a:rPr lang="en-US" dirty="0" smtClean="0"/>
              <a:t>not </a:t>
            </a:r>
            <a:r>
              <a:rPr lang="en-US" dirty="0" smtClean="0"/>
              <a:t>go with her?  (1:11)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did not have money to care for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She would have no more sons who could be their husbands.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060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Whose hand did Naomi say was against her?  (1:13)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king’s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Her family’s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Lord’s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129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Whose hand did Naomi say was against her?  (1:13)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king’s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Her family’s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Lord’s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03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Which daughter-in-law stayed with Naomi?  (1:14)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Ruth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Orpah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of them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4035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Which daughter-in-law stayed with Naomi?  (1:14)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Ruth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Orpah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of them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0169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sons did </a:t>
            </a:r>
            <a:r>
              <a:rPr lang="en-US" dirty="0" err="1" smtClean="0"/>
              <a:t>Elimelek</a:t>
            </a:r>
            <a:r>
              <a:rPr lang="en-US" dirty="0" smtClean="0"/>
              <a:t> and Naomi have?  (1:1)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Two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Three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4863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Ruth tell Naomi when she asked her to go with </a:t>
            </a:r>
            <a:r>
              <a:rPr lang="en-US" dirty="0" err="1" smtClean="0"/>
              <a:t>Orpah</a:t>
            </a:r>
            <a:r>
              <a:rPr lang="en-US" dirty="0" smtClean="0"/>
              <a:t>?  (1:15-16)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“Where you go I will go.”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“Your people will be my people and your God my God.”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603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Ruth tell Naomi when she asked her to go with </a:t>
            </a:r>
            <a:r>
              <a:rPr lang="en-US" dirty="0" err="1" smtClean="0"/>
              <a:t>Orpah</a:t>
            </a:r>
            <a:r>
              <a:rPr lang="en-US" dirty="0" smtClean="0"/>
              <a:t>?  (1:15-16)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“Where you go I will go.”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“Your people will be my people and your God my God.”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Both answers are correct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9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when Naomi and Ruth arrived in Bethlehem?  (1:19)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No one remembered Naomi.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whole town was stirred because of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were not welcome.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9050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when Naomi and Ruth arrived in Bethlehem?  (1:19)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No one remembered Naomi.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whole town was stirred because of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were not welcome.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3911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Naomi tell the women in Bethlehem to call her?  (1:20)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Naomi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Mara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Widow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8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Naomi tell the women in Bethlehem to call her?  (1:20)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Naomi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Mara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Widow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4508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time of year did Naomi and Ruth return to Bethlehem?  (1:22)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beginning of the barley harvest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middle of the wheat harvest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end of the oat harvest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2530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time of year did Naomi and Ruth return to Bethlehem?  (1:22)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beginning of the barley harvest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middle of the wheat harvest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end of the oat harvest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6527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Finish this verse:  “But Ruth replied, ‘Don’t urge me to leave you or to turn back from you.  Where you go I will go, and where you stay I will stay.  Your people</a:t>
            </a:r>
            <a:r>
              <a:rPr lang="en-US" sz="3600" dirty="0" smtClean="0"/>
              <a:t>…’”  </a:t>
            </a:r>
            <a:r>
              <a:rPr lang="en-US" sz="3600" dirty="0" smtClean="0"/>
              <a:t>(Ruth 1:16)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11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“… will be the people I live with</a:t>
            </a:r>
            <a:r>
              <a:rPr lang="en-US" dirty="0" smtClean="0"/>
              <a:t>.’”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“… will be my people and your God my God</a:t>
            </a:r>
            <a:r>
              <a:rPr lang="en-US" dirty="0" smtClean="0"/>
              <a:t>.’”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“… will be my new family</a:t>
            </a:r>
            <a:r>
              <a:rPr lang="en-US" dirty="0" smtClean="0"/>
              <a:t>.’”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0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Finish this verse:  “But Ruth replied, ‘Don’t urge me to leave you or to turn back from you.  Where you go I will go, and where you stay I will stay.  Your people</a:t>
            </a:r>
            <a:r>
              <a:rPr lang="en-US" sz="3600" dirty="0" smtClean="0"/>
              <a:t>…’”  </a:t>
            </a:r>
            <a:r>
              <a:rPr lang="en-US" sz="3600" dirty="0" smtClean="0"/>
              <a:t>(Ruth 1:16)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11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“… will be the people I live with</a:t>
            </a:r>
            <a:r>
              <a:rPr lang="en-US" dirty="0" smtClean="0"/>
              <a:t>.’”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“… will be my people and your God my God</a:t>
            </a:r>
            <a:r>
              <a:rPr lang="en-US" dirty="0" smtClean="0">
                <a:solidFill>
                  <a:srgbClr val="FFFF00"/>
                </a:solidFill>
              </a:rPr>
              <a:t>.’”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“… will be my new family</a:t>
            </a:r>
            <a:r>
              <a:rPr lang="en-US" dirty="0" smtClean="0"/>
              <a:t>.’”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43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What were the names of the man and wife in the story who moved to Moab?  (1:2)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Elimelek</a:t>
            </a:r>
            <a:r>
              <a:rPr lang="en-US" sz="3600" dirty="0" smtClean="0"/>
              <a:t> and Naomi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Judah and Naomi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Judah and Ruth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52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What were the names of the man and wife in the story who moved to Moab?  (1:2)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solidFill>
                  <a:srgbClr val="FFFF00"/>
                </a:solidFill>
              </a:rPr>
              <a:t>Elimelek</a:t>
            </a:r>
            <a:r>
              <a:rPr lang="en-US" sz="3600" dirty="0" smtClean="0">
                <a:solidFill>
                  <a:srgbClr val="FFFF00"/>
                </a:solidFill>
              </a:rPr>
              <a:t> and Naomi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Judah and Naomi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Judah and Ruth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966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were the names of Naomi’s two sons?  (1:2)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Mahlon</a:t>
            </a:r>
            <a:r>
              <a:rPr lang="en-US" sz="4000" dirty="0" smtClean="0"/>
              <a:t> and </a:t>
            </a:r>
            <a:r>
              <a:rPr lang="en-US" sz="4000" dirty="0" err="1" smtClean="0"/>
              <a:t>Kilion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Kilion</a:t>
            </a:r>
            <a:r>
              <a:rPr lang="en-US" sz="4000" dirty="0" smtClean="0"/>
              <a:t> and Josiah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Mahlon</a:t>
            </a:r>
            <a:r>
              <a:rPr lang="en-US" sz="4000" dirty="0" smtClean="0"/>
              <a:t> and Boaz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3625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were the names of Naomi’s two sons?  (1:2)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FFFF00"/>
                </a:solidFill>
              </a:rPr>
              <a:t>Mahlon</a:t>
            </a:r>
            <a:r>
              <a:rPr lang="en-US" sz="4000" dirty="0" smtClean="0">
                <a:solidFill>
                  <a:srgbClr val="FFFF00"/>
                </a:solidFill>
              </a:rPr>
              <a:t> and </a:t>
            </a:r>
            <a:r>
              <a:rPr lang="en-US" sz="4000" dirty="0" err="1" smtClean="0">
                <a:solidFill>
                  <a:srgbClr val="FFFF00"/>
                </a:solidFill>
              </a:rPr>
              <a:t>Kilion</a:t>
            </a:r>
            <a:endParaRPr lang="en-US" sz="4000" dirty="0" smtClean="0">
              <a:solidFill>
                <a:srgbClr val="FFFF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Kilion</a:t>
            </a:r>
            <a:r>
              <a:rPr lang="en-US" sz="4000" dirty="0" smtClean="0"/>
              <a:t> and Josiah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Mahlon</a:t>
            </a:r>
            <a:r>
              <a:rPr lang="en-US" sz="4000" dirty="0" smtClean="0"/>
              <a:t> and Boaz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1566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were </a:t>
            </a:r>
            <a:r>
              <a:rPr lang="en-US" dirty="0" err="1" smtClean="0"/>
              <a:t>Elimelek</a:t>
            </a:r>
            <a:r>
              <a:rPr lang="en-US" dirty="0" smtClean="0"/>
              <a:t> and Naomi from?  (1:2)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Moab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Mahlon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Bethlehem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0792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were </a:t>
            </a:r>
            <a:r>
              <a:rPr lang="en-US" dirty="0" err="1" smtClean="0"/>
              <a:t>Elimelek</a:t>
            </a:r>
            <a:r>
              <a:rPr lang="en-US" dirty="0" smtClean="0"/>
              <a:t> and Naomi from?  (1:2)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Moab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Mahlon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Bethlehem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79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1120</Words>
  <Application>Microsoft Office PowerPoint</Application>
  <PresentationFormat>On-screen Show (4:3)</PresentationFormat>
  <Paragraphs>154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1_Office Theme</vt:lpstr>
      <vt:lpstr>Dig Site 18</vt:lpstr>
      <vt:lpstr>How many sons did Elimelek and Naomi have?  (1:1)</vt:lpstr>
      <vt:lpstr>How many sons did Elimelek and Naomi have?  (1:1)</vt:lpstr>
      <vt:lpstr>What were the names of the man and wife in the story who moved to Moab?  (1:2)</vt:lpstr>
      <vt:lpstr>What were the names of the man and wife in the story who moved to Moab?  (1:2)</vt:lpstr>
      <vt:lpstr>What were the names of Naomi’s two sons?  (1:2)</vt:lpstr>
      <vt:lpstr>What were the names of Naomi’s two sons?  (1:2)</vt:lpstr>
      <vt:lpstr>Where were Elimelek and Naomi from?  (1:2)</vt:lpstr>
      <vt:lpstr>Where were Elimelek and Naomi from?  (1:2)</vt:lpstr>
      <vt:lpstr>What happened when Naomi was living in Moab?  (1:2-4)</vt:lpstr>
      <vt:lpstr>What happened when Naomi was living in Moab?  (1:2-4)</vt:lpstr>
      <vt:lpstr>What were the names of Mahlon’s and Kilion’s wives?  (1:4)</vt:lpstr>
      <vt:lpstr>What were the names of Mahlon’s and Kilion’s wives?  (1:4)</vt:lpstr>
      <vt:lpstr>Who came to the aid of the Israelites by providing food for them?  (1:6)</vt:lpstr>
      <vt:lpstr>Who came to the aid of the Israelites by providing food for them?  (1:6)</vt:lpstr>
      <vt:lpstr>Where did Naomi and her  daughters-in-law set out? (1:7)</vt:lpstr>
      <vt:lpstr>Where did Naomi and her  daughters-in-law set out? (1:7)</vt:lpstr>
      <vt:lpstr>Where did Naomi say her  daughters-in-law should go?  (1:8)</vt:lpstr>
      <vt:lpstr>Where did Naomi say her  daughters-in-law should go?  (1:8)</vt:lpstr>
      <vt:lpstr>What did Naomi say she hoped the Lord would give her daughters-in-law?  (1:9)</vt:lpstr>
      <vt:lpstr>What did Naomi say she hoped the Lord would give her daughters-in-law?  (1:9)</vt:lpstr>
      <vt:lpstr>What did Naomi’s daughters-in-law first tell her?  (1:9-10)</vt:lpstr>
      <vt:lpstr>What did Naomi’s daughters-in-law first tell her?  (1:9-10)</vt:lpstr>
      <vt:lpstr>Why did Naomi say Orpah and Ruth should not go with her?  (1:11)</vt:lpstr>
      <vt:lpstr>Why did Naomi say Orpah and Ruth should not go with her?  (1:11)</vt:lpstr>
      <vt:lpstr>Whose hand did Naomi say was against her?  (1:13)</vt:lpstr>
      <vt:lpstr>Whose hand did Naomi say was against her?  (1:13)</vt:lpstr>
      <vt:lpstr>Which daughter-in-law stayed with Naomi?  (1:14)</vt:lpstr>
      <vt:lpstr>Which daughter-in-law stayed with Naomi?  (1:14)</vt:lpstr>
      <vt:lpstr>What did Ruth tell Naomi when she asked her to go with Orpah?  (1:15-16)</vt:lpstr>
      <vt:lpstr>What did Ruth tell Naomi when she asked her to go with Orpah?  (1:15-16)</vt:lpstr>
      <vt:lpstr>What happened when Naomi and Ruth arrived in Bethlehem?  (1:19)</vt:lpstr>
      <vt:lpstr>What happened when Naomi and Ruth arrived in Bethlehem?  (1:19)</vt:lpstr>
      <vt:lpstr>What did Naomi tell the women in Bethlehem to call her?  (1:20)</vt:lpstr>
      <vt:lpstr>What did Naomi tell the women in Bethlehem to call her?  (1:20)</vt:lpstr>
      <vt:lpstr>What time of year did Naomi and Ruth return to Bethlehem?  (1:22)</vt:lpstr>
      <vt:lpstr>What time of year did Naomi and Ruth return to Bethlehem?  (1:22)</vt:lpstr>
      <vt:lpstr>Finish this verse:  “But Ruth replied, ‘Don’t urge me to leave you or to turn back from you.  Where you go I will go, and where you stay I will stay.  Your people…’”  (Ruth 1:16)</vt:lpstr>
      <vt:lpstr>Finish this verse:  “But Ruth replied, ‘Don’t urge me to leave you or to turn back from you.  Where you go I will go, and where you stay I will stay.  Your people…’”  (Ruth 1:16)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18</dc:title>
  <dc:creator>Kathy Randels</dc:creator>
  <cp:lastModifiedBy>Kathy Randels</cp:lastModifiedBy>
  <cp:revision>4</cp:revision>
  <dcterms:created xsi:type="dcterms:W3CDTF">2016-01-23T22:50:25Z</dcterms:created>
  <dcterms:modified xsi:type="dcterms:W3CDTF">2016-01-24T00:29:04Z</dcterms:modified>
</cp:coreProperties>
</file>