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5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3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5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0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6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8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1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44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each ruler of the Philistines offer to pay Delilah? (16:5)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shekels of silver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1,100 </a:t>
            </a:r>
            <a:r>
              <a:rPr lang="en-US" sz="4000" dirty="0"/>
              <a:t>shekels of silver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100 </a:t>
            </a:r>
            <a:r>
              <a:rPr lang="en-US" sz="4000" dirty="0"/>
              <a:t>shekels of gold</a:t>
            </a:r>
          </a:p>
        </p:txBody>
      </p:sp>
    </p:spTree>
    <p:extLst>
      <p:ext uri="{BB962C8B-B14F-4D97-AF65-F5344CB8AC3E}">
        <p14:creationId xmlns:p14="http://schemas.microsoft.com/office/powerpoint/2010/main" val="2488566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each ruler of the Philistines offer to pay Delilah? (16:5)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shekels of silver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1,100 </a:t>
            </a:r>
            <a:r>
              <a:rPr lang="en-US" sz="4000" b="1" dirty="0">
                <a:solidFill>
                  <a:srgbClr val="FFFF00"/>
                </a:solidFill>
              </a:rPr>
              <a:t>shekels of silver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100 </a:t>
            </a:r>
            <a:r>
              <a:rPr lang="en-US" sz="4000" dirty="0"/>
              <a:t>shekels of gold</a:t>
            </a:r>
          </a:p>
        </p:txBody>
      </p:sp>
    </p:spTree>
    <p:extLst>
      <p:ext uri="{BB962C8B-B14F-4D97-AF65-F5344CB8AC3E}">
        <p14:creationId xmlns:p14="http://schemas.microsoft.com/office/powerpoint/2010/main" val="347307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was the first way Samson told Delilah he would lose his strength? (16:7)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If he was tied with seven fresh bowstrings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he was tied with new ropes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his head was shaved</a:t>
            </a:r>
          </a:p>
        </p:txBody>
      </p:sp>
    </p:spTree>
    <p:extLst>
      <p:ext uri="{BB962C8B-B14F-4D97-AF65-F5344CB8AC3E}">
        <p14:creationId xmlns:p14="http://schemas.microsoft.com/office/powerpoint/2010/main" val="1966445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was the first way Samson told Delilah he would lose his strength? (16:7)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If he was tied with seven fresh bowstrings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he was tied with new ropes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his head was shaved</a:t>
            </a:r>
          </a:p>
        </p:txBody>
      </p:sp>
    </p:spTree>
    <p:extLst>
      <p:ext uri="{BB962C8B-B14F-4D97-AF65-F5344CB8AC3E}">
        <p14:creationId xmlns:p14="http://schemas.microsoft.com/office/powerpoint/2010/main" val="185978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Delilah tell Samson after he was tied with new ropes? (16:12)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“Samson, help me! I’m being attacked!”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the Philistines are upon you!”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wake up!” </a:t>
            </a:r>
          </a:p>
        </p:txBody>
      </p:sp>
    </p:spTree>
    <p:extLst>
      <p:ext uri="{BB962C8B-B14F-4D97-AF65-F5344CB8AC3E}">
        <p14:creationId xmlns:p14="http://schemas.microsoft.com/office/powerpoint/2010/main" val="1081886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Delilah tell Samson after he was tied with new ropes? (16:12)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“Samson, help me! I’m being attacked!”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“</a:t>
            </a:r>
            <a:r>
              <a:rPr lang="en-US" sz="4000" b="1" dirty="0">
                <a:solidFill>
                  <a:srgbClr val="FFFF00"/>
                </a:solidFill>
              </a:rPr>
              <a:t>Samson, the Philistines are upon you!”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wake up!” </a:t>
            </a:r>
          </a:p>
        </p:txBody>
      </p:sp>
    </p:spTree>
    <p:extLst>
      <p:ext uri="{BB962C8B-B14F-4D97-AF65-F5344CB8AC3E}">
        <p14:creationId xmlns:p14="http://schemas.microsoft.com/office/powerpoint/2010/main" val="296264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was the third way Delilah tried to make Samson lose his strength? (16:13-14)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wove his seven braids into the fabric on the loom “and tightened it with the pin.”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tied him “with new ropes.”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tied him with “seven fresh bowstrings.”</a:t>
            </a:r>
          </a:p>
        </p:txBody>
      </p:sp>
    </p:spTree>
    <p:extLst>
      <p:ext uri="{BB962C8B-B14F-4D97-AF65-F5344CB8AC3E}">
        <p14:creationId xmlns:p14="http://schemas.microsoft.com/office/powerpoint/2010/main" val="2383186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was the third way Delilah tried to make Samson lose his strength? (16:13-14)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She wove his seven braids into the fabric on the loom “and tightened it with the pin.”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tied him “with new ropes.”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tied him with “seven fresh bowstrings.”</a:t>
            </a:r>
          </a:p>
        </p:txBody>
      </p:sp>
    </p:spTree>
    <p:extLst>
      <p:ext uri="{BB962C8B-B14F-4D97-AF65-F5344CB8AC3E}">
        <p14:creationId xmlns:p14="http://schemas.microsoft.com/office/powerpoint/2010/main" val="1561901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Samson if his head were shaved? (16:17)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become stronger.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</a:t>
            </a:r>
            <a:r>
              <a:rPr lang="en-US" sz="4000" dirty="0"/>
              <a:t>would become taller.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</a:t>
            </a:r>
            <a:r>
              <a:rPr lang="en-US" sz="4000" dirty="0"/>
              <a:t>would lose his strength.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0140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Samson if his head were shaved? (16:17)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become stronger.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</a:t>
            </a:r>
            <a:r>
              <a:rPr lang="en-US" sz="4000" dirty="0"/>
              <a:t>would become taller.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He </a:t>
            </a:r>
            <a:r>
              <a:rPr lang="en-US" sz="4000" b="1" dirty="0">
                <a:solidFill>
                  <a:srgbClr val="FFFF00"/>
                </a:solidFill>
              </a:rPr>
              <a:t>would lose his strength.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71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people of Gaza plan to kill Samson? (16:2)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dawn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At </a:t>
            </a:r>
            <a:r>
              <a:rPr lang="en-US" sz="4000" dirty="0"/>
              <a:t>dusk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At </a:t>
            </a:r>
            <a:r>
              <a:rPr lang="en-US" sz="4000" dirty="0"/>
              <a:t>noon </a:t>
            </a:r>
          </a:p>
        </p:txBody>
      </p:sp>
    </p:spTree>
    <p:extLst>
      <p:ext uri="{BB962C8B-B14F-4D97-AF65-F5344CB8AC3E}">
        <p14:creationId xmlns:p14="http://schemas.microsoft.com/office/powerpoint/2010/main" val="3528057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special about being a Nazirite? (16:17)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Nazirite was dedicated to God.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Nazirite could never leave his home town.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Nazirite was always a priest.</a:t>
            </a:r>
          </a:p>
        </p:txBody>
      </p:sp>
    </p:spTree>
    <p:extLst>
      <p:ext uri="{BB962C8B-B14F-4D97-AF65-F5344CB8AC3E}">
        <p14:creationId xmlns:p14="http://schemas.microsoft.com/office/powerpoint/2010/main" val="3050237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special about being a Nazirite? (16:17)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 Nazirite was dedicated to God.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Nazirite could never leave his home town.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Nazirite was always a priest.</a:t>
            </a:r>
          </a:p>
        </p:txBody>
      </p:sp>
    </p:spTree>
    <p:extLst>
      <p:ext uri="{BB962C8B-B14F-4D97-AF65-F5344CB8AC3E}">
        <p14:creationId xmlns:p14="http://schemas.microsoft.com/office/powerpoint/2010/main" val="308285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Samson’s strength leave him? (16:19)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tied with special ropes.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</a:t>
            </a:r>
            <a:r>
              <a:rPr lang="en-US" sz="4000" dirty="0"/>
              <a:t>braids were woven into fabric.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</a:t>
            </a:r>
            <a:r>
              <a:rPr lang="en-US" sz="4000" dirty="0"/>
              <a:t>seven braids were shaved off.</a:t>
            </a:r>
          </a:p>
        </p:txBody>
      </p:sp>
    </p:spTree>
    <p:extLst>
      <p:ext uri="{BB962C8B-B14F-4D97-AF65-F5344CB8AC3E}">
        <p14:creationId xmlns:p14="http://schemas.microsoft.com/office/powerpoint/2010/main" val="2473112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Samson’s strength leave him? (16:19)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tied with special ropes.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</a:t>
            </a:r>
            <a:r>
              <a:rPr lang="en-US" sz="4000" dirty="0"/>
              <a:t>braids were woven into fabric.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His </a:t>
            </a:r>
            <a:r>
              <a:rPr lang="en-US" sz="4000" b="1" dirty="0">
                <a:solidFill>
                  <a:srgbClr val="FFFF00"/>
                </a:solidFill>
              </a:rPr>
              <a:t>seven braids were shaved off.</a:t>
            </a:r>
          </a:p>
        </p:txBody>
      </p:sp>
    </p:spTree>
    <p:extLst>
      <p:ext uri="{BB962C8B-B14F-4D97-AF65-F5344CB8AC3E}">
        <p14:creationId xmlns:p14="http://schemas.microsoft.com/office/powerpoint/2010/main" val="2700248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Samson doing while his braids were being shaved off? (16:19)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Reading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Sleeping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Eating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673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Samson doing while his braids were being shaved off? (16:19)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Reading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Sleeping</a:t>
            </a:r>
            <a:r>
              <a:rPr lang="en-US" sz="4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Eating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2848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Philistines NOT do to Samson when they seized him? (16:21)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gouged his eyes out.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put him in prison.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killed him. </a:t>
            </a:r>
          </a:p>
        </p:txBody>
      </p:sp>
    </p:spTree>
    <p:extLst>
      <p:ext uri="{BB962C8B-B14F-4D97-AF65-F5344CB8AC3E}">
        <p14:creationId xmlns:p14="http://schemas.microsoft.com/office/powerpoint/2010/main" val="1660230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Philistines NOT do to Samson when they seized him? (16:21)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gouged his eyes out.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put him in prison.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They </a:t>
            </a:r>
            <a:r>
              <a:rPr lang="en-US" sz="4000" b="1" dirty="0">
                <a:solidFill>
                  <a:srgbClr val="FFFF00"/>
                </a:solidFill>
              </a:rPr>
              <a:t>killed him. </a:t>
            </a:r>
          </a:p>
        </p:txBody>
      </p:sp>
    </p:spTree>
    <p:extLst>
      <p:ext uri="{BB962C8B-B14F-4D97-AF65-F5344CB8AC3E}">
        <p14:creationId xmlns:p14="http://schemas.microsoft.com/office/powerpoint/2010/main" val="3830823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Philistines assemble? (16:23)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offer a sacrifice to their god, Dagon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/>
              <a:t>celebrate Samson’s defeat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140130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Philistines assemble? (16:23)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offer a sacrifice to their god, Dagon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</a:t>
            </a:r>
            <a:r>
              <a:rPr lang="en-US" sz="4000" dirty="0"/>
              <a:t>celebrate Samson’s defeat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79330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people of Gaza plan to kill Samson? (16:2)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At dawn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At </a:t>
            </a:r>
            <a:r>
              <a:rPr lang="en-US" sz="4000" dirty="0"/>
              <a:t>dusk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At </a:t>
            </a:r>
            <a:r>
              <a:rPr lang="en-US" sz="4000" dirty="0"/>
              <a:t>noon </a:t>
            </a:r>
          </a:p>
        </p:txBody>
      </p:sp>
    </p:spTree>
    <p:extLst>
      <p:ext uri="{BB962C8B-B14F-4D97-AF65-F5344CB8AC3E}">
        <p14:creationId xmlns:p14="http://schemas.microsoft.com/office/powerpoint/2010/main" val="1368078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Who did the Philistines want to perform for them at their celebration? (16:25)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Delilah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0962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Who did the Philistines want to perform for them at their celebration? (16:25)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Dagon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Samson</a:t>
            </a:r>
            <a:r>
              <a:rPr lang="en-US" sz="4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Delilah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6899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How many people were on the roof during the Philistine celebration? (16:27)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2,000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3,000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9403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How many people were on the roof during the Philistine celebration? (16:27)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1,000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2,000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3,000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118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ask the Lord to do for him one more time? (16:28)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his sight back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Help </a:t>
            </a:r>
            <a:r>
              <a:rPr lang="en-US" sz="4000" dirty="0"/>
              <a:t>him escape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Give </a:t>
            </a:r>
            <a:r>
              <a:rPr lang="en-US" sz="4000" dirty="0"/>
              <a:t>him his strength once more</a:t>
            </a:r>
          </a:p>
        </p:txBody>
      </p:sp>
    </p:spTree>
    <p:extLst>
      <p:ext uri="{BB962C8B-B14F-4D97-AF65-F5344CB8AC3E}">
        <p14:creationId xmlns:p14="http://schemas.microsoft.com/office/powerpoint/2010/main" val="13108276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ask the Lord to do for him one more time? (16:28)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his sight back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Help </a:t>
            </a:r>
            <a:r>
              <a:rPr lang="en-US" sz="4000" dirty="0"/>
              <a:t>him escape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Give </a:t>
            </a:r>
            <a:r>
              <a:rPr lang="en-US" sz="4000" b="1" dirty="0">
                <a:solidFill>
                  <a:srgbClr val="FFFF00"/>
                </a:solidFill>
              </a:rPr>
              <a:t>him his strength once more</a:t>
            </a:r>
          </a:p>
        </p:txBody>
      </p:sp>
    </p:spTree>
    <p:extLst>
      <p:ext uri="{BB962C8B-B14F-4D97-AF65-F5344CB8AC3E}">
        <p14:creationId xmlns:p14="http://schemas.microsoft.com/office/powerpoint/2010/main" val="4159256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want revenge for? (16:28)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Being tricked by Delilah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Losing </a:t>
            </a:r>
            <a:r>
              <a:rPr lang="en-US" sz="4000" dirty="0"/>
              <a:t>his two eyes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18869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want revenge for? (16:28)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Being tricked by Delilah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Losing </a:t>
            </a:r>
            <a:r>
              <a:rPr lang="en-US" sz="4000" b="1" dirty="0">
                <a:solidFill>
                  <a:srgbClr val="FFFF00"/>
                </a:solidFill>
              </a:rPr>
              <a:t>his two eyes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407249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do to kill the Philistines? (16:29- 30)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pushed on the two central pillars of Dagon’s temple and caused it to collapse.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</a:t>
            </a:r>
            <a:r>
              <a:rPr lang="en-US" sz="4000" dirty="0"/>
              <a:t>burned down Dagon’s temple.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5311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do to kill the Philistines? (16:29- 30)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pushed on the two central pillars of Dagon’s temple and caused it to collapse.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</a:t>
            </a:r>
            <a:r>
              <a:rPr lang="en-US" sz="4000" dirty="0"/>
              <a:t>burned down Dagon’s temple.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5026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Samson fall in love with?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4000" dirty="0"/>
              <a:t>Deborah </a:t>
            </a:r>
            <a:endParaRPr lang="it-IT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4000" dirty="0" smtClean="0"/>
              <a:t>Delilah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000" dirty="0" smtClean="0"/>
              <a:t>Darla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05537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years did Samson lead Israel? (16:31)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Twenty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Thirty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Forty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45931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years did Samson lead Israel? (16:31)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Twenty</a:t>
            </a:r>
            <a:r>
              <a:rPr lang="en-US" sz="4000" dirty="0"/>
              <a:t>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Thirty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Forty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7201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“Hear my voice when I call, Lord; be merciful…” (Psalm 27:7)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“…and loving toward me.”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to me and answer me.”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to me and love me.” </a:t>
            </a:r>
          </a:p>
        </p:txBody>
      </p:sp>
    </p:spTree>
    <p:extLst>
      <p:ext uri="{BB962C8B-B14F-4D97-AF65-F5344CB8AC3E}">
        <p14:creationId xmlns:p14="http://schemas.microsoft.com/office/powerpoint/2010/main" val="25591911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“Hear my voice when I call, Lord; be merciful…” (Psalm 27:7)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“…and loving toward me.”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“…</a:t>
            </a:r>
            <a:r>
              <a:rPr lang="en-US" sz="4000" b="1" dirty="0">
                <a:solidFill>
                  <a:srgbClr val="FFFF00"/>
                </a:solidFill>
              </a:rPr>
              <a:t>to me and answer me.”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to me and love me.” </a:t>
            </a:r>
          </a:p>
        </p:txBody>
      </p:sp>
    </p:spTree>
    <p:extLst>
      <p:ext uri="{BB962C8B-B14F-4D97-AF65-F5344CB8AC3E}">
        <p14:creationId xmlns:p14="http://schemas.microsoft.com/office/powerpoint/2010/main" val="224473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Samson fall in love with?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4000" dirty="0"/>
              <a:t>Deborah </a:t>
            </a:r>
            <a:endParaRPr lang="it-IT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4000" b="1" dirty="0" smtClean="0">
                <a:solidFill>
                  <a:srgbClr val="FFFF00"/>
                </a:solidFill>
              </a:rPr>
              <a:t>Delilah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4000" dirty="0" smtClean="0"/>
              <a:t>Darla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910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Where did Delilah live?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</a:t>
            </a:r>
            <a:r>
              <a:rPr lang="en-US" sz="4000" dirty="0"/>
              <a:t>the Valley of </a:t>
            </a:r>
            <a:r>
              <a:rPr lang="en-US" sz="4000" dirty="0" err="1"/>
              <a:t>Sorek</a:t>
            </a:r>
            <a:r>
              <a:rPr lang="en-US" sz="4000" dirty="0"/>
              <a:t>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</a:t>
            </a:r>
            <a:r>
              <a:rPr lang="en-US" sz="4000" dirty="0"/>
              <a:t>Moab </a:t>
            </a:r>
          </a:p>
        </p:txBody>
      </p:sp>
    </p:spTree>
    <p:extLst>
      <p:ext uri="{BB962C8B-B14F-4D97-AF65-F5344CB8AC3E}">
        <p14:creationId xmlns:p14="http://schemas.microsoft.com/office/powerpoint/2010/main" val="365856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Where did Delilah live?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In </a:t>
            </a:r>
            <a:r>
              <a:rPr lang="en-US" sz="4000" b="1" dirty="0">
                <a:solidFill>
                  <a:srgbClr val="FFFF00"/>
                </a:solidFill>
              </a:rPr>
              <a:t>the Valley of </a:t>
            </a:r>
            <a:r>
              <a:rPr lang="en-US" sz="4000" b="1" dirty="0" err="1">
                <a:solidFill>
                  <a:srgbClr val="FFFF00"/>
                </a:solidFill>
              </a:rPr>
              <a:t>Sorek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</a:t>
            </a:r>
            <a:r>
              <a:rPr lang="en-US" sz="4000" dirty="0"/>
              <a:t>Moab </a:t>
            </a:r>
          </a:p>
        </p:txBody>
      </p:sp>
    </p:spTree>
    <p:extLst>
      <p:ext uri="{BB962C8B-B14F-4D97-AF65-F5344CB8AC3E}">
        <p14:creationId xmlns:p14="http://schemas.microsoft.com/office/powerpoint/2010/main" val="287401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wanted Delilah to find out the secret of Samson’s strength (16:5)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Samson’s mother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God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rulers of the Philistin</a:t>
            </a:r>
            <a:r>
              <a:rPr lang="en-US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171524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wanted Delilah to find out the secret of Samson’s strength (16:5)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Samson’s mother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God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rulers of the Philistin</a:t>
            </a:r>
            <a:r>
              <a:rPr lang="en-US" b="1" dirty="0">
                <a:solidFill>
                  <a:srgbClr val="FFFF00"/>
                </a:solidFill>
              </a:rPr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41840929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1186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1_Office Theme</vt:lpstr>
      <vt:lpstr>Dig Site 17</vt:lpstr>
      <vt:lpstr>When did the people of Gaza plan to kill Samson? (16:2) </vt:lpstr>
      <vt:lpstr>When did the people of Gaza plan to kill Samson? (16:2) </vt:lpstr>
      <vt:lpstr>Who did Samson fall in love with? (16:4)</vt:lpstr>
      <vt:lpstr>Who did Samson fall in love with? (16:4)</vt:lpstr>
      <vt:lpstr>Where did Delilah live? (16:4)</vt:lpstr>
      <vt:lpstr>Where did Delilah live? (16:4)</vt:lpstr>
      <vt:lpstr>Who wanted Delilah to find out the secret of Samson’s strength (16:5) </vt:lpstr>
      <vt:lpstr>Who wanted Delilah to find out the secret of Samson’s strength (16:5) </vt:lpstr>
      <vt:lpstr>How much did each ruler of the Philistines offer to pay Delilah? (16:5)</vt:lpstr>
      <vt:lpstr>How much did each ruler of the Philistines offer to pay Delilah? (16:5)</vt:lpstr>
      <vt:lpstr>What was the first way Samson told Delilah he would lose his strength? (16:7) </vt:lpstr>
      <vt:lpstr>What was the first way Samson told Delilah he would lose his strength? (16:7) </vt:lpstr>
      <vt:lpstr>What did Delilah tell Samson after he was tied with new ropes? (16:12) </vt:lpstr>
      <vt:lpstr>What did Delilah tell Samson after he was tied with new ropes? (16:12) </vt:lpstr>
      <vt:lpstr>What was the third way Delilah tried to make Samson lose his strength? (16:13-14)</vt:lpstr>
      <vt:lpstr>What was the third way Delilah tried to make Samson lose his strength? (16:13-14)</vt:lpstr>
      <vt:lpstr>What would happen to Samson if his head were shaved? (16:17) </vt:lpstr>
      <vt:lpstr>What would happen to Samson if his head were shaved? (16:17) </vt:lpstr>
      <vt:lpstr>What was special about being a Nazirite? (16:17)</vt:lpstr>
      <vt:lpstr>What was special about being a Nazirite? (16:17)</vt:lpstr>
      <vt:lpstr>How did Samson’s strength leave him? (16:19)</vt:lpstr>
      <vt:lpstr>How did Samson’s strength leave him? (16:19)</vt:lpstr>
      <vt:lpstr>What was Samson doing while his braids were being shaved off? (16:19)</vt:lpstr>
      <vt:lpstr>What was Samson doing while his braids were being shaved off? (16:19)</vt:lpstr>
      <vt:lpstr>What did the Philistines NOT do to Samson when they seized him? (16:21) </vt:lpstr>
      <vt:lpstr>What did the Philistines NOT do to Samson when they seized him? (16:21) </vt:lpstr>
      <vt:lpstr>Why did the Philistines assemble? (16:23) </vt:lpstr>
      <vt:lpstr>Why did the Philistines assemble? (16:23) </vt:lpstr>
      <vt:lpstr>Who did the Philistines want to perform for them at their celebration? (16:25) </vt:lpstr>
      <vt:lpstr>Who did the Philistines want to perform for them at their celebration? (16:25) </vt:lpstr>
      <vt:lpstr>How many people were on the roof during the Philistine celebration? (16:27) </vt:lpstr>
      <vt:lpstr>How many people were on the roof during the Philistine celebration? (16:27) </vt:lpstr>
      <vt:lpstr>What did Samson ask the Lord to do for him one more time? (16:28)</vt:lpstr>
      <vt:lpstr>What did Samson ask the Lord to do for him one more time? (16:28)</vt:lpstr>
      <vt:lpstr>What did Samson want revenge for? (16:28) </vt:lpstr>
      <vt:lpstr>What did Samson want revenge for? (16:28) </vt:lpstr>
      <vt:lpstr>What did Samson do to kill the Philistines? (16:29- 30) </vt:lpstr>
      <vt:lpstr>What did Samson do to kill the Philistines? (16:29- 30) </vt:lpstr>
      <vt:lpstr>How many years did Samson lead Israel? (16:31)</vt:lpstr>
      <vt:lpstr>How many years did Samson lead Israel? (16:31)</vt:lpstr>
      <vt:lpstr>Finish this verse: “Hear my voice when I call, Lord; be merciful…” (Psalm 27:7) </vt:lpstr>
      <vt:lpstr>Finish this verse: “Hear my voice when I call, Lord; be merciful…” (Psalm 27:7)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17</dc:title>
  <dc:creator>Kathy Randels</dc:creator>
  <cp:lastModifiedBy>Kathy Randels</cp:lastModifiedBy>
  <cp:revision>3</cp:revision>
  <dcterms:created xsi:type="dcterms:W3CDTF">2016-01-09T03:43:51Z</dcterms:created>
  <dcterms:modified xsi:type="dcterms:W3CDTF">2016-01-09T04:13:14Z</dcterms:modified>
</cp:coreProperties>
</file>