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9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6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5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3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2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4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2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instructions did the angel give to Manoah’s wife? (13:4)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no wine or other fermented drink.”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Do not eat anything unclean.”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3768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instructions did the angel give to Manoah’s wife? (13:4)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no wine or other fermented drink.”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Do not eat anything unclean.”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4681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could not be used on Manoah’s son’s head? (13:5)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4000" dirty="0"/>
              <a:t>Shampoo </a:t>
            </a:r>
            <a:endParaRPr lang="pt-BR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/>
              <a:t>A </a:t>
            </a:r>
            <a:r>
              <a:rPr lang="pt-BR" sz="4000" dirty="0"/>
              <a:t>razor </a:t>
            </a:r>
            <a:endParaRPr lang="pt-BR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/>
              <a:t>A </a:t>
            </a:r>
            <a:r>
              <a:rPr lang="pt-BR" sz="4000" dirty="0"/>
              <a:t>brush</a:t>
            </a:r>
            <a:r>
              <a:rPr lang="pt-B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could not be used on Manoah’s son’s head? (13:5)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sz="4000" dirty="0"/>
              <a:t>Shampoo </a:t>
            </a:r>
            <a:endParaRPr lang="pt-BR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4000" b="1" dirty="0" smtClean="0">
                <a:solidFill>
                  <a:srgbClr val="FFFF00"/>
                </a:solidFill>
              </a:rPr>
              <a:t>A </a:t>
            </a:r>
            <a:r>
              <a:rPr lang="pt-BR" sz="4000" b="1" dirty="0">
                <a:solidFill>
                  <a:srgbClr val="FFFF00"/>
                </a:solidFill>
              </a:rPr>
              <a:t>razor </a:t>
            </a:r>
            <a:endParaRPr lang="pt-BR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4000" dirty="0" smtClean="0"/>
              <a:t>A </a:t>
            </a:r>
            <a:r>
              <a:rPr lang="pt-BR" sz="4000" dirty="0"/>
              <a:t>brush</a:t>
            </a:r>
            <a:r>
              <a:rPr lang="pt-B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say Manoah’s son would take the lead in?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“Delivering Israel from the hands of the Philistines”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 rebuilding of the land of Canaan”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0988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say Manoah’s son would take the lead in? (13:5)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“Delivering Israel from the hands of the Philistines”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 rebuilding of the land of Canaan”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7743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do after his wife told him what the angel said? (13:7-8)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Prayed and asked the Lord to send the man of God again to teach them how to bring up the boy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Ran </a:t>
            </a:r>
            <a:r>
              <a:rPr lang="en-US" sz="4000" dirty="0"/>
              <a:t>away to Midian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200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do after his wife told him what the angel said? (13:7-8)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Prayed and asked the Lord to send the man of God again to teach them how to bring up the boy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Ran </a:t>
            </a:r>
            <a:r>
              <a:rPr lang="en-US" sz="4000" dirty="0"/>
              <a:t>away to Midian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9966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heard Manoah’s prayer? (13:9)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judge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God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81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heard Manoah’s prayer? (13:9)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judge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God</a:t>
            </a:r>
            <a:r>
              <a:rPr lang="en-US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7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Into whose hands did the Lord deliver the Israelites for 40 years? (13:1)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Egyptians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Philistines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 err="1"/>
              <a:t>Jebusites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21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Manoah want the angel of God to stay?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prepare a young goat for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wanted to find out if he was telling the truth.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wanted to give him a place to sleep.</a:t>
            </a:r>
          </a:p>
        </p:txBody>
      </p:sp>
    </p:spTree>
    <p:extLst>
      <p:ext uri="{BB962C8B-B14F-4D97-AF65-F5344CB8AC3E}">
        <p14:creationId xmlns:p14="http://schemas.microsoft.com/office/powerpoint/2010/main" val="32712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Manoah want the angel of God to stay? (13:15)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wanted to prepare a young goat for him.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wanted to find out if he was telling the truth.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wanted to give him a place to sleep.</a:t>
            </a:r>
          </a:p>
        </p:txBody>
      </p:sp>
    </p:spTree>
    <p:extLst>
      <p:ext uri="{BB962C8B-B14F-4D97-AF65-F5344CB8AC3E}">
        <p14:creationId xmlns:p14="http://schemas.microsoft.com/office/powerpoint/2010/main" val="32585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angel tell Manoah and his wife to do with the burnt offering? (13:16)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“Throw it away.”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Give it to the poor.”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Offer it to the Lord.” </a:t>
            </a:r>
          </a:p>
        </p:txBody>
      </p:sp>
    </p:spTree>
    <p:extLst>
      <p:ext uri="{BB962C8B-B14F-4D97-AF65-F5344CB8AC3E}">
        <p14:creationId xmlns:p14="http://schemas.microsoft.com/office/powerpoint/2010/main" val="10801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angel tell Manoah and his wife to do with the burnt offering? (13:16)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“Throw it away.”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Give it to the poor.”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</a:t>
            </a:r>
            <a:r>
              <a:rPr lang="en-US" sz="4000" b="1" dirty="0">
                <a:solidFill>
                  <a:srgbClr val="FFFF00"/>
                </a:solidFill>
              </a:rPr>
              <a:t>Offer it to the Lord.” </a:t>
            </a:r>
          </a:p>
        </p:txBody>
      </p:sp>
    </p:spTree>
    <p:extLst>
      <p:ext uri="{BB962C8B-B14F-4D97-AF65-F5344CB8AC3E}">
        <p14:creationId xmlns:p14="http://schemas.microsoft.com/office/powerpoint/2010/main" val="21706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was beyond understanding? (13:18)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name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ways of the Lord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thoughts </a:t>
            </a:r>
          </a:p>
        </p:txBody>
      </p:sp>
    </p:spTree>
    <p:extLst>
      <p:ext uri="{BB962C8B-B14F-4D97-AF65-F5344CB8AC3E}">
        <p14:creationId xmlns:p14="http://schemas.microsoft.com/office/powerpoint/2010/main" val="32962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of the Lord say was beyond understanding? (13:18)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name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ways of the Lord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His </a:t>
            </a:r>
            <a:r>
              <a:rPr lang="en-US" sz="4000" dirty="0"/>
              <a:t>thoughts </a:t>
            </a:r>
          </a:p>
        </p:txBody>
      </p:sp>
    </p:spTree>
    <p:extLst>
      <p:ext uri="{BB962C8B-B14F-4D97-AF65-F5344CB8AC3E}">
        <p14:creationId xmlns:p14="http://schemas.microsoft.com/office/powerpoint/2010/main" val="19590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sacrifice to the Lord? (13:19)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year-old lamb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grain offering and a young goat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4867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sacrifice to the Lord? (13:19)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year-old lamb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A </a:t>
            </a:r>
            <a:r>
              <a:rPr lang="en-US" sz="4000" b="1" dirty="0">
                <a:solidFill>
                  <a:srgbClr val="FFFF00"/>
                </a:solidFill>
              </a:rPr>
              <a:t>grain offering and a young goat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8818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amazing thing happened while Manoah and his wife watched the burnt offering? (13:19-20)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descended in a flame.”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 angel of the Lord ascended in the flame.”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8246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amazing thing happened while Manoah and his wife watched the burnt offering? (13:19-20)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descended in a flame.”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</a:t>
            </a:r>
            <a:r>
              <a:rPr lang="en-US" sz="4000" b="1" dirty="0">
                <a:solidFill>
                  <a:srgbClr val="FFFF00"/>
                </a:solidFill>
              </a:rPr>
              <a:t>The angel of the Lord ascended in the flame.”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6186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Into whose hands did the Lord deliver the Israelites for 40 years? (13:1)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Egyptians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Philistines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 err="1"/>
              <a:t>Jebusites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8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and his wife do after they saw the angel ascend in the flame? (13:20)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“fell with their faces to the ground.”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“ran away in fear.”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They offered another offering.”</a:t>
            </a:r>
          </a:p>
        </p:txBody>
      </p:sp>
    </p:spTree>
    <p:extLst>
      <p:ext uri="{BB962C8B-B14F-4D97-AF65-F5344CB8AC3E}">
        <p14:creationId xmlns:p14="http://schemas.microsoft.com/office/powerpoint/2010/main" val="41386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and his wife do after they saw the angel ascend in the flame? (13:20)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“fell with their faces to the ground.”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“ran away in fear.”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They offered another offering.”</a:t>
            </a:r>
          </a:p>
        </p:txBody>
      </p:sp>
    </p:spTree>
    <p:extLst>
      <p:ext uri="{BB962C8B-B14F-4D97-AF65-F5344CB8AC3E}">
        <p14:creationId xmlns:p14="http://schemas.microsoft.com/office/powerpoint/2010/main" val="27071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say when he realized they had seen the angel of the Lord? (13:21-22)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are doomed to die!”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We have seen God!”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2571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Manoah say when he realized they had seen the angel of the Lord? (13:21-22)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are doomed to die!”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We have seen God!”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Both </a:t>
            </a:r>
            <a:r>
              <a:rPr lang="en-US" sz="40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0374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name her son? (13:24)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</a:t>
            </a:r>
            <a:r>
              <a:rPr lang="en-US" sz="4000" dirty="0"/>
              <a:t>, Jr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95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Manoah’s wife name her son? (13:24)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Manoah</a:t>
            </a:r>
            <a:r>
              <a:rPr lang="en-US" sz="4000" dirty="0"/>
              <a:t>, Jr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Samson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70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Samson while he was in </a:t>
            </a:r>
            <a:r>
              <a:rPr lang="en-US" dirty="0" err="1"/>
              <a:t>Mahaneh</a:t>
            </a:r>
            <a:r>
              <a:rPr lang="en-US" dirty="0"/>
              <a:t> Dan? (13:25)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fell in love.”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The Spirit of the Lord began to stir him.”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7656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Samson while he was in </a:t>
            </a:r>
            <a:r>
              <a:rPr lang="en-US" dirty="0" err="1"/>
              <a:t>Mahaneh</a:t>
            </a:r>
            <a:r>
              <a:rPr lang="en-US" dirty="0"/>
              <a:t> Dan? (13:25)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fell in love.”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</a:t>
            </a:r>
            <a:r>
              <a:rPr lang="en-US" sz="4000" b="1" dirty="0">
                <a:solidFill>
                  <a:srgbClr val="FFFF00"/>
                </a:solidFill>
              </a:rPr>
              <a:t>The Spirit of the Lord began to stir him.”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Both </a:t>
            </a:r>
            <a:r>
              <a:rPr lang="en-US" sz="4000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8126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Finish this verse: “The Lord delights in those who fear him, who…” (Psalm 147:11)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 </a:t>
            </a:r>
            <a:r>
              <a:rPr lang="en-US" sz="4000" dirty="0"/>
              <a:t>put their hope in his unfailing love.”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love him, and respect him.”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stay far from all evil.” </a:t>
            </a:r>
          </a:p>
        </p:txBody>
      </p:sp>
    </p:spTree>
    <p:extLst>
      <p:ext uri="{BB962C8B-B14F-4D97-AF65-F5344CB8AC3E}">
        <p14:creationId xmlns:p14="http://schemas.microsoft.com/office/powerpoint/2010/main" val="29468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Finish this verse: “The Lord delights in those who fear him, who…” (Psalm 147:11)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“ </a:t>
            </a:r>
            <a:r>
              <a:rPr lang="en-US" sz="4000" b="1" dirty="0">
                <a:solidFill>
                  <a:srgbClr val="FFFF00"/>
                </a:solidFill>
              </a:rPr>
              <a:t>put their hope in his unfailing love.”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love him, and respect him.”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stay far from all evil.” </a:t>
            </a:r>
          </a:p>
        </p:txBody>
      </p:sp>
    </p:spTree>
    <p:extLst>
      <p:ext uri="{BB962C8B-B14F-4D97-AF65-F5344CB8AC3E}">
        <p14:creationId xmlns:p14="http://schemas.microsoft.com/office/powerpoint/2010/main" val="2033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and his wife not have? (13:2)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Children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home of their own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Cattle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99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Manoah and his wife not have? (13:2)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Children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home of their own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Cattle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26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to Manoah’s wife? (13:3)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Philistine king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angel of the Lord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Midianite king</a:t>
            </a:r>
          </a:p>
        </p:txBody>
      </p:sp>
    </p:spTree>
    <p:extLst>
      <p:ext uri="{BB962C8B-B14F-4D97-AF65-F5344CB8AC3E}">
        <p14:creationId xmlns:p14="http://schemas.microsoft.com/office/powerpoint/2010/main" val="42235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to Manoah’s wife? (13:3)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Philistine king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angel of the Lord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Midianite king</a:t>
            </a:r>
          </a:p>
        </p:txBody>
      </p:sp>
    </p:spTree>
    <p:extLst>
      <p:ext uri="{BB962C8B-B14F-4D97-AF65-F5344CB8AC3E}">
        <p14:creationId xmlns:p14="http://schemas.microsoft.com/office/powerpoint/2010/main" val="27946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first say to Manoah’s wife?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going to become pregnant and give birth to a son.”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Your clan is the weakest in Israel.”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Your husband is going to die soon.”</a:t>
            </a:r>
          </a:p>
        </p:txBody>
      </p:sp>
    </p:spTree>
    <p:extLst>
      <p:ext uri="{BB962C8B-B14F-4D97-AF65-F5344CB8AC3E}">
        <p14:creationId xmlns:p14="http://schemas.microsoft.com/office/powerpoint/2010/main" val="19843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angel first say to Manoah’s wife? (13:3)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“You are going to become pregnant and give birth to a son.”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Your clan is the weakest in Israel.”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Your husband is going to die soon.”</a:t>
            </a:r>
          </a:p>
        </p:txBody>
      </p:sp>
    </p:spTree>
    <p:extLst>
      <p:ext uri="{BB962C8B-B14F-4D97-AF65-F5344CB8AC3E}">
        <p14:creationId xmlns:p14="http://schemas.microsoft.com/office/powerpoint/2010/main" val="411942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1222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Dig Site 16</vt:lpstr>
      <vt:lpstr>Into whose hands did the Lord deliver the Israelites for 40 years? (13:1) </vt:lpstr>
      <vt:lpstr>Into whose hands did the Lord deliver the Israelites for 40 years? (13:1) </vt:lpstr>
      <vt:lpstr>What did Manoah and his wife not have? (13:2)</vt:lpstr>
      <vt:lpstr>What did Manoah and his wife not have? (13:2)</vt:lpstr>
      <vt:lpstr>Who appeared to Manoah’s wife? (13:3) </vt:lpstr>
      <vt:lpstr>Who appeared to Manoah’s wife? (13:3) </vt:lpstr>
      <vt:lpstr>What did the angel first say to Manoah’s wife? (13:3)</vt:lpstr>
      <vt:lpstr>What did the angel first say to Manoah’s wife? (13:3)</vt:lpstr>
      <vt:lpstr>What instructions did the angel give to Manoah’s wife? (13:4)</vt:lpstr>
      <vt:lpstr>What instructions did the angel give to Manoah’s wife? (13:4)</vt:lpstr>
      <vt:lpstr>What could not be used on Manoah’s son’s head? (13:5)</vt:lpstr>
      <vt:lpstr>What could not be used on Manoah’s son’s head? (13:5)</vt:lpstr>
      <vt:lpstr>What did the angel say Manoah’s son would take the lead in? (13:5) </vt:lpstr>
      <vt:lpstr>What did the angel say Manoah’s son would take the lead in? (13:5) </vt:lpstr>
      <vt:lpstr>What did Manoah do after his wife told him what the angel said? (13:7-8)</vt:lpstr>
      <vt:lpstr>What did Manoah do after his wife told him what the angel said? (13:7-8)</vt:lpstr>
      <vt:lpstr>Who heard Manoah’s prayer? (13:9)</vt:lpstr>
      <vt:lpstr>Who heard Manoah’s prayer? (13:9)</vt:lpstr>
      <vt:lpstr>Why did Manoah want the angel of God to stay? (13:15)</vt:lpstr>
      <vt:lpstr>Why did Manoah want the angel of God to stay? (13:15)</vt:lpstr>
      <vt:lpstr>What did the angel tell Manoah and his wife to do with the burnt offering? (13:16) </vt:lpstr>
      <vt:lpstr>What did the angel tell Manoah and his wife to do with the burnt offering? (13:16) </vt:lpstr>
      <vt:lpstr>What did the angel of the Lord say was beyond understanding? (13:18)</vt:lpstr>
      <vt:lpstr>What did the angel of the Lord say was beyond understanding? (13:18)</vt:lpstr>
      <vt:lpstr>What did Manoah sacrifice to the Lord? (13:19)</vt:lpstr>
      <vt:lpstr>What did Manoah sacrifice to the Lord? (13:19)</vt:lpstr>
      <vt:lpstr>What amazing thing happened while Manoah and his wife watched the burnt offering? (13:19-20)</vt:lpstr>
      <vt:lpstr>What amazing thing happened while Manoah and his wife watched the burnt offering? (13:19-20)</vt:lpstr>
      <vt:lpstr>What did Manoah and his wife do after they saw the angel ascend in the flame? (13:20) </vt:lpstr>
      <vt:lpstr>What did Manoah and his wife do after they saw the angel ascend in the flame? (13:20) </vt:lpstr>
      <vt:lpstr>What did Manoah say when he realized they had seen the angel of the Lord? (13:21-22) </vt:lpstr>
      <vt:lpstr>What did Manoah say when he realized they had seen the angel of the Lord? (13:21-22) </vt:lpstr>
      <vt:lpstr>What did Manoah’s wife name her son? (13:24)</vt:lpstr>
      <vt:lpstr>What did Manoah’s wife name her son? (13:24)</vt:lpstr>
      <vt:lpstr>What happened to Samson while he was in Mahaneh Dan? (13:25) </vt:lpstr>
      <vt:lpstr>What happened to Samson while he was in Mahaneh Dan? (13:25) </vt:lpstr>
      <vt:lpstr>Finish this verse: “The Lord delights in those who fear him, who…” (Psalm 147:11) </vt:lpstr>
      <vt:lpstr>Finish this verse: “The Lord delights in those who fear him, who…” (Psalm 147:11)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15</dc:title>
  <dc:creator>Kathy Randels</dc:creator>
  <cp:lastModifiedBy>Kathy Randels</cp:lastModifiedBy>
  <cp:revision>5</cp:revision>
  <dcterms:created xsi:type="dcterms:W3CDTF">2016-01-09T03:13:49Z</dcterms:created>
  <dcterms:modified xsi:type="dcterms:W3CDTF">2016-01-09T03:43:34Z</dcterms:modified>
</cp:coreProperties>
</file>