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3"/>
  </p:notesMasterIdLst>
  <p:handoutMasterIdLst>
    <p:handoutMasterId r:id="rId44"/>
  </p:handoutMasterIdLst>
  <p:sldIdLst>
    <p:sldId id="845" r:id="rId2"/>
    <p:sldId id="677" r:id="rId3"/>
    <p:sldId id="846" r:id="rId4"/>
    <p:sldId id="756" r:id="rId5"/>
    <p:sldId id="847" r:id="rId6"/>
    <p:sldId id="758" r:id="rId7"/>
    <p:sldId id="848" r:id="rId8"/>
    <p:sldId id="638" r:id="rId9"/>
    <p:sldId id="849" r:id="rId10"/>
    <p:sldId id="654" r:id="rId11"/>
    <p:sldId id="850" r:id="rId12"/>
    <p:sldId id="656" r:id="rId13"/>
    <p:sldId id="851" r:id="rId14"/>
    <p:sldId id="658" r:id="rId15"/>
    <p:sldId id="852" r:id="rId16"/>
    <p:sldId id="764" r:id="rId17"/>
    <p:sldId id="853" r:id="rId18"/>
    <p:sldId id="766" r:id="rId19"/>
    <p:sldId id="854" r:id="rId20"/>
    <p:sldId id="817" r:id="rId21"/>
    <p:sldId id="855" r:id="rId22"/>
    <p:sldId id="819" r:id="rId23"/>
    <p:sldId id="856" r:id="rId24"/>
    <p:sldId id="821" r:id="rId25"/>
    <p:sldId id="857" r:id="rId26"/>
    <p:sldId id="721" r:id="rId27"/>
    <p:sldId id="858" r:id="rId28"/>
    <p:sldId id="723" r:id="rId29"/>
    <p:sldId id="859" r:id="rId30"/>
    <p:sldId id="715" r:id="rId31"/>
    <p:sldId id="860" r:id="rId32"/>
    <p:sldId id="835" r:id="rId33"/>
    <p:sldId id="861" r:id="rId34"/>
    <p:sldId id="837" r:id="rId35"/>
    <p:sldId id="862" r:id="rId36"/>
    <p:sldId id="839" r:id="rId37"/>
    <p:sldId id="863" r:id="rId38"/>
    <p:sldId id="841" r:id="rId39"/>
    <p:sldId id="864" r:id="rId40"/>
    <p:sldId id="843" r:id="rId41"/>
    <p:sldId id="865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54" autoAdjust="0"/>
    <p:restoredTop sz="94615" autoAdjust="0"/>
  </p:normalViewPr>
  <p:slideViewPr>
    <p:cSldViewPr>
      <p:cViewPr>
        <p:scale>
          <a:sx n="70" d="100"/>
          <a:sy n="70" d="100"/>
        </p:scale>
        <p:origin x="-1853" y="-365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68E14-6678-46A4-AE75-AFB20C3D5B1C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3CF86-7388-4E97-8FE4-45403EF625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202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E66F6-298A-469D-B17B-86BA14B03486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154BC0-6DDB-4983-AF67-4F8772A12A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62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39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6861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2380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7264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890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27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846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865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348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0804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96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8727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Dig Site </a:t>
            </a:r>
            <a:r>
              <a:rPr lang="en-US" sz="6000" b="1" dirty="0" smtClean="0"/>
              <a:t>14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Red Level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783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Gideon keeping the wheat from? (6:11)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Other Israelites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Midianites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Philistines</a:t>
            </a:r>
          </a:p>
        </p:txBody>
      </p:sp>
    </p:spTree>
    <p:extLst>
      <p:ext uri="{BB962C8B-B14F-4D97-AF65-F5344CB8AC3E}">
        <p14:creationId xmlns:p14="http://schemas.microsoft.com/office/powerpoint/2010/main" val="1192336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066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was Gideon keeping the wheat from? (6:11)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Other Israelites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Midianites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Philistines</a:t>
            </a:r>
          </a:p>
        </p:txBody>
      </p:sp>
    </p:spTree>
    <p:extLst>
      <p:ext uri="{BB962C8B-B14F-4D97-AF65-F5344CB8AC3E}">
        <p14:creationId xmlns:p14="http://schemas.microsoft.com/office/powerpoint/2010/main" val="1095054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angel of the Lord call Gideon? (6:12)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Big chicken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Scared man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Mighty warrior</a:t>
            </a:r>
          </a:p>
        </p:txBody>
      </p:sp>
    </p:spTree>
    <p:extLst>
      <p:ext uri="{BB962C8B-B14F-4D97-AF65-F5344CB8AC3E}">
        <p14:creationId xmlns:p14="http://schemas.microsoft.com/office/powerpoint/2010/main" val="369691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angel of the Lord call Gideon? (6:12)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Big chicken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Scared man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Mighty warrior</a:t>
            </a:r>
          </a:p>
        </p:txBody>
      </p:sp>
    </p:spTree>
    <p:extLst>
      <p:ext uri="{BB962C8B-B14F-4D97-AF65-F5344CB8AC3E}">
        <p14:creationId xmlns:p14="http://schemas.microsoft.com/office/powerpoint/2010/main" val="199832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ask the angel of the Lord? (6:13)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“Why has all this happened to us?”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“What do I need to do to serve you, Lord?”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“Who are you?”</a:t>
            </a:r>
          </a:p>
        </p:txBody>
      </p:sp>
    </p:spTree>
    <p:extLst>
      <p:ext uri="{BB962C8B-B14F-4D97-AF65-F5344CB8AC3E}">
        <p14:creationId xmlns:p14="http://schemas.microsoft.com/office/powerpoint/2010/main" val="393491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6190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ask the angel of the Lord? (6:13)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“Why has all this happened to us?”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“What do I need to do to serve you, Lord?”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“Who are you?”</a:t>
            </a:r>
          </a:p>
        </p:txBody>
      </p:sp>
    </p:spTree>
    <p:extLst>
      <p:ext uri="{BB962C8B-B14F-4D97-AF65-F5344CB8AC3E}">
        <p14:creationId xmlns:p14="http://schemas.microsoft.com/office/powerpoint/2010/main" val="17548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say to the angel of the Lord about himself? (6:15)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“My clan is the strongest in Manasseh.”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am the least in my family.”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am the oldest in my family.”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say to the angel of the Lord about himself? (6:15)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“My clan is the strongest in Manasseh.”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“I am the least in my family.”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“I am the oldest in my family.”</a:t>
            </a:r>
          </a:p>
        </p:txBody>
      </p:sp>
    </p:spTree>
    <p:extLst>
      <p:ext uri="{BB962C8B-B14F-4D97-AF65-F5344CB8AC3E}">
        <p14:creationId xmlns:p14="http://schemas.microsoft.com/office/powerpoint/2010/main" val="401096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prepare for the angel of the Lord? </a:t>
            </a:r>
          </a:p>
          <a:p>
            <a:r>
              <a:rPr lang="en-US" sz="3600" dirty="0" smtClean="0"/>
              <a:t>(6:19-20)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young goat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Bread without yeast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95228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prepare for the angel of the Lord? </a:t>
            </a:r>
          </a:p>
          <a:p>
            <a:r>
              <a:rPr lang="en-US" sz="3600" dirty="0" smtClean="0"/>
              <a:t>(6:19-20)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young goat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Bread without yeast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3692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the Israelites live when the Midianites oppressed them? (6:2)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Shelters in mountain clefts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Caves and strongholds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34823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Gideon see face-to-face? (6:22)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angel of 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Midianite king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Amorite god</a:t>
            </a:r>
          </a:p>
        </p:txBody>
      </p:sp>
    </p:spTree>
    <p:extLst>
      <p:ext uri="{BB962C8B-B14F-4D97-AF65-F5344CB8AC3E}">
        <p14:creationId xmlns:p14="http://schemas.microsoft.com/office/powerpoint/2010/main" val="35127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Gideon see face-to-face? (6:22)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angel of the Lord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Midianite king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Amorite god</a:t>
            </a:r>
          </a:p>
        </p:txBody>
      </p:sp>
    </p:spTree>
    <p:extLst>
      <p:ext uri="{BB962C8B-B14F-4D97-AF65-F5344CB8AC3E}">
        <p14:creationId xmlns:p14="http://schemas.microsoft.com/office/powerpoint/2010/main" val="404147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did Gideon build for the Lord? (6:24)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temple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An altar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pile of 12 stones</a:t>
            </a:r>
          </a:p>
        </p:txBody>
      </p:sp>
    </p:spTree>
    <p:extLst>
      <p:ext uri="{BB962C8B-B14F-4D97-AF65-F5344CB8AC3E}">
        <p14:creationId xmlns:p14="http://schemas.microsoft.com/office/powerpoint/2010/main" val="97409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219200"/>
            <a:ext cx="822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What did Gideon build for the Lord? (6:24)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temple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An altar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pile of 12 stones</a:t>
            </a:r>
          </a:p>
        </p:txBody>
      </p:sp>
    </p:spTree>
    <p:extLst>
      <p:ext uri="{BB962C8B-B14F-4D97-AF65-F5344CB8AC3E}">
        <p14:creationId xmlns:p14="http://schemas.microsoft.com/office/powerpoint/2010/main" val="1651147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name the place where he built an altar to the Lord? (6:24)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“The Lord is Peace”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Love”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Good”</a:t>
            </a:r>
          </a:p>
        </p:txBody>
      </p:sp>
    </p:spTree>
    <p:extLst>
      <p:ext uri="{BB962C8B-B14F-4D97-AF65-F5344CB8AC3E}">
        <p14:creationId xmlns:p14="http://schemas.microsoft.com/office/powerpoint/2010/main" val="118182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2192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name the place where he built an altar to the Lord? (6:24)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“The Lord is Peace”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Love”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“The Lord is Good”</a:t>
            </a:r>
          </a:p>
        </p:txBody>
      </p:sp>
    </p:spTree>
    <p:extLst>
      <p:ext uri="{BB962C8B-B14F-4D97-AF65-F5344CB8AC3E}">
        <p14:creationId xmlns:p14="http://schemas.microsoft.com/office/powerpoint/2010/main" val="27185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888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and the 10 servants tear down? </a:t>
            </a:r>
            <a:endParaRPr lang="en-US" sz="3600" dirty="0"/>
          </a:p>
          <a:p>
            <a:r>
              <a:rPr lang="en-US" sz="3600" dirty="0" smtClean="0"/>
              <a:t>(6:25, 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winepress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house where Gideon’s family lived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Baal’s altar and the </a:t>
            </a:r>
            <a:r>
              <a:rPr lang="en-US" sz="3600" dirty="0" err="1" smtClean="0"/>
              <a:t>Asherah</a:t>
            </a:r>
            <a:r>
              <a:rPr lang="en-US" sz="3600" dirty="0" smtClean="0"/>
              <a:t> pole</a:t>
            </a:r>
          </a:p>
        </p:txBody>
      </p:sp>
    </p:spTree>
    <p:extLst>
      <p:ext uri="{BB962C8B-B14F-4D97-AF65-F5344CB8AC3E}">
        <p14:creationId xmlns:p14="http://schemas.microsoft.com/office/powerpoint/2010/main" val="3357491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9888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and the 10 servants tear down? </a:t>
            </a:r>
            <a:endParaRPr lang="en-US" sz="3600" dirty="0"/>
          </a:p>
          <a:p>
            <a:r>
              <a:rPr lang="en-US" sz="3600" dirty="0" smtClean="0"/>
              <a:t>(6:25, 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winepress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house where Gideon’s family lived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Baal’s altar and the </a:t>
            </a:r>
            <a:r>
              <a:rPr lang="en-US" sz="3600" b="1" dirty="0" err="1" smtClean="0">
                <a:solidFill>
                  <a:srgbClr val="FFFF00"/>
                </a:solidFill>
              </a:rPr>
              <a:t>Asherah</a:t>
            </a:r>
            <a:r>
              <a:rPr lang="en-US" sz="3600" b="1" dirty="0" smtClean="0">
                <a:solidFill>
                  <a:srgbClr val="FFFF00"/>
                </a:solidFill>
              </a:rPr>
              <a:t> pole</a:t>
            </a:r>
          </a:p>
        </p:txBody>
      </p:sp>
    </p:spTree>
    <p:extLst>
      <p:ext uri="{BB962C8B-B14F-4D97-AF65-F5344CB8AC3E}">
        <p14:creationId xmlns:p14="http://schemas.microsoft.com/office/powerpoint/2010/main" val="1844010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9035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did Gideon and the 10 servants tear down Baal’s altar and the </a:t>
            </a:r>
            <a:r>
              <a:rPr lang="en-US" sz="3600" dirty="0" err="1" smtClean="0"/>
              <a:t>Asherah</a:t>
            </a:r>
            <a:r>
              <a:rPr lang="en-US" sz="3600" dirty="0" smtClean="0"/>
              <a:t> pole? (6:25-27)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986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At night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the morning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During the middle of the day</a:t>
            </a:r>
          </a:p>
        </p:txBody>
      </p:sp>
    </p:spTree>
    <p:extLst>
      <p:ext uri="{BB962C8B-B14F-4D97-AF65-F5344CB8AC3E}">
        <p14:creationId xmlns:p14="http://schemas.microsoft.com/office/powerpoint/2010/main" val="2841934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89035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When did Gideon and the 10 servants tear down Baal’s altar and the </a:t>
            </a:r>
            <a:r>
              <a:rPr lang="en-US" sz="3600" dirty="0" err="1" smtClean="0"/>
              <a:t>Asherah</a:t>
            </a:r>
            <a:r>
              <a:rPr lang="en-US" sz="3600" dirty="0" smtClean="0"/>
              <a:t> pole? (6:25-27)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986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At night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In the morning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During the middle of the day</a:t>
            </a:r>
          </a:p>
        </p:txBody>
      </p:sp>
    </p:spTree>
    <p:extLst>
      <p:ext uri="{BB962C8B-B14F-4D97-AF65-F5344CB8AC3E}">
        <p14:creationId xmlns:p14="http://schemas.microsoft.com/office/powerpoint/2010/main" val="349876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Where did the Israelites live when the Midianites oppressed them? (6:2)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Shelters in mountain clefts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Caves and strongholds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307925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</a:t>
            </a:r>
            <a:r>
              <a:rPr lang="en-US" sz="3600" dirty="0" err="1" smtClean="0"/>
              <a:t>Joash</a:t>
            </a:r>
            <a:r>
              <a:rPr lang="en-US" sz="3600" dirty="0" smtClean="0"/>
              <a:t> say could defend himself? (6:30-31)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Lord God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Baal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Gideon</a:t>
            </a:r>
          </a:p>
        </p:txBody>
      </p:sp>
    </p:spTree>
    <p:extLst>
      <p:ext uri="{BB962C8B-B14F-4D97-AF65-F5344CB8AC3E}">
        <p14:creationId xmlns:p14="http://schemas.microsoft.com/office/powerpoint/2010/main" val="256378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619071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Who did </a:t>
            </a:r>
            <a:r>
              <a:rPr lang="en-US" sz="3600" dirty="0" err="1" smtClean="0"/>
              <a:t>Joash</a:t>
            </a:r>
            <a:r>
              <a:rPr lang="en-US" sz="3600" dirty="0" smtClean="0"/>
              <a:t> say could defend himself? (6:30-31)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Lord God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Baal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Gideon</a:t>
            </a:r>
          </a:p>
        </p:txBody>
      </p:sp>
    </p:spTree>
    <p:extLst>
      <p:ext uri="{BB962C8B-B14F-4D97-AF65-F5344CB8AC3E}">
        <p14:creationId xmlns:p14="http://schemas.microsoft.com/office/powerpoint/2010/main" val="145290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put on the threshing floor for God to use as a sign? (6:36-37)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bushel of grain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bowl of water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piece of fleece</a:t>
            </a:r>
          </a:p>
        </p:txBody>
      </p:sp>
    </p:spTree>
    <p:extLst>
      <p:ext uri="{BB962C8B-B14F-4D97-AF65-F5344CB8AC3E}">
        <p14:creationId xmlns:p14="http://schemas.microsoft.com/office/powerpoint/2010/main" val="1126377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Gideon put on the threshing floor for God to use as a sign? (6:36-37)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A bushel of grain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A bowl of water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A piece of fleece</a:t>
            </a:r>
          </a:p>
        </p:txBody>
      </p:sp>
    </p:spTree>
    <p:extLst>
      <p:ext uri="{BB962C8B-B14F-4D97-AF65-F5344CB8AC3E}">
        <p14:creationId xmlns:p14="http://schemas.microsoft.com/office/powerpoint/2010/main" val="375968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first sign Gideon asked for? (6:36-37)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fleece would have dew on it and the ground would be dry.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Only the ground would have dew on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fleece would disappear.</a:t>
            </a:r>
          </a:p>
        </p:txBody>
      </p:sp>
    </p:spTree>
    <p:extLst>
      <p:ext uri="{BB962C8B-B14F-4D97-AF65-F5344CB8AC3E}">
        <p14:creationId xmlns:p14="http://schemas.microsoft.com/office/powerpoint/2010/main" val="1692545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first sign Gideon asked for? (6:36-37)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fleece would have dew on it and the ground would be dry.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Only the ground would have dew on it.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fleece would disappear.</a:t>
            </a:r>
          </a:p>
        </p:txBody>
      </p:sp>
    </p:spTree>
    <p:extLst>
      <p:ext uri="{BB962C8B-B14F-4D97-AF65-F5344CB8AC3E}">
        <p14:creationId xmlns:p14="http://schemas.microsoft.com/office/powerpoint/2010/main" val="170327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second sign Gideon asked for? (6:39-40)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 fleece </a:t>
            </a:r>
            <a:r>
              <a:rPr lang="en-US" sz="3600" dirty="0"/>
              <a:t>would be dry, </a:t>
            </a:r>
            <a:r>
              <a:rPr lang="en-US" sz="3600" dirty="0" smtClean="0"/>
              <a:t>but the </a:t>
            </a:r>
            <a:r>
              <a:rPr lang="en-US" sz="3600" dirty="0"/>
              <a:t>ground would </a:t>
            </a:r>
            <a:r>
              <a:rPr lang="en-US" sz="3600" dirty="0" smtClean="0"/>
              <a:t>be covered with dew.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would appear where the fleece was.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fleece would disappear.</a:t>
            </a:r>
          </a:p>
        </p:txBody>
      </p:sp>
    </p:spTree>
    <p:extLst>
      <p:ext uri="{BB962C8B-B14F-4D97-AF65-F5344CB8AC3E}">
        <p14:creationId xmlns:p14="http://schemas.microsoft.com/office/powerpoint/2010/main" val="71657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the second sign Gideon asked for? (6:39-40)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 fleece </a:t>
            </a:r>
            <a:r>
              <a:rPr lang="en-US" sz="3600" b="1" dirty="0">
                <a:solidFill>
                  <a:srgbClr val="FFFF00"/>
                </a:solidFill>
              </a:rPr>
              <a:t>would be dry, </a:t>
            </a:r>
            <a:r>
              <a:rPr lang="en-US" sz="3600" b="1" dirty="0" smtClean="0">
                <a:solidFill>
                  <a:srgbClr val="FFFF00"/>
                </a:solidFill>
              </a:rPr>
              <a:t>but the </a:t>
            </a:r>
            <a:r>
              <a:rPr lang="en-US" sz="3600" b="1" dirty="0">
                <a:solidFill>
                  <a:srgbClr val="FFFF00"/>
                </a:solidFill>
              </a:rPr>
              <a:t>ground would </a:t>
            </a:r>
            <a:r>
              <a:rPr lang="en-US" sz="3600" b="1" dirty="0" smtClean="0">
                <a:solidFill>
                  <a:srgbClr val="FFFF00"/>
                </a:solidFill>
              </a:rPr>
              <a:t>be covered with dew.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Lord would appear where the fleece was.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 fleece would disappear.</a:t>
            </a:r>
          </a:p>
        </p:txBody>
      </p:sp>
    </p:spTree>
    <p:extLst>
      <p:ext uri="{BB962C8B-B14F-4D97-AF65-F5344CB8AC3E}">
        <p14:creationId xmlns:p14="http://schemas.microsoft.com/office/powerpoint/2010/main" val="120961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Did the Lord answer the two signs Gideon asked for?</a:t>
            </a:r>
          </a:p>
          <a:p>
            <a:r>
              <a:rPr lang="en-US" sz="3600" dirty="0" smtClean="0"/>
              <a:t>(6:36-40)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Yes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No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only answered the first sign.</a:t>
            </a:r>
          </a:p>
        </p:txBody>
      </p:sp>
    </p:spTree>
    <p:extLst>
      <p:ext uri="{BB962C8B-B14F-4D97-AF65-F5344CB8AC3E}">
        <p14:creationId xmlns:p14="http://schemas.microsoft.com/office/powerpoint/2010/main" val="773512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143000"/>
            <a:ext cx="8153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Did the Lord answer the two signs Gideon asked for?</a:t>
            </a:r>
          </a:p>
          <a:p>
            <a:r>
              <a:rPr lang="en-US" sz="3600" dirty="0" smtClean="0"/>
              <a:t>(6:36-40)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Yes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No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God only answered the first sign.</a:t>
            </a:r>
          </a:p>
        </p:txBody>
      </p:sp>
    </p:spTree>
    <p:extLst>
      <p:ext uri="{BB962C8B-B14F-4D97-AF65-F5344CB8AC3E}">
        <p14:creationId xmlns:p14="http://schemas.microsoft.com/office/powerpoint/2010/main" val="3951200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Midianites do to the crops the Israelites planted? (6:3-4)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They ruined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ate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120556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“The Lord your God is with you, the Mighty Warrior who saves. He will take great delight in you; in His love He will no longer rebuke you, but…” (Zephaniah 3:17)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2654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“…will rejoice over you with singing.”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“…will protect you from the enemy.”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“…will treat you with kindness.”</a:t>
            </a:r>
          </a:p>
        </p:txBody>
      </p:sp>
    </p:spTree>
    <p:extLst>
      <p:ext uri="{BB962C8B-B14F-4D97-AF65-F5344CB8AC3E}">
        <p14:creationId xmlns:p14="http://schemas.microsoft.com/office/powerpoint/2010/main" val="173308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228600"/>
            <a:ext cx="8229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Finish this verse: “The Lord your God is with you, the Mighty Warrior who saves. He will take great delight in you; in His love He will no longer rebuke you, but…” (Zephaniah 3:17)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265474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“…will rejoice over you with singing.”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“…will protect you from the enemy.”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“…will treat you with kindness.”</a:t>
            </a:r>
          </a:p>
        </p:txBody>
      </p:sp>
    </p:spTree>
    <p:extLst>
      <p:ext uri="{BB962C8B-B14F-4D97-AF65-F5344CB8AC3E}">
        <p14:creationId xmlns:p14="http://schemas.microsoft.com/office/powerpoint/2010/main" val="15626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Midianites do to the crops the Israelites planted? (6:3-4)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They ruined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ate them.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Both answers are correct.</a:t>
            </a:r>
          </a:p>
        </p:txBody>
      </p:sp>
    </p:spTree>
    <p:extLst>
      <p:ext uri="{BB962C8B-B14F-4D97-AF65-F5344CB8AC3E}">
        <p14:creationId xmlns:p14="http://schemas.microsoft.com/office/powerpoint/2010/main" val="244600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Israelites do when the Midianites impoverished them? (6:6)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Their army fought the Midianites.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cried out to the Lord for help.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moved to Egypt.</a:t>
            </a:r>
          </a:p>
        </p:txBody>
      </p:sp>
    </p:spTree>
    <p:extLst>
      <p:ext uri="{BB962C8B-B14F-4D97-AF65-F5344CB8AC3E}">
        <p14:creationId xmlns:p14="http://schemas.microsoft.com/office/powerpoint/2010/main" val="1313382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1430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did the Israelites do when the Midianites impoverished them? (6:6)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Their army fought the Midianites.</a:t>
            </a:r>
          </a:p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They cried out to the Lord for help.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They moved to Egypt.</a:t>
            </a:r>
          </a:p>
        </p:txBody>
      </p:sp>
    </p:spTree>
    <p:extLst>
      <p:ext uri="{BB962C8B-B14F-4D97-AF65-F5344CB8AC3E}">
        <p14:creationId xmlns:p14="http://schemas.microsoft.com/office/powerpoint/2010/main" val="263122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8952"/>
            <a:ext cx="8128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Gideon doing in the winepress? (6:11)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dirty="0" smtClean="0"/>
              <a:t>Threshing wheat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Eating lunch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Sleeping</a:t>
            </a:r>
          </a:p>
        </p:txBody>
      </p:sp>
    </p:spTree>
    <p:extLst>
      <p:ext uri="{BB962C8B-B14F-4D97-AF65-F5344CB8AC3E}">
        <p14:creationId xmlns:p14="http://schemas.microsoft.com/office/powerpoint/2010/main" val="16458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738952"/>
            <a:ext cx="8128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What was Gideon doing in the winepress? (6:11)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1242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3600" b="1" dirty="0" smtClean="0">
                <a:solidFill>
                  <a:srgbClr val="FFFF00"/>
                </a:solidFill>
              </a:rPr>
              <a:t>Threshing wheat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Eating lunch</a:t>
            </a:r>
          </a:p>
          <a:p>
            <a:pPr marL="742950" indent="-742950">
              <a:buAutoNum type="arabicPeriod"/>
            </a:pPr>
            <a:r>
              <a:rPr lang="en-US" sz="3600" dirty="0" smtClean="0"/>
              <a:t>Sleeping</a:t>
            </a:r>
          </a:p>
        </p:txBody>
      </p:sp>
    </p:spTree>
    <p:extLst>
      <p:ext uri="{BB962C8B-B14F-4D97-AF65-F5344CB8AC3E}">
        <p14:creationId xmlns:p14="http://schemas.microsoft.com/office/powerpoint/2010/main" val="386457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3446</TotalTime>
  <Words>1202</Words>
  <Application>Microsoft Office PowerPoint</Application>
  <PresentationFormat>On-screen Show (4:3)</PresentationFormat>
  <Paragraphs>168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1_Office Theme</vt:lpstr>
      <vt:lpstr>Dig Site 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Sabine Monument</dc:creator>
  <cp:lastModifiedBy>Kathy Randels</cp:lastModifiedBy>
  <cp:revision>246</cp:revision>
  <dcterms:created xsi:type="dcterms:W3CDTF">2015-07-21T14:59:02Z</dcterms:created>
  <dcterms:modified xsi:type="dcterms:W3CDTF">2015-12-31T15:00:56Z</dcterms:modified>
</cp:coreProperties>
</file>