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805" r:id="rId2"/>
    <p:sldId id="677" r:id="rId3"/>
    <p:sldId id="806" r:id="rId4"/>
    <p:sldId id="756" r:id="rId5"/>
    <p:sldId id="807" r:id="rId6"/>
    <p:sldId id="758" r:id="rId7"/>
    <p:sldId id="808" r:id="rId8"/>
    <p:sldId id="760" r:id="rId9"/>
    <p:sldId id="809" r:id="rId10"/>
    <p:sldId id="762" r:id="rId11"/>
    <p:sldId id="810" r:id="rId12"/>
    <p:sldId id="774" r:id="rId13"/>
    <p:sldId id="811" r:id="rId14"/>
    <p:sldId id="776" r:id="rId15"/>
    <p:sldId id="812" r:id="rId16"/>
    <p:sldId id="778" r:id="rId17"/>
    <p:sldId id="813" r:id="rId18"/>
    <p:sldId id="780" r:id="rId19"/>
    <p:sldId id="814" r:id="rId20"/>
    <p:sldId id="638" r:id="rId21"/>
    <p:sldId id="815" r:id="rId22"/>
    <p:sldId id="654" r:id="rId23"/>
    <p:sldId id="816" r:id="rId24"/>
    <p:sldId id="656" r:id="rId25"/>
    <p:sldId id="817" r:id="rId26"/>
    <p:sldId id="658" r:id="rId27"/>
    <p:sldId id="818" r:id="rId28"/>
    <p:sldId id="764" r:id="rId29"/>
    <p:sldId id="819" r:id="rId30"/>
    <p:sldId id="766" r:id="rId31"/>
    <p:sldId id="820" r:id="rId32"/>
    <p:sldId id="721" r:id="rId33"/>
    <p:sldId id="821" r:id="rId34"/>
    <p:sldId id="723" r:id="rId35"/>
    <p:sldId id="822" r:id="rId36"/>
    <p:sldId id="715" r:id="rId37"/>
    <p:sldId id="823" r:id="rId38"/>
    <p:sldId id="717" r:id="rId39"/>
    <p:sldId id="824" r:id="rId40"/>
    <p:sldId id="719" r:id="rId41"/>
    <p:sldId id="825" r:id="rId42"/>
    <p:sldId id="739" r:id="rId43"/>
    <p:sldId id="826" r:id="rId44"/>
    <p:sldId id="798" r:id="rId45"/>
    <p:sldId id="827" r:id="rId46"/>
    <p:sldId id="751" r:id="rId47"/>
    <p:sldId id="82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9" autoAdjust="0"/>
    <p:restoredTop sz="94660"/>
  </p:normalViewPr>
  <p:slideViewPr>
    <p:cSldViewPr>
      <p:cViewPr>
        <p:scale>
          <a:sx n="70" d="100"/>
          <a:sy n="70" d="100"/>
        </p:scale>
        <p:origin x="-1670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6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8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9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0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5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6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2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39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Site13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oppressed them?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began to serve Baal.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cried out to the Lord for help.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joined his army.</a:t>
            </a:r>
          </a:p>
        </p:txBody>
      </p:sp>
    </p:spTree>
    <p:extLst>
      <p:ext uri="{BB962C8B-B14F-4D97-AF65-F5344CB8AC3E}">
        <p14:creationId xmlns:p14="http://schemas.microsoft.com/office/powerpoint/2010/main" val="1991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oppressed them?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began to serve Baal.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They cried out to the Lord for help.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joined his army.</a:t>
            </a:r>
          </a:p>
        </p:txBody>
      </p:sp>
    </p:spTree>
    <p:extLst>
      <p:ext uri="{BB962C8B-B14F-4D97-AF65-F5344CB8AC3E}">
        <p14:creationId xmlns:p14="http://schemas.microsoft.com/office/powerpoint/2010/main" val="3097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leading Israel during the time of </a:t>
            </a:r>
            <a:r>
              <a:rPr lang="en-US" sz="3600" dirty="0" err="1" smtClean="0"/>
              <a:t>Jabin’s</a:t>
            </a:r>
            <a:r>
              <a:rPr lang="en-US" sz="3600" dirty="0" smtClean="0"/>
              <a:t> rule? (4:4)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Jael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Deborah</a:t>
            </a:r>
          </a:p>
        </p:txBody>
      </p:sp>
    </p:spTree>
    <p:extLst>
      <p:ext uri="{BB962C8B-B14F-4D97-AF65-F5344CB8AC3E}">
        <p14:creationId xmlns:p14="http://schemas.microsoft.com/office/powerpoint/2010/main" val="25350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leading Israel during the time of </a:t>
            </a:r>
            <a:r>
              <a:rPr lang="en-US" sz="3600" dirty="0" err="1" smtClean="0"/>
              <a:t>Jabin’s</a:t>
            </a:r>
            <a:r>
              <a:rPr lang="en-US" sz="3600" dirty="0" smtClean="0"/>
              <a:t> rule? (4:4)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Jael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Deborah</a:t>
            </a:r>
          </a:p>
        </p:txBody>
      </p:sp>
    </p:spTree>
    <p:extLst>
      <p:ext uri="{BB962C8B-B14F-4D97-AF65-F5344CB8AC3E}">
        <p14:creationId xmlns:p14="http://schemas.microsoft.com/office/powerpoint/2010/main" val="38616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Deborah’s position? (4:4)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prophet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leader of the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57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Deborah’s position? (4:4)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prophet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leader of the Israelites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060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Deborah hold court? (4:5)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Palm of Ramah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Palm of Deborah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Mount Tabor</a:t>
            </a:r>
          </a:p>
        </p:txBody>
      </p:sp>
    </p:spTree>
    <p:extLst>
      <p:ext uri="{BB962C8B-B14F-4D97-AF65-F5344CB8AC3E}">
        <p14:creationId xmlns:p14="http://schemas.microsoft.com/office/powerpoint/2010/main" val="7160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Deborah hold court? (4:5)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Palm of Ramah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Palm of Deborah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Mount Tabor</a:t>
            </a:r>
          </a:p>
        </p:txBody>
      </p:sp>
    </p:spTree>
    <p:extLst>
      <p:ext uri="{BB962C8B-B14F-4D97-AF65-F5344CB8AC3E}">
        <p14:creationId xmlns:p14="http://schemas.microsoft.com/office/powerpoint/2010/main" val="39346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Israelites come to Deborah? (4:5)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To receive charity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have their disputes decided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get healed</a:t>
            </a:r>
          </a:p>
        </p:txBody>
      </p:sp>
    </p:spTree>
    <p:extLst>
      <p:ext uri="{BB962C8B-B14F-4D97-AF65-F5344CB8AC3E}">
        <p14:creationId xmlns:p14="http://schemas.microsoft.com/office/powerpoint/2010/main" val="31875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did Israelites come to Deborah? (4:5)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272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To receive charity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To have their disputes decided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get healed</a:t>
            </a:r>
          </a:p>
        </p:txBody>
      </p:sp>
    </p:spTree>
    <p:extLst>
      <p:ext uri="{BB962C8B-B14F-4D97-AF65-F5344CB8AC3E}">
        <p14:creationId xmlns:p14="http://schemas.microsoft.com/office/powerpoint/2010/main" val="6788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the Canaanite king who reigned in </a:t>
            </a:r>
            <a:r>
              <a:rPr lang="en-US" sz="3600" dirty="0" err="1" smtClean="0"/>
              <a:t>Hazor</a:t>
            </a:r>
            <a:r>
              <a:rPr lang="en-US" sz="3600" dirty="0" smtClean="0"/>
              <a:t>? (4:2)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Jabin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Sisera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Heber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command Barak to do? (4:6)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Take 10,000 men to Mount Tabor.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Take all the Israelites into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Take your family and flee from Mount Tabor.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Lord command Barak to do? (4:6)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Take 10,000 men to Mount Tabor.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Take all the Israelites into battle.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Take your family and flee from Mount Tabor.</a:t>
            </a:r>
          </a:p>
        </p:txBody>
      </p:sp>
    </p:spTree>
    <p:extLst>
      <p:ext uri="{BB962C8B-B14F-4D97-AF65-F5344CB8AC3E}">
        <p14:creationId xmlns:p14="http://schemas.microsoft.com/office/powerpoint/2010/main" val="36004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Barak’s one request for going to battle? (4:8)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Deborah had to find 500 chariots for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Deborah had to go with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Deborah had to find him a wife.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Barak’s one request for going to battle? (4:8)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Deborah had to find 500 chariots for him.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Deborah had to go with him.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Deborah had to find him a wife.</a:t>
            </a:r>
          </a:p>
        </p:txBody>
      </p:sp>
    </p:spTree>
    <p:extLst>
      <p:ext uri="{BB962C8B-B14F-4D97-AF65-F5344CB8AC3E}">
        <p14:creationId xmlns:p14="http://schemas.microsoft.com/office/powerpoint/2010/main" val="14725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whom would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be handed over? (4:9)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young soldier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woman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whom would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be handed over? (4:9)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young soldier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 woman</a:t>
            </a:r>
          </a:p>
        </p:txBody>
      </p:sp>
    </p:spTree>
    <p:extLst>
      <p:ext uri="{BB962C8B-B14F-4D97-AF65-F5344CB8AC3E}">
        <p14:creationId xmlns:p14="http://schemas.microsoft.com/office/powerpoint/2010/main" val="12846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went with Barak to fight? (4:10)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Deborah and 30,000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Deborah and 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went with Barak to fight? (4:10)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Deborah and 30,000 men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Deborah and 10,000 men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72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learn about Barak? (4:12)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had an army of 30,000 men.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afraid of </a:t>
            </a:r>
            <a:r>
              <a:rPr lang="en-US" sz="3600" dirty="0" err="1" smtClean="0"/>
              <a:t>Sisera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and his men went to Mount Tabor.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learn about Barak? (4:12)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had an army of 30,000 men.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was afraid of </a:t>
            </a:r>
            <a:r>
              <a:rPr lang="en-US" sz="3600" dirty="0" err="1" smtClean="0"/>
              <a:t>Sisera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He and his men went to Mount Tabor.</a:t>
            </a:r>
          </a:p>
        </p:txBody>
      </p:sp>
    </p:spTree>
    <p:extLst>
      <p:ext uri="{BB962C8B-B14F-4D97-AF65-F5344CB8AC3E}">
        <p14:creationId xmlns:p14="http://schemas.microsoft.com/office/powerpoint/2010/main" val="39365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the Canaanite king who reigned in </a:t>
            </a:r>
            <a:r>
              <a:rPr lang="en-US" sz="3600" dirty="0" err="1" smtClean="0"/>
              <a:t>Hazor</a:t>
            </a:r>
            <a:r>
              <a:rPr lang="en-US" sz="3600" dirty="0" smtClean="0"/>
              <a:t>? (4:2)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Jabin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err="1" smtClean="0"/>
              <a:t>Sisera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Heber</a:t>
            </a:r>
          </a:p>
        </p:txBody>
      </p:sp>
    </p:spTree>
    <p:extLst>
      <p:ext uri="{BB962C8B-B14F-4D97-AF65-F5344CB8AC3E}">
        <p14:creationId xmlns:p14="http://schemas.microsoft.com/office/powerpoint/2010/main" val="38034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Deborah say to Barak before battle? (4:14)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“Go! This is the day the Lord has given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has turned His face from you.”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pray that the Lord will bless you and keep you.”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Deborah say to Barak before battle? (4:14)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35429" y="2819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“Go! This is the day the Lord has given </a:t>
            </a:r>
            <a:r>
              <a:rPr lang="en-US" sz="3600" b="1" dirty="0" err="1" smtClean="0">
                <a:solidFill>
                  <a:srgbClr val="FFFF00"/>
                </a:solidFill>
              </a:rPr>
              <a:t>Sisera</a:t>
            </a:r>
            <a:r>
              <a:rPr lang="en-US" sz="3600" b="1" dirty="0" smtClean="0">
                <a:solidFill>
                  <a:srgbClr val="FFFF00"/>
                </a:solidFill>
              </a:rPr>
              <a:t> into your hands.”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has turned His face from you.”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pray that the Lord will bless you and keep you.”</a:t>
            </a:r>
          </a:p>
        </p:txBody>
      </p:sp>
    </p:spTree>
    <p:extLst>
      <p:ext uri="{BB962C8B-B14F-4D97-AF65-F5344CB8AC3E}">
        <p14:creationId xmlns:p14="http://schemas.microsoft.com/office/powerpoint/2010/main" val="237763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Lord route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and his chariots? (4:15)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sent hailstones and lightning on </a:t>
            </a:r>
            <a:r>
              <a:rPr lang="en-US" sz="3600" dirty="0" err="1" smtClean="0"/>
              <a:t>Sisera’s</a:t>
            </a:r>
            <a:r>
              <a:rPr lang="en-US" sz="3600" dirty="0" smtClean="0"/>
              <a:t> troops.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 routed them by the sword.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did the Lord route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and his chariots? (4:15)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He sent hailstones and lightning on </a:t>
            </a:r>
            <a:r>
              <a:rPr lang="en-US" sz="3600" dirty="0" err="1" smtClean="0"/>
              <a:t>Sisera’s</a:t>
            </a:r>
            <a:r>
              <a:rPr lang="en-US" sz="3600" dirty="0" smtClean="0"/>
              <a:t> troops.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He routed them by the sword.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845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of </a:t>
            </a:r>
            <a:r>
              <a:rPr lang="en-US" sz="3600" dirty="0" err="1" smtClean="0"/>
              <a:t>Sisera’s</a:t>
            </a:r>
            <a:r>
              <a:rPr lang="en-US" sz="3600" dirty="0" smtClean="0"/>
              <a:t> troops were left after the battle? (4:16)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Very few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Not one man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men on chariots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of </a:t>
            </a:r>
            <a:r>
              <a:rPr lang="en-US" sz="3600" dirty="0" err="1" smtClean="0"/>
              <a:t>Sisera’s</a:t>
            </a:r>
            <a:r>
              <a:rPr lang="en-US" sz="3600" dirty="0" smtClean="0"/>
              <a:t> troops were left after the battle? (4:16)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Very few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Not one man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men on chariots</a:t>
            </a:r>
          </a:p>
        </p:txBody>
      </p:sp>
    </p:spTree>
    <p:extLst>
      <p:ext uri="{BB962C8B-B14F-4D97-AF65-F5344CB8AC3E}">
        <p14:creationId xmlns:p14="http://schemas.microsoft.com/office/powerpoint/2010/main" val="2838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what place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flee? (4:17)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Palm of Deborah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Caves of Negev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tent of Jael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To what place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flee? (4:17)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Palm of Deborah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Caves of Negev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tent of Jael</a:t>
            </a:r>
          </a:p>
        </p:txBody>
      </p:sp>
    </p:spTree>
    <p:extLst>
      <p:ext uri="{BB962C8B-B14F-4D97-AF65-F5344CB8AC3E}">
        <p14:creationId xmlns:p14="http://schemas.microsoft.com/office/powerpoint/2010/main" val="11987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666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Jael do for </a:t>
            </a:r>
            <a:r>
              <a:rPr lang="en-US" sz="3600" dirty="0" err="1" smtClean="0"/>
              <a:t>Sisera</a:t>
            </a:r>
            <a:r>
              <a:rPr lang="en-US" sz="3600" dirty="0" smtClean="0"/>
              <a:t>? (4:18-19)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She played him a lullaby.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She covered him and gave him a drink.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She gave him Heber’s chariot so he could escape.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6667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Jael do for </a:t>
            </a:r>
            <a:r>
              <a:rPr lang="en-US" sz="3600" dirty="0" err="1" smtClean="0"/>
              <a:t>Sisera</a:t>
            </a:r>
            <a:r>
              <a:rPr lang="en-US" sz="3600" dirty="0" smtClean="0"/>
              <a:t>? (4:18-19)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She played him a lullaby.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She covered him and gave him a drink.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She gave him Heber’s chariot so he could escape.</a:t>
            </a:r>
          </a:p>
        </p:txBody>
      </p:sp>
    </p:spTree>
    <p:extLst>
      <p:ext uri="{BB962C8B-B14F-4D97-AF65-F5344CB8AC3E}">
        <p14:creationId xmlns:p14="http://schemas.microsoft.com/office/powerpoint/2010/main" val="23749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Into whose hands did the Lord sell the Israelites? (4:2)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priests of Baal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Jabin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Jael use to kill </a:t>
            </a:r>
            <a:r>
              <a:rPr lang="en-US" sz="3600" dirty="0" err="1" smtClean="0"/>
              <a:t>Sisera</a:t>
            </a:r>
            <a:r>
              <a:rPr lang="en-US" sz="3600" dirty="0" smtClean="0"/>
              <a:t>? (4:21)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Poison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tent peg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Sisera’s</a:t>
            </a:r>
            <a:r>
              <a:rPr lang="en-US" sz="3600" dirty="0" smtClean="0"/>
              <a:t> sword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Jael use to kill </a:t>
            </a:r>
            <a:r>
              <a:rPr lang="en-US" sz="3600" dirty="0" err="1" smtClean="0"/>
              <a:t>Sisera</a:t>
            </a:r>
            <a:r>
              <a:rPr lang="en-US" sz="3600" dirty="0" smtClean="0"/>
              <a:t>? (4:21)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Poison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 tent peg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Sisera’s</a:t>
            </a:r>
            <a:r>
              <a:rPr lang="en-US" sz="3600" dirty="0" smtClean="0"/>
              <a:t> sword</a:t>
            </a:r>
          </a:p>
        </p:txBody>
      </p:sp>
    </p:spTree>
    <p:extLst>
      <p:ext uri="{BB962C8B-B14F-4D97-AF65-F5344CB8AC3E}">
        <p14:creationId xmlns:p14="http://schemas.microsoft.com/office/powerpoint/2010/main" val="13349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Barak find in Jael’s tent? (4:22)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Nothing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Sisera’s</a:t>
            </a:r>
            <a:r>
              <a:rPr lang="en-US" sz="3600" dirty="0" smtClean="0"/>
              <a:t> dead body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Devoted things</a:t>
            </a:r>
          </a:p>
        </p:txBody>
      </p:sp>
    </p:spTree>
    <p:extLst>
      <p:ext uri="{BB962C8B-B14F-4D97-AF65-F5344CB8AC3E}">
        <p14:creationId xmlns:p14="http://schemas.microsoft.com/office/powerpoint/2010/main" val="5659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Barak find in Jael’s tent? (4:22)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Nothing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Sisera’s</a:t>
            </a:r>
            <a:r>
              <a:rPr lang="en-US" sz="3600" b="1" dirty="0" smtClean="0">
                <a:solidFill>
                  <a:srgbClr val="FFFF00"/>
                </a:solidFill>
              </a:rPr>
              <a:t> dead body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Devoted things</a:t>
            </a:r>
          </a:p>
        </p:txBody>
      </p:sp>
    </p:spTree>
    <p:extLst>
      <p:ext uri="{BB962C8B-B14F-4D97-AF65-F5344CB8AC3E}">
        <p14:creationId xmlns:p14="http://schemas.microsoft.com/office/powerpoint/2010/main" val="3617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happened after God subdued </a:t>
            </a:r>
            <a:r>
              <a:rPr lang="en-US" sz="3600" dirty="0" err="1" smtClean="0"/>
              <a:t>Jabin</a:t>
            </a:r>
            <a:r>
              <a:rPr lang="en-US" sz="3600" dirty="0" smtClean="0"/>
              <a:t>? (4:23-24)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Israelites pressed harder against </a:t>
            </a:r>
            <a:r>
              <a:rPr lang="en-US" sz="3600" dirty="0" err="1" smtClean="0"/>
              <a:t>Jabin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Israelites destroyed </a:t>
            </a:r>
            <a:r>
              <a:rPr lang="en-US" sz="3600" dirty="0" err="1" smtClean="0"/>
              <a:t>Jabin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78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happened after God subdued </a:t>
            </a:r>
            <a:r>
              <a:rPr lang="en-US" sz="3600" dirty="0" err="1" smtClean="0"/>
              <a:t>Jabin</a:t>
            </a:r>
            <a:r>
              <a:rPr lang="en-US" sz="3600" dirty="0" smtClean="0"/>
              <a:t>? (4:23-24)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Israelites pressed harder against </a:t>
            </a:r>
            <a:r>
              <a:rPr lang="en-US" sz="3600" dirty="0" err="1" smtClean="0"/>
              <a:t>Jabin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Israelites destroyed </a:t>
            </a:r>
            <a:r>
              <a:rPr lang="en-US" sz="3600" dirty="0" err="1" smtClean="0"/>
              <a:t>Jabin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838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“I know that You can do all things;…” (Job 42:2)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“…with Your awesome plans.”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“…no purpose of Yours can be thwarted.”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“…and help us with this situation.”</a:t>
            </a:r>
          </a:p>
        </p:txBody>
      </p:sp>
    </p:spTree>
    <p:extLst>
      <p:ext uri="{BB962C8B-B14F-4D97-AF65-F5344CB8AC3E}">
        <p14:creationId xmlns:p14="http://schemas.microsoft.com/office/powerpoint/2010/main" val="7198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“I know that You can do all things;…” (Job 42:2)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“…with Your awesome plans.”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“…no purpose of Yours can be thwarted.”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“…and help us with this situation.”</a:t>
            </a:r>
          </a:p>
        </p:txBody>
      </p:sp>
    </p:spTree>
    <p:extLst>
      <p:ext uri="{BB962C8B-B14F-4D97-AF65-F5344CB8AC3E}">
        <p14:creationId xmlns:p14="http://schemas.microsoft.com/office/powerpoint/2010/main" val="35886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Into whose hands did the Lord sell the Israelites? (4:2)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priests of Baal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Jabin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chariots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have?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900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1,500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5,000</a:t>
            </a:r>
          </a:p>
        </p:txBody>
      </p:sp>
    </p:spTree>
    <p:extLst>
      <p:ext uri="{BB962C8B-B14F-4D97-AF65-F5344CB8AC3E}">
        <p14:creationId xmlns:p14="http://schemas.microsoft.com/office/powerpoint/2010/main" val="1313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chariots did </a:t>
            </a:r>
            <a:r>
              <a:rPr lang="en-US" sz="3600" dirty="0" err="1" smtClean="0"/>
              <a:t>Sisera</a:t>
            </a:r>
            <a:r>
              <a:rPr lang="en-US" sz="3600" dirty="0" smtClean="0"/>
              <a:t> have?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900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1,500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5,000</a:t>
            </a:r>
          </a:p>
        </p:txBody>
      </p:sp>
    </p:spTree>
    <p:extLst>
      <p:ext uri="{BB962C8B-B14F-4D97-AF65-F5344CB8AC3E}">
        <p14:creationId xmlns:p14="http://schemas.microsoft.com/office/powerpoint/2010/main" val="2012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oppressed the Israelites for 20 years?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Dagon</a:t>
            </a:r>
          </a:p>
          <a:p>
            <a:pPr marL="742950" indent="-742950">
              <a:buAutoNum type="arabicPeriod"/>
            </a:pPr>
            <a:r>
              <a:rPr lang="en-US" sz="3600" dirty="0" err="1" smtClean="0"/>
              <a:t>Sisera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</p:txBody>
      </p:sp>
    </p:spTree>
    <p:extLst>
      <p:ext uri="{BB962C8B-B14F-4D97-AF65-F5344CB8AC3E}">
        <p14:creationId xmlns:p14="http://schemas.microsoft.com/office/powerpoint/2010/main" val="27120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oppressed the Israelites for 20 years? (4:3)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Dagon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Sisera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/>
              <a:t>Barak</a:t>
            </a:r>
          </a:p>
        </p:txBody>
      </p:sp>
    </p:spTree>
    <p:extLst>
      <p:ext uri="{BB962C8B-B14F-4D97-AF65-F5344CB8AC3E}">
        <p14:creationId xmlns:p14="http://schemas.microsoft.com/office/powerpoint/2010/main" val="38094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</TotalTime>
  <Words>1175</Words>
  <Application>Microsoft Office PowerPoint</Application>
  <PresentationFormat>On-screen Show (4:3)</PresentationFormat>
  <Paragraphs>186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1_Office Theme</vt:lpstr>
      <vt:lpstr>Dig Site13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235</cp:revision>
  <dcterms:created xsi:type="dcterms:W3CDTF">2015-07-21T14:59:02Z</dcterms:created>
  <dcterms:modified xsi:type="dcterms:W3CDTF">2015-12-31T17:09:17Z</dcterms:modified>
</cp:coreProperties>
</file>