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handoutMasterIdLst>
    <p:handoutMasterId r:id="rId40"/>
  </p:handoutMasterIdLst>
  <p:sldIdLst>
    <p:sldId id="727" r:id="rId2"/>
    <p:sldId id="571" r:id="rId3"/>
    <p:sldId id="728" r:id="rId4"/>
    <p:sldId id="675" r:id="rId5"/>
    <p:sldId id="729" r:id="rId6"/>
    <p:sldId id="677" r:id="rId7"/>
    <p:sldId id="730" r:id="rId8"/>
    <p:sldId id="679" r:id="rId9"/>
    <p:sldId id="731" r:id="rId10"/>
    <p:sldId id="681" r:id="rId11"/>
    <p:sldId id="732" r:id="rId12"/>
    <p:sldId id="683" r:id="rId13"/>
    <p:sldId id="733" r:id="rId14"/>
    <p:sldId id="652" r:id="rId15"/>
    <p:sldId id="734" r:id="rId16"/>
    <p:sldId id="692" r:id="rId17"/>
    <p:sldId id="735" r:id="rId18"/>
    <p:sldId id="694" r:id="rId19"/>
    <p:sldId id="736" r:id="rId20"/>
    <p:sldId id="638" r:id="rId21"/>
    <p:sldId id="737" r:id="rId22"/>
    <p:sldId id="654" r:id="rId23"/>
    <p:sldId id="738" r:id="rId24"/>
    <p:sldId id="656" r:id="rId25"/>
    <p:sldId id="739" r:id="rId26"/>
    <p:sldId id="658" r:id="rId27"/>
    <p:sldId id="740" r:id="rId28"/>
    <p:sldId id="721" r:id="rId29"/>
    <p:sldId id="741" r:id="rId30"/>
    <p:sldId id="723" r:id="rId31"/>
    <p:sldId id="742" r:id="rId32"/>
    <p:sldId id="715" r:id="rId33"/>
    <p:sldId id="743" r:id="rId34"/>
    <p:sldId id="717" r:id="rId35"/>
    <p:sldId id="744" r:id="rId36"/>
    <p:sldId id="719" r:id="rId37"/>
    <p:sldId id="74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429" autoAdjust="0"/>
    <p:restoredTop sz="94660"/>
  </p:normalViewPr>
  <p:slideViewPr>
    <p:cSldViewPr>
      <p:cViewPr>
        <p:scale>
          <a:sx n="90" d="100"/>
          <a:sy n="90" d="100"/>
        </p:scale>
        <p:origin x="-1075" y="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68E14-6678-46A4-AE75-AFB20C3D5B1C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3CF86-7388-4E97-8FE4-45403EF625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0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AE66F6-298A-469D-B17B-86BA14B03486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54BC0-6DDB-4983-AF67-4F8772A12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62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199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4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232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53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22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07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38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381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787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26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50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917F1-150C-4A6F-9E1B-732A5768A8D2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12/31/2015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6B9DB-0FB1-42D5-8CF4-01B0FF9FDC70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509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b="1" dirty="0" smtClean="0"/>
              <a:t>Dig Site </a:t>
            </a:r>
            <a:r>
              <a:rPr lang="en-US" sz="6000" b="1" dirty="0" smtClean="0"/>
              <a:t>11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Red Level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497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42871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warning did Joshua give to the people? (23:6)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“Be very strong.”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“Obey all that is written in the Book of the Law.”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6027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542871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warning did Joshua give to the people? (23:6)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“Be very strong.”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“Obey all that is written in the Book of the Law.”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929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428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were the Israelites told not to serve? (23:7)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Egyptians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gods of the nations that remained among them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Joshua</a:t>
            </a:r>
          </a:p>
        </p:txBody>
      </p:sp>
    </p:spTree>
    <p:extLst>
      <p:ext uri="{BB962C8B-B14F-4D97-AF65-F5344CB8AC3E}">
        <p14:creationId xmlns:p14="http://schemas.microsoft.com/office/powerpoint/2010/main" val="59915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5428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were the Israelites told not to serve? (23:7)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Egyptians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The gods of the nations that remained among them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Joshua</a:t>
            </a:r>
          </a:p>
        </p:txBody>
      </p:sp>
    </p:spTree>
    <p:extLst>
      <p:ext uri="{BB962C8B-B14F-4D97-AF65-F5344CB8AC3E}">
        <p14:creationId xmlns:p14="http://schemas.microsoft.com/office/powerpoint/2010/main" val="143915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6190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were the Israelites told to be careful to love? (23:11)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Lord their God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Egyptians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Each other</a:t>
            </a:r>
          </a:p>
        </p:txBody>
      </p:sp>
    </p:spTree>
    <p:extLst>
      <p:ext uri="{BB962C8B-B14F-4D97-AF65-F5344CB8AC3E}">
        <p14:creationId xmlns:p14="http://schemas.microsoft.com/office/powerpoint/2010/main" val="41532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619071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were the Israelites told to be careful to love? (23:11)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The Lord their God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Egyptians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Each other</a:t>
            </a:r>
          </a:p>
        </p:txBody>
      </p:sp>
    </p:spTree>
    <p:extLst>
      <p:ext uri="{BB962C8B-B14F-4D97-AF65-F5344CB8AC3E}">
        <p14:creationId xmlns:p14="http://schemas.microsoft.com/office/powerpoint/2010/main" val="12962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would happen to the Israelites if they allied themselves with other nations? (23:12-13)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Lord would no longer drive out these nations.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nations would become snares and traps.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7454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would happen to the Israelites if they allied themselves with other nations? (23:12-13)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Lord would no longer drive out these nations.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nations would become snares and traps.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24645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1412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would happen if the Israelites served other gods? (23:16)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Lord’s anger would burn against them.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They would quickly perish.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8906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1412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would happen if the Israelites served other gods? (23:16)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Lord’s anger would burn against them.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They would quickly perish.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6296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6002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gave Israel rest from all their enemies? (23:1)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Joshua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Moses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Lord</a:t>
            </a:r>
          </a:p>
        </p:txBody>
      </p:sp>
    </p:spTree>
    <p:extLst>
      <p:ext uri="{BB962C8B-B14F-4D97-AF65-F5344CB8AC3E}">
        <p14:creationId xmlns:p14="http://schemas.microsoft.com/office/powerpoint/2010/main" val="178826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96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were the Israelites supposed to throw away? (24:14)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jars and jugs they did not use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gods their ancestors worshipped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Any extra clothing they did not use</a:t>
            </a:r>
          </a:p>
        </p:txBody>
      </p:sp>
    </p:spTree>
    <p:extLst>
      <p:ext uri="{BB962C8B-B14F-4D97-AF65-F5344CB8AC3E}">
        <p14:creationId xmlns:p14="http://schemas.microsoft.com/office/powerpoint/2010/main" val="164588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6096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were the Israelites supposed to throw away? (24:14)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jars and jugs they did not use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The gods their ancestors worshipped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Any extra clothing they did not use</a:t>
            </a:r>
          </a:p>
        </p:txBody>
      </p:sp>
    </p:spTree>
    <p:extLst>
      <p:ext uri="{BB962C8B-B14F-4D97-AF65-F5344CB8AC3E}">
        <p14:creationId xmlns:p14="http://schemas.microsoft.com/office/powerpoint/2010/main" val="375238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66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were the Israelites to do if they did not want to serve the Lord? (24:15)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Move to another part of the region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Choose who they would serve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19233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668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were the Israelites to do if they did not want to serve the Lord? (24:15)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Move to another part of the region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Choose who they would serve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5219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1430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said, “But as for me and my household, we will serve the Lord”? (24:15)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Moses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priests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Joshua</a:t>
            </a:r>
          </a:p>
        </p:txBody>
      </p:sp>
    </p:spTree>
    <p:extLst>
      <p:ext uri="{BB962C8B-B14F-4D97-AF65-F5344CB8AC3E}">
        <p14:creationId xmlns:p14="http://schemas.microsoft.com/office/powerpoint/2010/main" val="369691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1430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said, “But as for me and my household, we will serve the Lord”? (24:15)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Moses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priests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Joshua</a:t>
            </a:r>
          </a:p>
        </p:txBody>
      </p:sp>
    </p:spTree>
    <p:extLst>
      <p:ext uri="{BB962C8B-B14F-4D97-AF65-F5344CB8AC3E}">
        <p14:creationId xmlns:p14="http://schemas.microsoft.com/office/powerpoint/2010/main" val="169229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did the people say when Joshua asked them to choose whom they would serve? (24:16)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“We choose to serve other gods.”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“Far be it from us to forsake the Lord to serve other gods!”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93491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609600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did the people say when Joshua asked them to choose whom they would serve? (24:16)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“We choose to serve other gods.”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“Far be it from us to forsake the Lord to serve other gods!”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422773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65074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said, “We will serve the Lord our God and obey Him”? (24:24)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Israelites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Canaanites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</a:t>
            </a:r>
            <a:r>
              <a:rPr lang="en-US" sz="3600" dirty="0" err="1" smtClean="0"/>
              <a:t>Jebusites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35749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1065074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said, “We will serve the Lord our God and obey Him”? (24:24)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The Israelites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Canaanites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</a:t>
            </a:r>
            <a:r>
              <a:rPr lang="en-US" sz="3600" dirty="0" err="1" smtClean="0"/>
              <a:t>Jebusites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21923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6002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gave Israel rest from all their enemies? (23:1)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Joshua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Moses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The Lord</a:t>
            </a:r>
          </a:p>
        </p:txBody>
      </p:sp>
    </p:spTree>
    <p:extLst>
      <p:ext uri="{BB962C8B-B14F-4D97-AF65-F5344CB8AC3E}">
        <p14:creationId xmlns:p14="http://schemas.microsoft.com/office/powerpoint/2010/main" val="213152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650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did Joshua do when he made a covenant for the people? (24:25-27)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He wrote in the Book of the Law.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He set up a large stone as a witness to the covenant.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84193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650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did Joshua do when he made a covenant for the people? (24:25-27)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He wrote in the Book of the Law.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He set up a large stone as a witness to the covenant.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105499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65074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How old was Joshua when he died? (24:29)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100 years old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110 years old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90 years old</a:t>
            </a:r>
          </a:p>
        </p:txBody>
      </p:sp>
    </p:spTree>
    <p:extLst>
      <p:ext uri="{BB962C8B-B14F-4D97-AF65-F5344CB8AC3E}">
        <p14:creationId xmlns:p14="http://schemas.microsoft.com/office/powerpoint/2010/main" val="256378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65074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How old was Joshua when he died? (24:29)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100 years old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110 years old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90 years old</a:t>
            </a:r>
          </a:p>
        </p:txBody>
      </p:sp>
    </p:spTree>
    <p:extLst>
      <p:ext uri="{BB962C8B-B14F-4D97-AF65-F5344CB8AC3E}">
        <p14:creationId xmlns:p14="http://schemas.microsoft.com/office/powerpoint/2010/main" val="38330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650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How long did the Israelites serve the Lord? (24:31)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Throughout the lifetime of Joshua and the elders who outlived Joshua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For the next five generations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18589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650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How long did the Israelites serve the Lord? (24:31)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Throughout the lifetime of Joshua and the elders who outlived Joshua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For the next five generations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169246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650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Finish this verse: “Now fear the Lord and…” (Joshua 24:14a)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“…love Him with all your heart.”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“…serve Him with all faithfulness.”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“…obey all His rules.”</a:t>
            </a:r>
          </a:p>
        </p:txBody>
      </p:sp>
    </p:spTree>
    <p:extLst>
      <p:ext uri="{BB962C8B-B14F-4D97-AF65-F5344CB8AC3E}">
        <p14:creationId xmlns:p14="http://schemas.microsoft.com/office/powerpoint/2010/main" val="146405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065074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Finish this verse: “Now fear the Lord and…” (Joshua 24:14a)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“…love Him with all your heart.”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“…serve Him with all faithfulness.”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“…obey all His rules.”</a:t>
            </a:r>
          </a:p>
        </p:txBody>
      </p:sp>
    </p:spTree>
    <p:extLst>
      <p:ext uri="{BB962C8B-B14F-4D97-AF65-F5344CB8AC3E}">
        <p14:creationId xmlns:p14="http://schemas.microsoft.com/office/powerpoint/2010/main" val="122770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11076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When did Joshua summon “all Israel—their elders, leaders, judges and officials”? (23:1-2)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When he was old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After the Israelites defeated the Egyptians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Before his first son was born</a:t>
            </a:r>
          </a:p>
        </p:txBody>
      </p:sp>
    </p:spTree>
    <p:extLst>
      <p:ext uri="{BB962C8B-B14F-4D97-AF65-F5344CB8AC3E}">
        <p14:creationId xmlns:p14="http://schemas.microsoft.com/office/powerpoint/2010/main" val="328614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511076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When did Joshua summon “all Israel—their elders, leaders, judges and officials”? (23:1-2)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When he was old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After the Israelites defeated the Egyptians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Before his first son was born</a:t>
            </a:r>
          </a:p>
        </p:txBody>
      </p:sp>
    </p:spTree>
    <p:extLst>
      <p:ext uri="{BB962C8B-B14F-4D97-AF65-F5344CB8AC3E}">
        <p14:creationId xmlns:p14="http://schemas.microsoft.com/office/powerpoint/2010/main" val="31681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71684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fought for the Israelites? (23:3)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Israelites’ women and children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Lord their God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Egyptians</a:t>
            </a:r>
          </a:p>
        </p:txBody>
      </p:sp>
    </p:spTree>
    <p:extLst>
      <p:ext uri="{BB962C8B-B14F-4D97-AF65-F5344CB8AC3E}">
        <p14:creationId xmlns:p14="http://schemas.microsoft.com/office/powerpoint/2010/main" val="23482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71684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Who fought for the Israelites? (23:3)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The Israelites’ women and children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The Lord their God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The Egyptians</a:t>
            </a:r>
          </a:p>
        </p:txBody>
      </p:sp>
    </p:spTree>
    <p:extLst>
      <p:ext uri="{BB962C8B-B14F-4D97-AF65-F5344CB8AC3E}">
        <p14:creationId xmlns:p14="http://schemas.microsoft.com/office/powerpoint/2010/main" val="400619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did Joshua allot as an inheritance for all the Israelites’ tribes? (23:4)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All the land of the nations that remained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All the nations Joshua conquered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240880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1430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did Joshua allot as an inheritance for all the Israelites’ tribes? (23:4)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124200"/>
            <a:ext cx="8229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eriod"/>
            </a:pPr>
            <a:r>
              <a:rPr lang="en-US" sz="3600" dirty="0" smtClean="0"/>
              <a:t>All the land of the nations that remained</a:t>
            </a:r>
          </a:p>
          <a:p>
            <a:pPr marL="742950" indent="-742950">
              <a:buAutoNum type="arabicPeriod"/>
            </a:pPr>
            <a:r>
              <a:rPr lang="en-US" sz="3600" dirty="0" smtClean="0"/>
              <a:t>All the nations Joshua conquered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solidFill>
                  <a:srgbClr val="FFFF00"/>
                </a:solidFill>
              </a:rPr>
              <a:t>Both answers are correct.</a:t>
            </a:r>
          </a:p>
        </p:txBody>
      </p:sp>
    </p:spTree>
    <p:extLst>
      <p:ext uri="{BB962C8B-B14F-4D97-AF65-F5344CB8AC3E}">
        <p14:creationId xmlns:p14="http://schemas.microsoft.com/office/powerpoint/2010/main" val="393759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2485</TotalTime>
  <Words>1114</Words>
  <Application>Microsoft Office PowerPoint</Application>
  <PresentationFormat>On-screen Show (4:3)</PresentationFormat>
  <Paragraphs>146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1_Office Theme</vt:lpstr>
      <vt:lpstr>Dig Site 11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Sabine Monument</dc:creator>
  <cp:lastModifiedBy>Kathy Randels</cp:lastModifiedBy>
  <cp:revision>201</cp:revision>
  <dcterms:created xsi:type="dcterms:W3CDTF">2015-07-21T14:59:02Z</dcterms:created>
  <dcterms:modified xsi:type="dcterms:W3CDTF">2015-12-31T14:14:46Z</dcterms:modified>
</cp:coreProperties>
</file>