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did the spies tell Joshua when they got back from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“Not all the army will have to go up against Ai.”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will need all the Israelite warriors.”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 men of Ai are afraid of us.”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What did the spies tell Joshua when they got back from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“Not all the army will have to go up against Ai.”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will need all the Israelite warriors.”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 men of Ai are afraid of us.”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How many Israelites went up to fight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5,000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2,000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3,000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How many Israelites went up to fight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5,000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2,000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About </a:t>
            </a:r>
            <a:r>
              <a:rPr lang="en-US" dirty="0" smtClean="0">
                <a:solidFill>
                  <a:srgbClr val="FFFF00"/>
                </a:solidFill>
              </a:rPr>
              <a:t>3,000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when the Israelite warriors attacked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were routed by the men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36 Israelites died.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happened when the Israelite warriors attacked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were routed by the men of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</a:t>
            </a:r>
            <a:r>
              <a:rPr lang="en-US" dirty="0" smtClean="0"/>
              <a:t>36 Israelites died.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What did Joshua do after the defeat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went outside the camp for thirty days.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fell facedown in front of the ark of the Lord until evening.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planned a </a:t>
            </a:r>
            <a:r>
              <a:rPr lang="en-US" dirty="0" smtClean="0"/>
              <a:t>feast.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 What did Joshua do after the defeat of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went outside the camp for thirty days.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He </a:t>
            </a:r>
            <a:r>
              <a:rPr lang="en-US" dirty="0" smtClean="0">
                <a:solidFill>
                  <a:srgbClr val="FFFF00"/>
                </a:solidFill>
              </a:rPr>
              <a:t>fell facedown in front of the ark of the Lord until evening.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planned a </a:t>
            </a:r>
            <a:r>
              <a:rPr lang="en-US" dirty="0" smtClean="0"/>
              <a:t>feast.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What did Joshua tell God after the defeat at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Israelites don’t want to live in the Promised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 Canaanites will wipe out our name from the earth.”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need your help.”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 What did Joshua tell God after the defeat at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Israelites don’t want to live in the Promised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dirty="0" smtClean="0">
                <a:solidFill>
                  <a:srgbClr val="FFFF00"/>
                </a:solidFill>
              </a:rPr>
              <a:t>The Canaanites will wipe out our name from the earth.”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We need your help.”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Who “were unfaithful in regard to the devoted things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people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Why couldn’t Israel stand against their enemies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had sinned and violated God’s covenant.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</a:t>
            </a:r>
            <a:r>
              <a:rPr lang="en-US" dirty="0" smtClean="0"/>
              <a:t>had stolen and lied.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Why couldn’t Israel stand against their enemies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had sinned and violated God’s covenant.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Israel </a:t>
            </a:r>
            <a:r>
              <a:rPr lang="en-US" dirty="0" smtClean="0"/>
              <a:t>had stolen and lied.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What did Israel have to do in order for the Lord to stay with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Say they were sorry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Destroy </a:t>
            </a:r>
            <a:r>
              <a:rPr lang="en-US" dirty="0" smtClean="0"/>
              <a:t>whatever they had among them that was devoted to destruction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 smtClean="0"/>
              <a:t>what was stolen back to Jericho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What did Israel have to do in order for the Lord to stay with them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Say they were sorry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Destroy </a:t>
            </a:r>
            <a:r>
              <a:rPr lang="en-US" dirty="0" smtClean="0">
                <a:solidFill>
                  <a:srgbClr val="FFFF00"/>
                </a:solidFill>
              </a:rPr>
              <a:t>whatever they had among them that was devoted to destruction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 smtClean="0"/>
              <a:t>what was stolen back to Jericho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How would the Lord show Joshua who had taken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people had to present themselves, tribe by tribe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would choose the tribe, the clan, the family and then the man who had sinned.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How would the Lord show Joshua who had taken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people had to present themselves, tribe by tribe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 would choose the tribe, the clan, the family and then the man who had sinned.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would happen to the person who was caught with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have to leave the Israelite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be destroyed by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have to pay back what he stole.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would happen to the person who was caught with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have to leave the Israelite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He </a:t>
            </a:r>
            <a:r>
              <a:rPr lang="en-US" dirty="0" smtClean="0">
                <a:solidFill>
                  <a:srgbClr val="FFFF00"/>
                </a:solidFill>
              </a:rPr>
              <a:t>would be destroyed by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would have to pay back what he stole.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</a:t>
            </a:r>
            <a:r>
              <a:rPr lang="en-US" dirty="0" err="1" smtClean="0"/>
              <a:t>Achan</a:t>
            </a:r>
            <a:r>
              <a:rPr lang="en-US" dirty="0" smtClean="0"/>
              <a:t> say he had stolen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robe, silver and gold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chest of jewels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Bronze </a:t>
            </a:r>
            <a:r>
              <a:rPr lang="en-US" dirty="0" smtClean="0"/>
              <a:t>idols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</a:t>
            </a:r>
            <a:r>
              <a:rPr lang="en-US" dirty="0" err="1" smtClean="0"/>
              <a:t>Achan</a:t>
            </a:r>
            <a:r>
              <a:rPr lang="en-US" dirty="0" smtClean="0"/>
              <a:t> say he had stolen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 robe, silver and gold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chest of jewels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Bronze </a:t>
            </a:r>
            <a:r>
              <a:rPr lang="en-US" dirty="0" smtClean="0"/>
              <a:t>idols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Who “were unfaithful in regard to the devoted things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people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What happened when Joshua sent men to </a:t>
            </a:r>
            <a:r>
              <a:rPr lang="en-US" dirty="0" err="1" smtClean="0"/>
              <a:t>Achan’s</a:t>
            </a:r>
            <a:r>
              <a:rPr lang="en-US" dirty="0" smtClean="0"/>
              <a:t> tent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found </a:t>
            </a:r>
            <a:r>
              <a:rPr lang="en-US" dirty="0" err="1" smtClean="0"/>
              <a:t>Achan’s</a:t>
            </a:r>
            <a:r>
              <a:rPr lang="en-US" dirty="0" smtClean="0"/>
              <a:t> children.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couldn’t find any stolen things.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found the robe, the silver and the gold.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What happened when Joshua sent men to </a:t>
            </a:r>
            <a:r>
              <a:rPr lang="en-US" dirty="0" err="1" smtClean="0"/>
              <a:t>Achan’s</a:t>
            </a:r>
            <a:r>
              <a:rPr lang="en-US" dirty="0" smtClean="0"/>
              <a:t> tent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found </a:t>
            </a:r>
            <a:r>
              <a:rPr lang="en-US" dirty="0" err="1" smtClean="0"/>
              <a:t>Achan’s</a:t>
            </a:r>
            <a:r>
              <a:rPr lang="en-US" dirty="0" smtClean="0"/>
              <a:t> children.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couldn’t find any stolen things.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 smtClean="0">
                <a:solidFill>
                  <a:srgbClr val="FFFF00"/>
                </a:solidFill>
              </a:rPr>
              <a:t>found the robe, the silver and the gold.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Where did Joshua and all of Israel take </a:t>
            </a:r>
            <a:r>
              <a:rPr lang="en-US" dirty="0" err="1" smtClean="0"/>
              <a:t>Achan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the Valley of </a:t>
            </a:r>
            <a:r>
              <a:rPr lang="en-US" dirty="0" err="1" smtClean="0"/>
              <a:t>Achor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the Jordan 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Where did Joshua and all of Israel take </a:t>
            </a:r>
            <a:r>
              <a:rPr lang="en-US" dirty="0" err="1" smtClean="0"/>
              <a:t>Achan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To </a:t>
            </a:r>
            <a:r>
              <a:rPr lang="en-US" dirty="0" smtClean="0">
                <a:solidFill>
                  <a:srgbClr val="FFFF00"/>
                </a:solidFill>
              </a:rPr>
              <a:t>the Valley of </a:t>
            </a:r>
            <a:r>
              <a:rPr lang="en-US" dirty="0" err="1" smtClean="0">
                <a:solidFill>
                  <a:srgbClr val="FFFF00"/>
                </a:solidFill>
              </a:rPr>
              <a:t>Achor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smtClean="0"/>
              <a:t>the Jordan 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What did Israel take with them to the Valley of </a:t>
            </a:r>
            <a:r>
              <a:rPr lang="en-US" dirty="0" err="1" smtClean="0"/>
              <a:t>Achor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that </a:t>
            </a:r>
            <a:r>
              <a:rPr lang="en-US" dirty="0" err="1" smtClean="0"/>
              <a:t>Achan</a:t>
            </a:r>
            <a:r>
              <a:rPr lang="en-US" dirty="0" smtClean="0"/>
              <a:t> stole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possessions and his family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What did Israel take with them to the Valley of </a:t>
            </a:r>
            <a:r>
              <a:rPr lang="en-US" dirty="0" err="1" smtClean="0"/>
              <a:t>Achor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that </a:t>
            </a:r>
            <a:r>
              <a:rPr lang="en-US" dirty="0" err="1" smtClean="0"/>
              <a:t>Achan</a:t>
            </a:r>
            <a:r>
              <a:rPr lang="en-US" dirty="0" smtClean="0"/>
              <a:t> stole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Achan’s</a:t>
            </a:r>
            <a:r>
              <a:rPr lang="en-US" dirty="0" smtClean="0"/>
              <a:t> </a:t>
            </a:r>
            <a:r>
              <a:rPr lang="en-US" dirty="0" smtClean="0"/>
              <a:t>possessions and his family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	</a:t>
            </a:r>
            <a:r>
              <a:rPr lang="en-US" dirty="0" smtClean="0"/>
              <a:t> What happened to </a:t>
            </a:r>
            <a:r>
              <a:rPr lang="en-US" dirty="0" err="1" smtClean="0"/>
              <a:t>Achan</a:t>
            </a:r>
            <a:r>
              <a:rPr lang="en-US" dirty="0" smtClean="0"/>
              <a:t>, his family and all his possessions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stoned and burned.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left in the valley unharmed.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sent back to Egypt.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18.	</a:t>
            </a:r>
            <a:r>
              <a:rPr lang="en-US" dirty="0" smtClean="0"/>
              <a:t> What happened to </a:t>
            </a:r>
            <a:r>
              <a:rPr lang="en-US" dirty="0" err="1" smtClean="0"/>
              <a:t>Achan</a:t>
            </a:r>
            <a:r>
              <a:rPr lang="en-US" dirty="0" smtClean="0"/>
              <a:t>, his family and all his possessions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were stoned and burned.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left in the valley unharmed.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were sent back to Egypt.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19.	</a:t>
            </a:r>
            <a:r>
              <a:rPr lang="en-US" dirty="0" smtClean="0"/>
              <a:t>Finish this verse:  “There is a way that appears to be right, but 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“…God knows the best way.”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in the end it leads to death.”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the good man receives no rewards.”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19.	</a:t>
            </a:r>
            <a:r>
              <a:rPr lang="en-US" dirty="0" smtClean="0"/>
              <a:t>Finish this verse:  “There is a way that appears to be right, but 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“…God knows the best way.”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</a:t>
            </a:r>
            <a:r>
              <a:rPr lang="en-US" dirty="0" smtClean="0">
                <a:solidFill>
                  <a:srgbClr val="FFFF00"/>
                </a:solidFill>
              </a:rPr>
              <a:t>in the end it leads to death.”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 smtClean="0"/>
              <a:t>the good man receives no rewards.”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Which Israelite took some of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Achan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 of the </a:t>
            </a:r>
            <a:r>
              <a:rPr lang="en-US" dirty="0" smtClean="0"/>
              <a:t>tribes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 Which Israelite took some of the devoted things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Achan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 of the </a:t>
            </a:r>
            <a:r>
              <a:rPr lang="en-US" dirty="0" smtClean="0"/>
              <a:t>tribes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 What tribe was </a:t>
            </a:r>
            <a:r>
              <a:rPr lang="en-US" dirty="0" err="1" smtClean="0"/>
              <a:t>Achan</a:t>
            </a:r>
            <a:r>
              <a:rPr lang="en-US" dirty="0" smtClean="0"/>
              <a:t>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Judah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Reuben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Dan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 What tribe was </a:t>
            </a:r>
            <a:r>
              <a:rPr lang="en-US" dirty="0" err="1" smtClean="0"/>
              <a:t>Achan</a:t>
            </a:r>
            <a:r>
              <a:rPr lang="en-US" dirty="0" smtClean="0"/>
              <a:t> from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Judah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Reuben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Dan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When Joshua sent men to Ai, what did he tell them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out the region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Jericho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When Joshua sent men to Ai, what did he tell them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Spy out the region of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Spy </a:t>
            </a:r>
            <a:r>
              <a:rPr lang="en-US" dirty="0" smtClean="0"/>
              <a:t>out Jericho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836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Dig Site 6</vt:lpstr>
      <vt:lpstr>1. Who “were unfaithful in regard to the devoted things”?</vt:lpstr>
      <vt:lpstr>1. Who “were unfaithful in regard to the devoted things”?</vt:lpstr>
      <vt:lpstr>2.  Which Israelite took some of the devoted things?</vt:lpstr>
      <vt:lpstr>2.  Which Israelite took some of the devoted things?</vt:lpstr>
      <vt:lpstr>3.  What tribe was Achan from?</vt:lpstr>
      <vt:lpstr>3.  What tribe was Achan from?</vt:lpstr>
      <vt:lpstr>4. When Joshua sent men to Ai, what did he tell them to do?</vt:lpstr>
      <vt:lpstr>4. When Joshua sent men to Ai, what did he tell them to do?</vt:lpstr>
      <vt:lpstr>5. What did the spies tell Joshua when they got back from Ai?</vt:lpstr>
      <vt:lpstr>5. What did the spies tell Joshua when they got back from Ai?</vt:lpstr>
      <vt:lpstr>6.  How many Israelites went up to fight Ai?</vt:lpstr>
      <vt:lpstr>6.  How many Israelites went up to fight Ai?</vt:lpstr>
      <vt:lpstr>7. What happened when the Israelite warriors attacked Ai?</vt:lpstr>
      <vt:lpstr>7. What happened when the Israelite warriors attacked Ai?</vt:lpstr>
      <vt:lpstr>8.  What did Joshua do after the defeat of Ai?</vt:lpstr>
      <vt:lpstr>8.  What did Joshua do after the defeat of Ai?</vt:lpstr>
      <vt:lpstr>9.  What did Joshua tell God after the defeat at Ai?</vt:lpstr>
      <vt:lpstr>9.  What did Joshua tell God after the defeat at Ai?</vt:lpstr>
      <vt:lpstr>10. Why couldn’t Israel stand against their enemies?</vt:lpstr>
      <vt:lpstr>10. Why couldn’t Israel stand against their enemies?</vt:lpstr>
      <vt:lpstr>11. What did Israel have to do in order for the Lord to stay with them?</vt:lpstr>
      <vt:lpstr>11. What did Israel have to do in order for the Lord to stay with them?</vt:lpstr>
      <vt:lpstr>12. How would the Lord show Joshua who had taken the devoted things?</vt:lpstr>
      <vt:lpstr>12. How would the Lord show Joshua who had taken the devoted things?</vt:lpstr>
      <vt:lpstr>13. What would happen to the person who was caught with the devoted things?</vt:lpstr>
      <vt:lpstr>13. What would happen to the person who was caught with the devoted things?</vt:lpstr>
      <vt:lpstr>14.  What did Achan say he had stolen?</vt:lpstr>
      <vt:lpstr>14.  What did Achan say he had stolen?</vt:lpstr>
      <vt:lpstr>15. What happened when Joshua sent men to Achan’s tent?</vt:lpstr>
      <vt:lpstr>15. What happened when Joshua sent men to Achan’s tent?</vt:lpstr>
      <vt:lpstr>16. Where did Joshua and all of Israel take Achan?</vt:lpstr>
      <vt:lpstr>16. Where did Joshua and all of Israel take Achan?</vt:lpstr>
      <vt:lpstr>17. What did Israel take with them to the Valley of Achor?</vt:lpstr>
      <vt:lpstr>17. What did Israel take with them to the Valley of Achor?</vt:lpstr>
      <vt:lpstr>18.  What happened to Achan, his family and all his possessions?</vt:lpstr>
      <vt:lpstr>18.  What happened to Achan, his family and all his possessions?</vt:lpstr>
      <vt:lpstr>19. Finish this verse:  “There is a way that appears to be right, but …”</vt:lpstr>
      <vt:lpstr>19. Finish this verse:  “There is a way that appears to be right, but 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8</cp:revision>
  <dcterms:created xsi:type="dcterms:W3CDTF">2015-09-17T13:43:16Z</dcterms:created>
  <dcterms:modified xsi:type="dcterms:W3CDTF">2015-10-01T15:10:58Z</dcterms:modified>
</cp:coreProperties>
</file>