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How did </a:t>
            </a:r>
            <a:r>
              <a:rPr lang="en-US" dirty="0" err="1" smtClean="0"/>
              <a:t>Rahab</a:t>
            </a:r>
            <a:r>
              <a:rPr lang="en-US" dirty="0" smtClean="0"/>
              <a:t> hide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hid them on the roof under stalks of flax.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hid them in the basement.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hid them in her closet.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How did </a:t>
            </a:r>
            <a:r>
              <a:rPr lang="en-US" dirty="0" err="1" smtClean="0"/>
              <a:t>Rahab</a:t>
            </a:r>
            <a:r>
              <a:rPr lang="en-US" dirty="0" smtClean="0"/>
              <a:t> hide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She hid them on the roof under stalks of flax.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hid them in the basement.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hid them in her closet.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Where did the king’s men go to look for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Throughout the city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 road that led to the fords of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Along the outside walls of the 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Where did the king’s men go to look for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Throughout the city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On the road that led to the fords of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Along the outside walls of the city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What happened as soon as the pursuers left the city?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the people left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gate was shut.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spies came back.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What happened as soon as the pursuers left the city?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the people left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gate was shut.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spies came back.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What did </a:t>
            </a:r>
            <a:r>
              <a:rPr lang="en-US" dirty="0" err="1" smtClean="0"/>
              <a:t>Rahab</a:t>
            </a:r>
            <a:r>
              <a:rPr lang="en-US" dirty="0" smtClean="0"/>
              <a:t> tell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Lord is with us, not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are not afraid of you or your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know that the Lord has given you this land.”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What did </a:t>
            </a:r>
            <a:r>
              <a:rPr lang="en-US" dirty="0" err="1" smtClean="0"/>
              <a:t>Rahab</a:t>
            </a:r>
            <a:r>
              <a:rPr lang="en-US" dirty="0" smtClean="0"/>
              <a:t> tell the 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620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Lord is with us, not you.”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are not afraid of you or your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“I know that the Lord has given you this land.”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 What had the people of Jericho heard about the Lord and the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water of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had destroyed the two kings of the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 What had the people of Jericho heard about the Lord and the Israelites?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water of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had destroyed the two kings of the Amorites.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Who sent out the two spies to Jericho?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king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How did the people of Jericho respond when they heard what the Israelites had done?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decided to fight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Their hearts melted in fear and their courage failed.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wanted to join the Israelites in battle.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How did the people of Jericho respond when they heard what the Israelites had done?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decided to fight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Their hearts melted in fear and their courage failed.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wanted to join the Israelites in battle.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What did </a:t>
            </a:r>
            <a:r>
              <a:rPr lang="en-US" dirty="0" err="1" smtClean="0"/>
              <a:t>Rahab</a:t>
            </a:r>
            <a:r>
              <a:rPr lang="en-US" dirty="0" smtClean="0"/>
              <a:t> say about the Israelites’ God?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Lord your God is God in heaven above and on the earth below.”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“You god is not as powerful as our gods.”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are not afraid of your God.”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What did </a:t>
            </a:r>
            <a:r>
              <a:rPr lang="en-US" dirty="0" err="1" smtClean="0"/>
              <a:t>Rahab</a:t>
            </a:r>
            <a:r>
              <a:rPr lang="en-US" dirty="0" smtClean="0"/>
              <a:t> say about the Israelites’ God?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“The Lord your God is God in heaven above and on the earth below.”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“You god is not as powerful as our gods.”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are not afraid of your God.”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What did </a:t>
            </a:r>
            <a:r>
              <a:rPr lang="en-US" dirty="0" err="1" smtClean="0"/>
              <a:t>Rahab</a:t>
            </a:r>
            <a:r>
              <a:rPr lang="en-US" dirty="0" smtClean="0"/>
              <a:t> ask the spies to do for her and her family?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Let her and her family leave with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Help her and her family kill the king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Give her a sign that they would spare the lives of her and her family.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What did </a:t>
            </a:r>
            <a:r>
              <a:rPr lang="en-US" dirty="0" err="1" smtClean="0"/>
              <a:t>Rahab</a:t>
            </a:r>
            <a:r>
              <a:rPr lang="en-US" dirty="0" smtClean="0"/>
              <a:t> ask the spies to do for her and her family?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Let her and her family leave with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Help her and her family kill the king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Give her a sign that they would spare the lives of her and her family.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How did the spies escape?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let them down by a rope through the window.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showed them a secret tunnel.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left the city with the spies hidden in her wagon.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How did the spies escape?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Rahab</a:t>
            </a:r>
            <a:r>
              <a:rPr lang="en-US" dirty="0" smtClean="0">
                <a:solidFill>
                  <a:srgbClr val="FFFF00"/>
                </a:solidFill>
              </a:rPr>
              <a:t> let them down by a rope through the window.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showed them a secret tunnel.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left the city with the spies hidden in her wagon.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How long did </a:t>
            </a:r>
            <a:r>
              <a:rPr lang="en-US" dirty="0" err="1" smtClean="0"/>
              <a:t>Rahab</a:t>
            </a:r>
            <a:r>
              <a:rPr lang="en-US" dirty="0" smtClean="0"/>
              <a:t> say for the spies to hide in the hills?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Two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Three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Four days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How long did </a:t>
            </a:r>
            <a:r>
              <a:rPr lang="en-US" dirty="0" err="1" smtClean="0"/>
              <a:t>Rahab</a:t>
            </a:r>
            <a:r>
              <a:rPr lang="en-US" dirty="0" smtClean="0"/>
              <a:t> say for the spies to hide in the hills?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Two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Three days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Four days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Who sent out the two spies to Jericho?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king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Joshua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What did the spies tell </a:t>
            </a:r>
            <a:r>
              <a:rPr lang="en-US" dirty="0" err="1" smtClean="0"/>
              <a:t>Rahab</a:t>
            </a:r>
            <a:r>
              <a:rPr lang="en-US" dirty="0" smtClean="0"/>
              <a:t> to tie in the window of her house?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purple flag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green banner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scarlet cord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What did the spies tell </a:t>
            </a:r>
            <a:r>
              <a:rPr lang="en-US" dirty="0" err="1" smtClean="0"/>
              <a:t>Rahab</a:t>
            </a:r>
            <a:r>
              <a:rPr lang="en-US" dirty="0" smtClean="0"/>
              <a:t> to tie in the window of her house?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purple flag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green banner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 scarlet cord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What did the spies tell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Everything that happened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That the Lord had given the whole land into the Israelites’ hands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What did the spies tell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Everything that happened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That the Lord had given the whole land into the Israelites’ hands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31242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Finish this verse:  “Then Peter began to speak:  “I now realize how true it is that God does not show favoritism but accepts from every nation the one who…”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“…fears him and does what is right.”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“…follows all his commands.”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“…listens to what he says.”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31242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Finish this verse:  “Then Peter began to speak:  “I now realize how true it is that God does not show favoritism but accepts from every nation the one who…”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“…fears him and does what is right.”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“…follows all his commands.”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“…listens to what he says.”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 At whose house did the spies stay?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king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 At whose house did the spies stay?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Rahab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king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 What was the king of Jericho told?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met some Israelites down by the Jordan River.”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“Some of the Israelites have come here tonight to spy out the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“Israelites want to come and live in Jericho.”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 What was the king of Jericho told?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229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“We met some Israelites down by the Jordan River.”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“Some of the Israelites have come here tonight to spy out the land.”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“Israelites want to come and live in Jericho.”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4.	What did </a:t>
            </a:r>
            <a:r>
              <a:rPr lang="en-US" dirty="0" err="1" smtClean="0"/>
              <a:t>Rahab</a:t>
            </a:r>
            <a:r>
              <a:rPr lang="en-US" dirty="0" smtClean="0"/>
              <a:t> say when the king of Jericho told her to bring the men 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did not know where they came from.”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men left at dusk.”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4.	What did </a:t>
            </a:r>
            <a:r>
              <a:rPr lang="en-US" dirty="0" err="1" smtClean="0"/>
              <a:t>Rahab</a:t>
            </a:r>
            <a:r>
              <a:rPr lang="en-US" dirty="0" smtClean="0"/>
              <a:t> say when the king of Jericho told her to bring the men out?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“I did not know where they came from.”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 men left at dusk.”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58200" y="609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1106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Dig Site 2</vt:lpstr>
      <vt:lpstr>1. Who sent out the two spies to Jericho?</vt:lpstr>
      <vt:lpstr>1. Who sent out the two spies to Jericho?</vt:lpstr>
      <vt:lpstr>2.  At whose house did the spies stay?</vt:lpstr>
      <vt:lpstr>2.  At whose house did the spies stay?</vt:lpstr>
      <vt:lpstr>3.  What was the king of Jericho told?</vt:lpstr>
      <vt:lpstr>3.  What was the king of Jericho told?</vt:lpstr>
      <vt:lpstr>4. What did Rahab say when the king of Jericho told her to bring the men out?</vt:lpstr>
      <vt:lpstr>4. What did Rahab say when the king of Jericho told her to bring the men out?</vt:lpstr>
      <vt:lpstr>5. How did Rahab hide the spies?</vt:lpstr>
      <vt:lpstr>5. How did Rahab hide the spies?</vt:lpstr>
      <vt:lpstr>6. Where did the king’s men go to look for the spies?</vt:lpstr>
      <vt:lpstr>6. Where did the king’s men go to look for the spies?</vt:lpstr>
      <vt:lpstr>7. What happened as soon as the pursuers left the city?</vt:lpstr>
      <vt:lpstr>7. What happened as soon as the pursuers left the city?</vt:lpstr>
      <vt:lpstr>8. What did Rahab tell the spies?</vt:lpstr>
      <vt:lpstr>8. What did Rahab tell the spies?</vt:lpstr>
      <vt:lpstr>9.  What had the people of Jericho heard about the Lord and the Israelites?</vt:lpstr>
      <vt:lpstr>9.  What had the people of Jericho heard about the Lord and the Israelites?</vt:lpstr>
      <vt:lpstr>10. How did the people of Jericho respond when they heard what the Israelites had done?</vt:lpstr>
      <vt:lpstr>10. How did the people of Jericho respond when they heard what the Israelites had done?</vt:lpstr>
      <vt:lpstr>11. What did Rahab say about the Israelites’ God?</vt:lpstr>
      <vt:lpstr>11. What did Rahab say about the Israelites’ God?</vt:lpstr>
      <vt:lpstr>12. What did Rahab ask the spies to do for her and her family?</vt:lpstr>
      <vt:lpstr>12. What did Rahab ask the spies to do for her and her family?</vt:lpstr>
      <vt:lpstr>13. How did the spies escape?</vt:lpstr>
      <vt:lpstr>13. How did the spies escape?</vt:lpstr>
      <vt:lpstr>14. How long did Rahab say for the spies to hide in the hills?</vt:lpstr>
      <vt:lpstr>14. How long did Rahab say for the spies to hide in the hills?</vt:lpstr>
      <vt:lpstr>15. What did the spies tell Rahab to tie in the window of her house?</vt:lpstr>
      <vt:lpstr>15. What did the spies tell Rahab to tie in the window of her house?</vt:lpstr>
      <vt:lpstr>16. What did the spies tell Joshua?</vt:lpstr>
      <vt:lpstr>16. What did the spies tell Joshua?</vt:lpstr>
      <vt:lpstr>17. Finish this verse:  “Then Peter began to speak:  “I now realize how true it is that God does not show favoritism but accepts from every nation the one who…”</vt:lpstr>
      <vt:lpstr>17. Finish this verse:  “Then Peter began to speak:  “I now realize how true it is that God does not show favoritism but accepts from every nation the one who…”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5</cp:revision>
  <dcterms:created xsi:type="dcterms:W3CDTF">2015-09-17T13:43:16Z</dcterms:created>
  <dcterms:modified xsi:type="dcterms:W3CDTF">2015-09-17T19:04:50Z</dcterms:modified>
</cp:coreProperties>
</file>