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8" r:id="rId2"/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1" r:id="rId25"/>
    <p:sldId id="280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18" autoAdjust="0"/>
    <p:restoredTop sz="94660"/>
  </p:normalViewPr>
  <p:slideViewPr>
    <p:cSldViewPr>
      <p:cViewPr varScale="1">
        <p:scale>
          <a:sx n="84" d="100"/>
          <a:sy n="84" d="100"/>
        </p:scale>
        <p:origin x="-103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Dig Site 1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Red Level Questions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5.	 What promise did the Lord make to Joshua when he became leader over Israel?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667000"/>
            <a:ext cx="79248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“I will help you for one year.”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“I will never leave you nor forsake you.”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“I will help you as long as you always obey me.”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582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5.	 What promise did the Lord make to Joshua when he became leader over Israel?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667000"/>
            <a:ext cx="79248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“I will help you for one year.”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“I will never leave you nor forsake you.”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“I will help you as long as you always obey me.”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582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6.	Who was to lead the people into the land?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667000"/>
            <a:ext cx="79248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Moses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Joshua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Aaron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582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6.	Who was to lead the people into the land?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667000"/>
            <a:ext cx="79248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Moses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Joshua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Aaron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582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7.	 What did God say Joshua needed to be?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667000"/>
            <a:ext cx="79248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Brave and fearless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Strong and very courageous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Bold and in control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582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7.	 What did God say Joshua needed to be?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667000"/>
            <a:ext cx="79248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Brave and fearless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Strong and very courageous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Bold and in control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582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8.	What did God say Joshua must meditate on?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667000"/>
            <a:ext cx="79248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Book of the Law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Moses’ last words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officer’s suggestions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582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8.	What did God say Joshua must meditate on?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667000"/>
            <a:ext cx="79248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The Book of the Law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Moses’ last words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officer’s suggestions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582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9.	How often was Joshua supposed to meditate on the Book of the Law?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667000"/>
            <a:ext cx="79248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Day and night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Once a year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When he was in trouble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582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9.	How often was Joshua supposed to meditate on the Book of the Law?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667000"/>
            <a:ext cx="79248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Day and night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Once a year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When he was in trouble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582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1.	Whom did the Lord speak to after Moses died?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people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officers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Joshua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582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10. What did God say Joshua should not be?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667000"/>
            <a:ext cx="79248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Frightened and weak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Afraid or discouraged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Fearful and shy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582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10. What did God say Joshua should not be?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667000"/>
            <a:ext cx="79248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Frightened and weak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Afraid or discouraged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Fearful and shy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582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11. Who would be with Joshua wherever he went?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590800"/>
            <a:ext cx="7086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His officers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Moses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Lord God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582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11. Who would be with Joshua wherever he went?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590800"/>
            <a:ext cx="7086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His officers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Moses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The Lord God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4582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12. Who was to tell the people to get ready to cross the Jordan River?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590800"/>
            <a:ext cx="7086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The officers of the people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Joshua himself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Lord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582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12. Who was to tell the people to get ready to cross the Jordan River?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590800"/>
            <a:ext cx="7086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The officers of the people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Joshua himself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Lord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582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13. How were the fighting men to cross the Jordan?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590800"/>
            <a:ext cx="7086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In their chariots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Ready for battle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On their camels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582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13. How were the fighting men to cross the Jordan?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590800"/>
            <a:ext cx="7086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In their chariots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Ready for battle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On their camels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582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14. Which men were supposed to help their fellow Israelites?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590800"/>
            <a:ext cx="7086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err="1" smtClean="0"/>
              <a:t>Reubenites</a:t>
            </a:r>
            <a:r>
              <a:rPr lang="en-US" dirty="0" smtClean="0"/>
              <a:t>, </a:t>
            </a:r>
            <a:r>
              <a:rPr lang="en-US" dirty="0" err="1" smtClean="0"/>
              <a:t>Gadites</a:t>
            </a:r>
            <a:r>
              <a:rPr lang="en-US" dirty="0" smtClean="0"/>
              <a:t> and the half-tribe of Manasseh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Levites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err="1" smtClean="0"/>
              <a:t>Midianites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582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14. Which men were supposed to help their fellow Israelites?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590800"/>
            <a:ext cx="7086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The </a:t>
            </a:r>
            <a:r>
              <a:rPr lang="en-US" dirty="0" err="1" smtClean="0">
                <a:solidFill>
                  <a:srgbClr val="FFFF00"/>
                </a:solidFill>
              </a:rPr>
              <a:t>Reubenites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 err="1" smtClean="0">
                <a:solidFill>
                  <a:srgbClr val="FFFF00"/>
                </a:solidFill>
              </a:rPr>
              <a:t>Gadites</a:t>
            </a:r>
            <a:r>
              <a:rPr lang="en-US" dirty="0" smtClean="0">
                <a:solidFill>
                  <a:srgbClr val="FFFF00"/>
                </a:solidFill>
              </a:rPr>
              <a:t> and the half-tribe of Manasseh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Levites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err="1" smtClean="0"/>
              <a:t>Midianites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582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1.	Whom did the Lord speak to after Moses died?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people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officers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Joshua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4582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15. When could the </a:t>
            </a:r>
            <a:r>
              <a:rPr lang="en-US" dirty="0" err="1" smtClean="0"/>
              <a:t>Reubenites</a:t>
            </a:r>
            <a:r>
              <a:rPr lang="en-US" dirty="0" smtClean="0"/>
              <a:t>, </a:t>
            </a:r>
            <a:r>
              <a:rPr lang="en-US" dirty="0" err="1" smtClean="0"/>
              <a:t>Gadites</a:t>
            </a:r>
            <a:r>
              <a:rPr lang="en-US" dirty="0" smtClean="0"/>
              <a:t> and the half-tribe of Manasseh return to their land?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590800"/>
            <a:ext cx="7696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When their fellow Israelites had taken possession of their land.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Never.  They had to stay with the other tribes always.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When every family had a son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582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15. When could the </a:t>
            </a:r>
            <a:r>
              <a:rPr lang="en-US" dirty="0" err="1" smtClean="0"/>
              <a:t>Reubenites</a:t>
            </a:r>
            <a:r>
              <a:rPr lang="en-US" dirty="0" smtClean="0"/>
              <a:t>, </a:t>
            </a:r>
            <a:r>
              <a:rPr lang="en-US" dirty="0" err="1" smtClean="0"/>
              <a:t>Gadites</a:t>
            </a:r>
            <a:r>
              <a:rPr lang="en-US" dirty="0" smtClean="0"/>
              <a:t> and the half-tribe of Manasseh return to their land?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590800"/>
            <a:ext cx="7696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When their fellow Israelites had taken possession of their land.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Never.  They had to stay with the other tribes always.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When every family had a son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582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16. What did the officers say to Joshua about his instructions?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590800"/>
            <a:ext cx="7696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“We obeyed Moses, but we will not obey you.”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“Whatever you have commanded us we will do.”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“We did not obey Moses.  We will not obey you.”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582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16. What did the officers say to Joshua about his instructions?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590800"/>
            <a:ext cx="7696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“We obeyed Moses, but we will not obey you.”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“Whatever you have commanded us we will do.”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“We did not obey Moses.  We will not obey you.”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582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17. How did the officers say they served Moses when he was alive?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5908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obeyed Moses most of the time.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did not obey Moses.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fully obeyed Moses.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582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17. How did the officers say they served Moses when he was alive?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5908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obeyed Moses most of the time.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did not obey Moses.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They fully obeyed Moses.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4582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18. What did the officers say about those who did not obey Joshua?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5908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would put them to death.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would have to leave the camp.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would be left behind.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582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18. What did the officers say about those who did not obey Joshua?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5908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They would put them to death.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would have to leave the camp.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would be left behind.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582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8153400" cy="2971800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19. Finish this verse:  “’Have I not commanded you?  Be strong and courageous.  Do not be afraid; do not be discouraged, for the Lord your God will…’”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6576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“…go with you always.”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“…be on your side always.”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“…be with you wherever you go.”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582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8153400" cy="2971800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19. Finish this verse:  “’Have I not commanded you?  Be strong and courageous.  Do not be afraid; do not be discouraged, for the Lord your God will…’”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6576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“…go with you always.”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“…be on your side always.”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“…be with you wherever you go.”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4582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2.	 What did the Lord say the people were to cross?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desert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Jordan River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mountains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582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2.	 What did the Lord say the people were to cross?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desert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The Jordan River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mountains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582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3.	 When did the Lord tell Joshua and the Israelites to get ready to cross the Jordan River?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667000"/>
            <a:ext cx="83058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When Moses sent Joshua to spy out the land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When Moses was still leader of the Israelites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After the death of Moses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582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3.	 When did the Lord tell Joshua and the Israelites to get ready to cross the Jordan River?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667000"/>
            <a:ext cx="83058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When Moses sent Joshua to spy out the land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When Moses was still leader of the Israelites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After the death of Moses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4582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4.	 What was the Lord going to give the Israelites?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667000"/>
            <a:ext cx="79248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Every place where they set their feet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Jordan River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desert where they were living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582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4.	 What was the Lord going to give the Israelites?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667000"/>
            <a:ext cx="79248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Every place where they set their feet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Jordan River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desert where they were living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582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</TotalTime>
  <Words>978</Words>
  <Application>Microsoft Office PowerPoint</Application>
  <PresentationFormat>On-screen Show (4:3)</PresentationFormat>
  <Paragraphs>192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Dig Site 1</vt:lpstr>
      <vt:lpstr>1. Whom did the Lord speak to after Moses died?</vt:lpstr>
      <vt:lpstr>1. Whom did the Lord speak to after Moses died?</vt:lpstr>
      <vt:lpstr>2.  What did the Lord say the people were to cross?</vt:lpstr>
      <vt:lpstr>2.  What did the Lord say the people were to cross?</vt:lpstr>
      <vt:lpstr>3.  When did the Lord tell Joshua and the Israelites to get ready to cross the Jordan River?</vt:lpstr>
      <vt:lpstr>3.  When did the Lord tell Joshua and the Israelites to get ready to cross the Jordan River?</vt:lpstr>
      <vt:lpstr>4.  What was the Lord going to give the Israelites?</vt:lpstr>
      <vt:lpstr>4.  What was the Lord going to give the Israelites?</vt:lpstr>
      <vt:lpstr>5.  What promise did the Lord make to Joshua when he became leader over Israel?</vt:lpstr>
      <vt:lpstr>5.  What promise did the Lord make to Joshua when he became leader over Israel?</vt:lpstr>
      <vt:lpstr>6. Who was to lead the people into the land?</vt:lpstr>
      <vt:lpstr>6. Who was to lead the people into the land?</vt:lpstr>
      <vt:lpstr>7.  What did God say Joshua needed to be?</vt:lpstr>
      <vt:lpstr>7.  What did God say Joshua needed to be?</vt:lpstr>
      <vt:lpstr>8. What did God say Joshua must meditate on?</vt:lpstr>
      <vt:lpstr>8. What did God say Joshua must meditate on?</vt:lpstr>
      <vt:lpstr>9. How often was Joshua supposed to meditate on the Book of the Law?</vt:lpstr>
      <vt:lpstr>9. How often was Joshua supposed to meditate on the Book of the Law?</vt:lpstr>
      <vt:lpstr>10. What did God say Joshua should not be?</vt:lpstr>
      <vt:lpstr>10. What did God say Joshua should not be?</vt:lpstr>
      <vt:lpstr>11. Who would be with Joshua wherever he went?</vt:lpstr>
      <vt:lpstr>11. Who would be with Joshua wherever he went?</vt:lpstr>
      <vt:lpstr>12. Who was to tell the people to get ready to cross the Jordan River?</vt:lpstr>
      <vt:lpstr>12. Who was to tell the people to get ready to cross the Jordan River?</vt:lpstr>
      <vt:lpstr>13. How were the fighting men to cross the Jordan?</vt:lpstr>
      <vt:lpstr>13. How were the fighting men to cross the Jordan?</vt:lpstr>
      <vt:lpstr>14. Which men were supposed to help their fellow Israelites?</vt:lpstr>
      <vt:lpstr>14. Which men were supposed to help their fellow Israelites?</vt:lpstr>
      <vt:lpstr>15. When could the Reubenites, Gadites and the half-tribe of Manasseh return to their land?</vt:lpstr>
      <vt:lpstr>15. When could the Reubenites, Gadites and the half-tribe of Manasseh return to their land?</vt:lpstr>
      <vt:lpstr>16. What did the officers say to Joshua about his instructions?</vt:lpstr>
      <vt:lpstr>16. What did the officers say to Joshua about his instructions?</vt:lpstr>
      <vt:lpstr>17. How did the officers say they served Moses when he was alive?</vt:lpstr>
      <vt:lpstr>17. How did the officers say they served Moses when he was alive?</vt:lpstr>
      <vt:lpstr>18. What did the officers say about those who did not obey Joshua?</vt:lpstr>
      <vt:lpstr>18. What did the officers say about those who did not obey Joshua?</vt:lpstr>
      <vt:lpstr>19. Finish this verse:  “’Have I not commanded you?  Be strong and courageous.  Do not be afraid; do not be discouraged, for the Lord your God will…’”</vt:lpstr>
      <vt:lpstr>19. Finish this verse:  “’Have I not commanded you?  Be strong and courageous.  Do not be afraid; do not be discouraged, for the Lord your God will…’”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 Site 1</dc:title>
  <dc:creator>Robin</dc:creator>
  <cp:lastModifiedBy>Robin</cp:lastModifiedBy>
  <cp:revision>4</cp:revision>
  <dcterms:created xsi:type="dcterms:W3CDTF">2015-09-17T13:43:16Z</dcterms:created>
  <dcterms:modified xsi:type="dcterms:W3CDTF">2015-09-17T19:03:14Z</dcterms:modified>
</cp:coreProperties>
</file>