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260" r:id="rId1"/>
    <p:sldMasterId id="2147484294" r:id="rId2"/>
  </p:sldMasterIdLst>
  <p:notesMasterIdLst>
    <p:notesMasterId r:id="rId43"/>
  </p:notesMasterIdLst>
  <p:sldIdLst>
    <p:sldId id="258" r:id="rId3"/>
    <p:sldId id="298" r:id="rId4"/>
    <p:sldId id="296" r:id="rId5"/>
    <p:sldId id="297" r:id="rId6"/>
    <p:sldId id="256" r:id="rId7"/>
    <p:sldId id="299" r:id="rId8"/>
    <p:sldId id="316" r:id="rId9"/>
    <p:sldId id="317" r:id="rId10"/>
    <p:sldId id="318" r:id="rId11"/>
    <p:sldId id="320" r:id="rId12"/>
    <p:sldId id="321" r:id="rId13"/>
    <p:sldId id="322" r:id="rId14"/>
    <p:sldId id="323" r:id="rId15"/>
    <p:sldId id="324" r:id="rId16"/>
    <p:sldId id="325" r:id="rId17"/>
    <p:sldId id="326" r:id="rId18"/>
    <p:sldId id="327" r:id="rId19"/>
    <p:sldId id="328" r:id="rId20"/>
    <p:sldId id="329" r:id="rId21"/>
    <p:sldId id="330" r:id="rId22"/>
    <p:sldId id="331" r:id="rId23"/>
    <p:sldId id="332" r:id="rId24"/>
    <p:sldId id="333" r:id="rId25"/>
    <p:sldId id="334" r:id="rId26"/>
    <p:sldId id="335" r:id="rId27"/>
    <p:sldId id="336" r:id="rId28"/>
    <p:sldId id="337" r:id="rId29"/>
    <p:sldId id="338" r:id="rId30"/>
    <p:sldId id="339" r:id="rId31"/>
    <p:sldId id="341" r:id="rId32"/>
    <p:sldId id="340" r:id="rId33"/>
    <p:sldId id="342" r:id="rId34"/>
    <p:sldId id="343" r:id="rId35"/>
    <p:sldId id="344" r:id="rId36"/>
    <p:sldId id="345" r:id="rId37"/>
    <p:sldId id="346" r:id="rId38"/>
    <p:sldId id="347" r:id="rId39"/>
    <p:sldId id="348" r:id="rId40"/>
    <p:sldId id="349" r:id="rId41"/>
    <p:sldId id="350" r:id="rId42"/>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00"/>
    <a:srgbClr val="33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9"/>
    <p:restoredTop sz="94636"/>
  </p:normalViewPr>
  <p:slideViewPr>
    <p:cSldViewPr>
      <p:cViewPr varScale="1">
        <p:scale>
          <a:sx n="110" d="100"/>
          <a:sy n="110" d="100"/>
        </p:scale>
        <p:origin x="1644" y="10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notesMaster" Target="notesMasters/notesMaster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E1E5EE-A294-AB4E-8E00-5B413A8A171A}" type="datetimeFigureOut">
              <a:rPr lang="en-US" smtClean="0"/>
              <a:t>3/4/2022</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3DC63C-9CCE-6A4E-AC85-1F1DECC7A7DC}" type="slidenum">
              <a:rPr lang="en-US" smtClean="0"/>
              <a:t>‹#›</a:t>
            </a:fld>
            <a:endParaRPr lang="en-US"/>
          </a:p>
        </p:txBody>
      </p:sp>
    </p:spTree>
    <p:extLst>
      <p:ext uri="{BB962C8B-B14F-4D97-AF65-F5344CB8AC3E}">
        <p14:creationId xmlns:p14="http://schemas.microsoft.com/office/powerpoint/2010/main" val="33057169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942416" y="2514601"/>
            <a:ext cx="6600451"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1942416" y="4777380"/>
            <a:ext cx="6600451"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9" name="Freeform 8"/>
          <p:cNvSpPr/>
          <p:nvPr/>
        </p:nvSpPr>
        <p:spPr bwMode="auto">
          <a:xfrm>
            <a:off x="-31719" y="4321158"/>
            <a:ext cx="1395473" cy="781781"/>
          </a:xfrm>
          <a:custGeom>
            <a:avLst/>
            <a:gdLst/>
            <a:ahLst/>
            <a:cxnLst/>
            <a:rect l="l" t="t" r="r" b="b"/>
            <a:pathLst>
              <a:path w="8042" h="10000">
                <a:moveTo>
                  <a:pt x="5799" y="10000"/>
                </a:moveTo>
                <a:cubicBezTo>
                  <a:pt x="5880" y="10000"/>
                  <a:pt x="5934" y="9940"/>
                  <a:pt x="5961" y="9880"/>
                </a:cubicBezTo>
                <a:cubicBezTo>
                  <a:pt x="5961" y="9820"/>
                  <a:pt x="5988" y="9820"/>
                  <a:pt x="5988" y="9820"/>
                </a:cubicBezTo>
                <a:lnTo>
                  <a:pt x="8042" y="5260"/>
                </a:lnTo>
                <a:cubicBezTo>
                  <a:pt x="8096" y="5140"/>
                  <a:pt x="8096" y="4901"/>
                  <a:pt x="8042" y="4721"/>
                </a:cubicBezTo>
                <a:lnTo>
                  <a:pt x="5988" y="221"/>
                </a:lnTo>
                <a:cubicBezTo>
                  <a:pt x="5988" y="160"/>
                  <a:pt x="5961" y="160"/>
                  <a:pt x="5961" y="160"/>
                </a:cubicBezTo>
                <a:cubicBezTo>
                  <a:pt x="5934" y="101"/>
                  <a:pt x="5880" y="41"/>
                  <a:pt x="5799" y="41"/>
                </a:cubicBezTo>
                <a:lnTo>
                  <a:pt x="18" y="0"/>
                </a:lnTo>
                <a:cubicBezTo>
                  <a:pt x="12" y="3330"/>
                  <a:pt x="6" y="6661"/>
                  <a:pt x="0" y="9991"/>
                </a:cubicBezTo>
                <a:lnTo>
                  <a:pt x="5799" y="10000"/>
                </a:lnTo>
                <a:close/>
              </a:path>
            </a:pathLst>
          </a:custGeom>
          <a:solidFill>
            <a:schemeClr val="accent1"/>
          </a:solidFill>
          <a:ln>
            <a:noFill/>
          </a:ln>
        </p:spPr>
      </p:sp>
      <p:sp>
        <p:nvSpPr>
          <p:cNvPr id="6" name="Slide Number Placeholder 5"/>
          <p:cNvSpPr>
            <a:spLocks noGrp="1"/>
          </p:cNvSpPr>
          <p:nvPr>
            <p:ph type="sldNum" sz="quarter" idx="12"/>
          </p:nvPr>
        </p:nvSpPr>
        <p:spPr>
          <a:xfrm>
            <a:off x="423334" y="4529541"/>
            <a:ext cx="584978" cy="365125"/>
          </a:xfrm>
        </p:spPr>
        <p:txBody>
          <a:bodyPr/>
          <a:lstStyle/>
          <a:p>
            <a:fld id="{AF359042-BE41-469C-8ABC-F49380FE279A}" type="slidenum">
              <a:rPr lang="en-US" altLang="en-US" smtClean="0"/>
              <a:pPr/>
              <a:t>‹#›</a:t>
            </a:fld>
            <a:endParaRPr lang="en-US" altLang="en-US"/>
          </a:p>
        </p:txBody>
      </p:sp>
    </p:spTree>
    <p:extLst>
      <p:ext uri="{BB962C8B-B14F-4D97-AF65-F5344CB8AC3E}">
        <p14:creationId xmlns:p14="http://schemas.microsoft.com/office/powerpoint/2010/main" val="8086840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942415" y="609600"/>
            <a:ext cx="6591985"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1942415" y="4354046"/>
            <a:ext cx="6591985"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10"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fld id="{5969371E-5C77-40C6-8870-E6B2676FECAC}" type="slidenum">
              <a:rPr lang="en-US" altLang="en-US" smtClean="0"/>
              <a:pPr/>
              <a:t>‹#›</a:t>
            </a:fld>
            <a:endParaRPr lang="en-US" altLang="en-US"/>
          </a:p>
        </p:txBody>
      </p:sp>
    </p:spTree>
    <p:extLst>
      <p:ext uri="{BB962C8B-B14F-4D97-AF65-F5344CB8AC3E}">
        <p14:creationId xmlns:p14="http://schemas.microsoft.com/office/powerpoint/2010/main" val="30171882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88123" y="609600"/>
            <a:ext cx="6109587"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2415972" y="3505200"/>
            <a:ext cx="5653888"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1942415" y="4354046"/>
            <a:ext cx="6591985"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19"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fld id="{5969371E-5C77-40C6-8870-E6B2676FECAC}" type="slidenum">
              <a:rPr lang="en-US" altLang="en-US" smtClean="0"/>
              <a:pPr/>
              <a:t>‹#›</a:t>
            </a:fld>
            <a:endParaRPr lang="en-US" altLang="en-US"/>
          </a:p>
        </p:txBody>
      </p:sp>
      <p:sp>
        <p:nvSpPr>
          <p:cNvPr id="14" name="TextBox 13"/>
          <p:cNvSpPr txBox="1"/>
          <p:nvPr/>
        </p:nvSpPr>
        <p:spPr>
          <a:xfrm>
            <a:off x="1808316" y="648005"/>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8169533" y="290530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1766917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942415" y="2438401"/>
            <a:ext cx="6591985"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1942415" y="5181600"/>
            <a:ext cx="6591985"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pPr>
              <a:defRPr/>
            </a:pPr>
            <a:endParaRPr lang="en-US" altLang="en-US"/>
          </a:p>
        </p:txBody>
      </p:sp>
      <p:sp>
        <p:nvSpPr>
          <p:cNvPr id="6" name="Footer Placeholder 5"/>
          <p:cNvSpPr>
            <a:spLocks noGrp="1"/>
          </p:cNvSpPr>
          <p:nvPr>
            <p:ph type="ftr" sz="quarter" idx="11"/>
          </p:nvPr>
        </p:nvSpPr>
        <p:spPr/>
        <p:txBody>
          <a:bodyPr/>
          <a:lstStyle/>
          <a:p>
            <a:pPr>
              <a:defRPr/>
            </a:pPr>
            <a:endParaRPr lang="en-US" altLang="en-US"/>
          </a:p>
        </p:txBody>
      </p:sp>
      <p:sp>
        <p:nvSpPr>
          <p:cNvPr id="11"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5969371E-5C77-40C6-8870-E6B2676FECAC}" type="slidenum">
              <a:rPr lang="en-US" altLang="en-US" smtClean="0"/>
              <a:pPr/>
              <a:t>‹#›</a:t>
            </a:fld>
            <a:endParaRPr lang="en-US" altLang="en-US"/>
          </a:p>
        </p:txBody>
      </p:sp>
    </p:spTree>
    <p:extLst>
      <p:ext uri="{BB962C8B-B14F-4D97-AF65-F5344CB8AC3E}">
        <p14:creationId xmlns:p14="http://schemas.microsoft.com/office/powerpoint/2010/main" val="7975936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3" name="Title 1"/>
          <p:cNvSpPr>
            <a:spLocks noGrp="1"/>
          </p:cNvSpPr>
          <p:nvPr>
            <p:ph type="title"/>
          </p:nvPr>
        </p:nvSpPr>
        <p:spPr>
          <a:xfrm>
            <a:off x="2188123" y="609600"/>
            <a:ext cx="6109587"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1942415" y="4343400"/>
            <a:ext cx="6688292"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4" name="Text Placeholder 3"/>
          <p:cNvSpPr>
            <a:spLocks noGrp="1"/>
          </p:cNvSpPr>
          <p:nvPr>
            <p:ph type="body" sz="half" idx="2"/>
          </p:nvPr>
        </p:nvSpPr>
        <p:spPr>
          <a:xfrm>
            <a:off x="1942415" y="5181600"/>
            <a:ext cx="6688292"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pPr>
              <a:defRPr/>
            </a:pPr>
            <a:endParaRPr lang="en-US" altLang="en-US"/>
          </a:p>
        </p:txBody>
      </p:sp>
      <p:sp>
        <p:nvSpPr>
          <p:cNvPr id="6" name="Footer Placeholder 5"/>
          <p:cNvSpPr>
            <a:spLocks noGrp="1"/>
          </p:cNvSpPr>
          <p:nvPr>
            <p:ph type="ftr" sz="quarter" idx="11"/>
          </p:nvPr>
        </p:nvSpPr>
        <p:spPr/>
        <p:txBody>
          <a:bodyPr/>
          <a:lstStyle/>
          <a:p>
            <a:pPr>
              <a:defRPr/>
            </a:pPr>
            <a:endParaRPr lang="en-US" altLang="en-US"/>
          </a:p>
        </p:txBody>
      </p:sp>
      <p:sp>
        <p:nvSpPr>
          <p:cNvPr id="2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5969371E-5C77-40C6-8870-E6B2676FECAC}" type="slidenum">
              <a:rPr lang="en-US" altLang="en-US" smtClean="0"/>
              <a:pPr/>
              <a:t>‹#›</a:t>
            </a:fld>
            <a:endParaRPr lang="en-US" altLang="en-US"/>
          </a:p>
        </p:txBody>
      </p:sp>
      <p:sp>
        <p:nvSpPr>
          <p:cNvPr id="11" name="TextBox 10"/>
          <p:cNvSpPr txBox="1"/>
          <p:nvPr/>
        </p:nvSpPr>
        <p:spPr>
          <a:xfrm>
            <a:off x="1808316" y="648005"/>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2" name="TextBox 11"/>
          <p:cNvSpPr txBox="1"/>
          <p:nvPr/>
        </p:nvSpPr>
        <p:spPr>
          <a:xfrm>
            <a:off x="8169533" y="290530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3640752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942416" y="627407"/>
            <a:ext cx="6591984"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1942415" y="4343400"/>
            <a:ext cx="6591985"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4" name="Text Placeholder 3"/>
          <p:cNvSpPr>
            <a:spLocks noGrp="1"/>
          </p:cNvSpPr>
          <p:nvPr>
            <p:ph type="body" sz="half" idx="2"/>
          </p:nvPr>
        </p:nvSpPr>
        <p:spPr>
          <a:xfrm>
            <a:off x="1942415" y="5181600"/>
            <a:ext cx="6591985"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pPr>
              <a:defRPr/>
            </a:pPr>
            <a:endParaRPr lang="en-US" altLang="en-US"/>
          </a:p>
        </p:txBody>
      </p:sp>
      <p:sp>
        <p:nvSpPr>
          <p:cNvPr id="6" name="Footer Placeholder 5"/>
          <p:cNvSpPr>
            <a:spLocks noGrp="1"/>
          </p:cNvSpPr>
          <p:nvPr>
            <p:ph type="ftr" sz="quarter" idx="11"/>
          </p:nvPr>
        </p:nvSpPr>
        <p:spPr/>
        <p:txBody>
          <a:bodyPr/>
          <a:lstStyle/>
          <a:p>
            <a:pPr>
              <a:defRPr/>
            </a:pPr>
            <a:endParaRPr lang="en-US" altLang="en-US"/>
          </a:p>
        </p:txBody>
      </p:sp>
      <p:sp>
        <p:nvSpPr>
          <p:cNvPr id="1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5969371E-5C77-40C6-8870-E6B2676FECAC}" type="slidenum">
              <a:rPr lang="en-US" altLang="en-US" smtClean="0"/>
              <a:pPr/>
              <a:t>‹#›</a:t>
            </a:fld>
            <a:endParaRPr lang="en-US" altLang="en-US"/>
          </a:p>
        </p:txBody>
      </p:sp>
    </p:spTree>
    <p:extLst>
      <p:ext uri="{BB962C8B-B14F-4D97-AF65-F5344CB8AC3E}">
        <p14:creationId xmlns:p14="http://schemas.microsoft.com/office/powerpoint/2010/main" val="33167260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0F3CD322-012F-4455-BA48-366279245DDE}" type="slidenum">
              <a:rPr lang="en-US" altLang="en-US" smtClean="0"/>
              <a:pPr/>
              <a:t>‹#›</a:t>
            </a:fld>
            <a:endParaRPr lang="en-US" altLang="en-US"/>
          </a:p>
        </p:txBody>
      </p:sp>
    </p:spTree>
    <p:extLst>
      <p:ext uri="{BB962C8B-B14F-4D97-AF65-F5344CB8AC3E}">
        <p14:creationId xmlns:p14="http://schemas.microsoft.com/office/powerpoint/2010/main" val="41054649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78535" y="627406"/>
            <a:ext cx="1656132"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1942416" y="627406"/>
            <a:ext cx="4716348" cy="528381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356986EB-28C0-4347-B765-1819ABFE2E5B}" type="slidenum">
              <a:rPr lang="en-US" altLang="en-US" smtClean="0"/>
              <a:pPr/>
              <a:t>‹#›</a:t>
            </a:fld>
            <a:endParaRPr lang="en-US" altLang="en-US"/>
          </a:p>
        </p:txBody>
      </p:sp>
    </p:spTree>
    <p:extLst>
      <p:ext uri="{BB962C8B-B14F-4D97-AF65-F5344CB8AC3E}">
        <p14:creationId xmlns:p14="http://schemas.microsoft.com/office/powerpoint/2010/main" val="19892677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942416" y="2514601"/>
            <a:ext cx="6600451"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1942416" y="4777380"/>
            <a:ext cx="6600451"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9" name="Freeform 8"/>
          <p:cNvSpPr/>
          <p:nvPr/>
        </p:nvSpPr>
        <p:spPr bwMode="auto">
          <a:xfrm>
            <a:off x="-31719" y="4321158"/>
            <a:ext cx="1395473" cy="781781"/>
          </a:xfrm>
          <a:custGeom>
            <a:avLst/>
            <a:gdLst/>
            <a:ahLst/>
            <a:cxnLst/>
            <a:rect l="l" t="t" r="r" b="b"/>
            <a:pathLst>
              <a:path w="8042" h="10000">
                <a:moveTo>
                  <a:pt x="5799" y="10000"/>
                </a:moveTo>
                <a:cubicBezTo>
                  <a:pt x="5880" y="10000"/>
                  <a:pt x="5934" y="9940"/>
                  <a:pt x="5961" y="9880"/>
                </a:cubicBezTo>
                <a:cubicBezTo>
                  <a:pt x="5961" y="9820"/>
                  <a:pt x="5988" y="9820"/>
                  <a:pt x="5988" y="9820"/>
                </a:cubicBezTo>
                <a:lnTo>
                  <a:pt x="8042" y="5260"/>
                </a:lnTo>
                <a:cubicBezTo>
                  <a:pt x="8096" y="5140"/>
                  <a:pt x="8096" y="4901"/>
                  <a:pt x="8042" y="4721"/>
                </a:cubicBezTo>
                <a:lnTo>
                  <a:pt x="5988" y="221"/>
                </a:lnTo>
                <a:cubicBezTo>
                  <a:pt x="5988" y="160"/>
                  <a:pt x="5961" y="160"/>
                  <a:pt x="5961" y="160"/>
                </a:cubicBezTo>
                <a:cubicBezTo>
                  <a:pt x="5934" y="101"/>
                  <a:pt x="5880" y="41"/>
                  <a:pt x="5799" y="41"/>
                </a:cubicBezTo>
                <a:lnTo>
                  <a:pt x="18" y="0"/>
                </a:lnTo>
                <a:cubicBezTo>
                  <a:pt x="12" y="3330"/>
                  <a:pt x="6" y="6661"/>
                  <a:pt x="0" y="9991"/>
                </a:cubicBezTo>
                <a:lnTo>
                  <a:pt x="5799" y="10000"/>
                </a:lnTo>
                <a:close/>
              </a:path>
            </a:pathLst>
          </a:custGeom>
          <a:solidFill>
            <a:schemeClr val="accent1"/>
          </a:solidFill>
          <a:ln>
            <a:noFill/>
          </a:ln>
        </p:spPr>
      </p:sp>
      <p:sp>
        <p:nvSpPr>
          <p:cNvPr id="6" name="Slide Number Placeholder 5"/>
          <p:cNvSpPr>
            <a:spLocks noGrp="1"/>
          </p:cNvSpPr>
          <p:nvPr>
            <p:ph type="sldNum" sz="quarter" idx="12"/>
          </p:nvPr>
        </p:nvSpPr>
        <p:spPr>
          <a:xfrm>
            <a:off x="423334" y="4529541"/>
            <a:ext cx="584978" cy="365125"/>
          </a:xfrm>
        </p:spPr>
        <p:txBody>
          <a:bodyPr/>
          <a:lstStyle/>
          <a:p>
            <a:fld id="{70BE1A2C-2E22-4D93-B814-93CCFEE48BA6}" type="slidenum">
              <a:rPr lang="en-US" altLang="en-US" smtClean="0"/>
              <a:pPr/>
              <a:t>‹#›</a:t>
            </a:fld>
            <a:endParaRPr lang="en-US" altLang="en-US"/>
          </a:p>
        </p:txBody>
      </p:sp>
    </p:spTree>
    <p:extLst>
      <p:ext uri="{BB962C8B-B14F-4D97-AF65-F5344CB8AC3E}">
        <p14:creationId xmlns:p14="http://schemas.microsoft.com/office/powerpoint/2010/main" val="16481711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945201" y="624110"/>
            <a:ext cx="6589199"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1942415" y="2133600"/>
            <a:ext cx="6591985" cy="37776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91E42DBF-D036-43B8-B7C5-2AAE89116BAD}" type="slidenum">
              <a:rPr lang="en-US" altLang="en-US" smtClean="0"/>
              <a:pPr/>
              <a:t>‹#›</a:t>
            </a:fld>
            <a:endParaRPr lang="en-US" altLang="en-US"/>
          </a:p>
        </p:txBody>
      </p:sp>
    </p:spTree>
    <p:extLst>
      <p:ext uri="{BB962C8B-B14F-4D97-AF65-F5344CB8AC3E}">
        <p14:creationId xmlns:p14="http://schemas.microsoft.com/office/powerpoint/2010/main" val="41067134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42415" y="2074562"/>
            <a:ext cx="6591985"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942415" y="3581400"/>
            <a:ext cx="6591985"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11"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fld id="{63D4B908-3EED-4912-8C95-27DEEBF4206E}" type="slidenum">
              <a:rPr lang="en-US" altLang="en-US" smtClean="0"/>
              <a:pPr/>
              <a:t>‹#›</a:t>
            </a:fld>
            <a:endParaRPr lang="en-US" altLang="en-US"/>
          </a:p>
        </p:txBody>
      </p:sp>
    </p:spTree>
    <p:extLst>
      <p:ext uri="{BB962C8B-B14F-4D97-AF65-F5344CB8AC3E}">
        <p14:creationId xmlns:p14="http://schemas.microsoft.com/office/powerpoint/2010/main" val="1778803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945201" y="624110"/>
            <a:ext cx="6589199"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1942415" y="2133600"/>
            <a:ext cx="6591985" cy="37776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90D6939A-9F62-433B-B3B2-069C4B5A92E5}" type="slidenum">
              <a:rPr lang="en-US" altLang="en-US" smtClean="0"/>
              <a:pPr/>
              <a:t>‹#›</a:t>
            </a:fld>
            <a:endParaRPr lang="en-US" altLang="en-US"/>
          </a:p>
        </p:txBody>
      </p:sp>
    </p:spTree>
    <p:extLst>
      <p:ext uri="{BB962C8B-B14F-4D97-AF65-F5344CB8AC3E}">
        <p14:creationId xmlns:p14="http://schemas.microsoft.com/office/powerpoint/2010/main" val="9855403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942416" y="2136706"/>
            <a:ext cx="3197531" cy="376739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337307" y="2136706"/>
            <a:ext cx="3197093" cy="376739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endParaRPr lang="en-US" altLang="en-US"/>
          </a:p>
        </p:txBody>
      </p:sp>
      <p:sp>
        <p:nvSpPr>
          <p:cNvPr id="6" name="Footer Placeholder 5"/>
          <p:cNvSpPr>
            <a:spLocks noGrp="1"/>
          </p:cNvSpPr>
          <p:nvPr>
            <p:ph type="ftr" sz="quarter" idx="11"/>
          </p:nvPr>
        </p:nvSpPr>
        <p:spPr/>
        <p:txBody>
          <a:bodyPr/>
          <a:lstStyle/>
          <a:p>
            <a:pPr>
              <a:defRPr/>
            </a:pPr>
            <a:endParaRPr lang="en-US" altLang="en-US"/>
          </a:p>
        </p:txBody>
      </p:sp>
      <p:sp>
        <p:nvSpPr>
          <p:cNvPr id="9"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10" name="Slide Number Placeholder 5"/>
          <p:cNvSpPr>
            <a:spLocks noGrp="1"/>
          </p:cNvSpPr>
          <p:nvPr>
            <p:ph type="sldNum" sz="quarter" idx="12"/>
          </p:nvPr>
        </p:nvSpPr>
        <p:spPr>
          <a:xfrm>
            <a:off x="511228" y="787783"/>
            <a:ext cx="584978" cy="365125"/>
          </a:xfrm>
        </p:spPr>
        <p:txBody>
          <a:bodyPr/>
          <a:lstStyle/>
          <a:p>
            <a:fld id="{48F6D22D-99C0-4DCE-89AA-E4011B8A3435}" type="slidenum">
              <a:rPr lang="en-US" altLang="en-US" smtClean="0"/>
              <a:pPr/>
              <a:t>‹#›</a:t>
            </a:fld>
            <a:endParaRPr lang="en-US" altLang="en-US"/>
          </a:p>
        </p:txBody>
      </p:sp>
    </p:spTree>
    <p:extLst>
      <p:ext uri="{BB962C8B-B14F-4D97-AF65-F5344CB8AC3E}">
        <p14:creationId xmlns:p14="http://schemas.microsoft.com/office/powerpoint/2010/main" val="41426731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265352" y="2226626"/>
            <a:ext cx="287459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942415" y="2802888"/>
            <a:ext cx="3197532" cy="3105703"/>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6154" y="2223398"/>
            <a:ext cx="2873239"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333715" y="2799660"/>
            <a:ext cx="3195680" cy="3105703"/>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endParaRPr lang="en-US" altLang="en-US"/>
          </a:p>
        </p:txBody>
      </p:sp>
      <p:sp>
        <p:nvSpPr>
          <p:cNvPr id="8" name="Footer Placeholder 7"/>
          <p:cNvSpPr>
            <a:spLocks noGrp="1"/>
          </p:cNvSpPr>
          <p:nvPr>
            <p:ph type="ftr" sz="quarter" idx="11"/>
          </p:nvPr>
        </p:nvSpPr>
        <p:spPr/>
        <p:txBody>
          <a:bodyPr/>
          <a:lstStyle/>
          <a:p>
            <a:pPr>
              <a:defRPr/>
            </a:pPr>
            <a:endParaRPr lang="en-US" altLang="en-US"/>
          </a:p>
        </p:txBody>
      </p:sp>
      <p:sp>
        <p:nvSpPr>
          <p:cNvPr id="11"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12" name="Slide Number Placeholder 5"/>
          <p:cNvSpPr>
            <a:spLocks noGrp="1"/>
          </p:cNvSpPr>
          <p:nvPr>
            <p:ph type="sldNum" sz="quarter" idx="12"/>
          </p:nvPr>
        </p:nvSpPr>
        <p:spPr>
          <a:xfrm>
            <a:off x="511228" y="787783"/>
            <a:ext cx="584978" cy="365125"/>
          </a:xfrm>
        </p:spPr>
        <p:txBody>
          <a:bodyPr/>
          <a:lstStyle/>
          <a:p>
            <a:fld id="{BA70A73B-ED02-432B-8C13-16920FC26962}" type="slidenum">
              <a:rPr lang="en-US" altLang="en-US" smtClean="0"/>
              <a:pPr/>
              <a:t>‹#›</a:t>
            </a:fld>
            <a:endParaRPr lang="en-US" altLang="en-US"/>
          </a:p>
        </p:txBody>
      </p:sp>
    </p:spTree>
    <p:extLst>
      <p:ext uri="{BB962C8B-B14F-4D97-AF65-F5344CB8AC3E}">
        <p14:creationId xmlns:p14="http://schemas.microsoft.com/office/powerpoint/2010/main" val="24221469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945200" y="624110"/>
            <a:ext cx="6589200" cy="128089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endParaRPr lang="en-US" altLang="en-US"/>
          </a:p>
        </p:txBody>
      </p:sp>
      <p:sp>
        <p:nvSpPr>
          <p:cNvPr id="4" name="Footer Placeholder 3"/>
          <p:cNvSpPr>
            <a:spLocks noGrp="1"/>
          </p:cNvSpPr>
          <p:nvPr>
            <p:ph type="ftr" sz="quarter" idx="11"/>
          </p:nvPr>
        </p:nvSpPr>
        <p:spPr/>
        <p:txBody>
          <a:bodyPr/>
          <a:lstStyle/>
          <a:p>
            <a:pPr>
              <a:defRPr/>
            </a:pPr>
            <a:endParaRPr lang="en-US" altLang="en-US"/>
          </a:p>
        </p:txBody>
      </p:sp>
      <p:sp>
        <p:nvSpPr>
          <p:cNvPr id="8"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588E94DD-764F-4331-BDCD-0644259A0FA2}" type="slidenum">
              <a:rPr lang="en-US" altLang="en-US" smtClean="0"/>
              <a:pPr/>
              <a:t>‹#›</a:t>
            </a:fld>
            <a:endParaRPr lang="en-US" altLang="en-US"/>
          </a:p>
        </p:txBody>
      </p:sp>
    </p:spTree>
    <p:extLst>
      <p:ext uri="{BB962C8B-B14F-4D97-AF65-F5344CB8AC3E}">
        <p14:creationId xmlns:p14="http://schemas.microsoft.com/office/powerpoint/2010/main" val="7521396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ltLang="en-US"/>
          </a:p>
        </p:txBody>
      </p:sp>
      <p:sp>
        <p:nvSpPr>
          <p:cNvPr id="3" name="Footer Placeholder 2"/>
          <p:cNvSpPr>
            <a:spLocks noGrp="1"/>
          </p:cNvSpPr>
          <p:nvPr>
            <p:ph type="ftr" sz="quarter" idx="11"/>
          </p:nvPr>
        </p:nvSpPr>
        <p:spPr/>
        <p:txBody>
          <a:bodyPr/>
          <a:lstStyle/>
          <a:p>
            <a:pPr>
              <a:defRPr/>
            </a:pPr>
            <a:endParaRPr lang="en-US" altLang="en-US"/>
          </a:p>
        </p:txBody>
      </p:sp>
      <p:sp>
        <p:nvSpPr>
          <p:cNvPr id="6"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495E70FF-12DB-4F3B-AE35-B82D7C075768}" type="slidenum">
              <a:rPr lang="en-US" altLang="en-US" smtClean="0"/>
              <a:pPr/>
              <a:t>‹#›</a:t>
            </a:fld>
            <a:endParaRPr lang="en-US" altLang="en-US"/>
          </a:p>
        </p:txBody>
      </p:sp>
    </p:spTree>
    <p:extLst>
      <p:ext uri="{BB962C8B-B14F-4D97-AF65-F5344CB8AC3E}">
        <p14:creationId xmlns:p14="http://schemas.microsoft.com/office/powerpoint/2010/main" val="6970740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2415" y="446088"/>
            <a:ext cx="2629584"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4743494" y="446089"/>
            <a:ext cx="3790906" cy="5414963"/>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942415" y="1598613"/>
            <a:ext cx="2629584"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pPr>
              <a:defRPr/>
            </a:pPr>
            <a:endParaRPr lang="en-US" altLang="en-US"/>
          </a:p>
        </p:txBody>
      </p:sp>
      <p:sp>
        <p:nvSpPr>
          <p:cNvPr id="6" name="Footer Placeholder 5"/>
          <p:cNvSpPr>
            <a:spLocks noGrp="1"/>
          </p:cNvSpPr>
          <p:nvPr>
            <p:ph type="ftr" sz="quarter" idx="11"/>
          </p:nvPr>
        </p:nvSpPr>
        <p:spPr/>
        <p:txBody>
          <a:bodyPr/>
          <a:lstStyle/>
          <a:p>
            <a:pPr>
              <a:defRPr/>
            </a:pPr>
            <a:endParaRPr lang="en-US" altLang="en-US"/>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E68B493F-23C2-4030-A75A-53362922B3F1}" type="slidenum">
              <a:rPr lang="en-US" altLang="en-US" smtClean="0"/>
              <a:pPr/>
              <a:t>‹#›</a:t>
            </a:fld>
            <a:endParaRPr lang="en-US" altLang="en-US"/>
          </a:p>
        </p:txBody>
      </p:sp>
    </p:spTree>
    <p:extLst>
      <p:ext uri="{BB962C8B-B14F-4D97-AF65-F5344CB8AC3E}">
        <p14:creationId xmlns:p14="http://schemas.microsoft.com/office/powerpoint/2010/main" val="1928126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2415" y="4800600"/>
            <a:ext cx="6591985"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942415" y="634965"/>
            <a:ext cx="6591985"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942415" y="5367338"/>
            <a:ext cx="6591985"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pPr>
              <a:defRPr/>
            </a:pPr>
            <a:endParaRPr lang="en-US" altLang="en-US"/>
          </a:p>
        </p:txBody>
      </p:sp>
      <p:sp>
        <p:nvSpPr>
          <p:cNvPr id="6" name="Footer Placeholder 5"/>
          <p:cNvSpPr>
            <a:spLocks noGrp="1"/>
          </p:cNvSpPr>
          <p:nvPr>
            <p:ph type="ftr" sz="quarter" idx="11"/>
          </p:nvPr>
        </p:nvSpPr>
        <p:spPr/>
        <p:txBody>
          <a:bodyPr/>
          <a:lstStyle/>
          <a:p>
            <a:pPr>
              <a:defRPr/>
            </a:pPr>
            <a:endParaRPr lang="en-US" altLang="en-US"/>
          </a:p>
        </p:txBody>
      </p:sp>
      <p:sp>
        <p:nvSpPr>
          <p:cNvPr id="1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A84149EE-679A-48C1-8618-71B33038EDE1}" type="slidenum">
              <a:rPr lang="en-US" altLang="en-US" smtClean="0"/>
              <a:pPr/>
              <a:t>‹#›</a:t>
            </a:fld>
            <a:endParaRPr lang="en-US" altLang="en-US"/>
          </a:p>
        </p:txBody>
      </p:sp>
    </p:spTree>
    <p:extLst>
      <p:ext uri="{BB962C8B-B14F-4D97-AF65-F5344CB8AC3E}">
        <p14:creationId xmlns:p14="http://schemas.microsoft.com/office/powerpoint/2010/main" val="4919717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942415" y="609600"/>
            <a:ext cx="6591985"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1942415" y="4354046"/>
            <a:ext cx="6591985"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10"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fld id="{E03CED5A-1EB6-4627-B0CA-D7B25920E5CC}" type="slidenum">
              <a:rPr lang="en-US" altLang="en-US" smtClean="0"/>
              <a:pPr/>
              <a:t>‹#›</a:t>
            </a:fld>
            <a:endParaRPr lang="en-US" altLang="en-US"/>
          </a:p>
        </p:txBody>
      </p:sp>
    </p:spTree>
    <p:extLst>
      <p:ext uri="{BB962C8B-B14F-4D97-AF65-F5344CB8AC3E}">
        <p14:creationId xmlns:p14="http://schemas.microsoft.com/office/powerpoint/2010/main" val="195157058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88123" y="609600"/>
            <a:ext cx="6109587"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2415972" y="3505200"/>
            <a:ext cx="5653888"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1942415" y="4354046"/>
            <a:ext cx="6591985"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19"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fld id="{E03CED5A-1EB6-4627-B0CA-D7B25920E5CC}" type="slidenum">
              <a:rPr lang="en-US" altLang="en-US" smtClean="0"/>
              <a:pPr/>
              <a:t>‹#›</a:t>
            </a:fld>
            <a:endParaRPr lang="en-US" altLang="en-US"/>
          </a:p>
        </p:txBody>
      </p:sp>
      <p:sp>
        <p:nvSpPr>
          <p:cNvPr id="14" name="TextBox 13"/>
          <p:cNvSpPr txBox="1"/>
          <p:nvPr/>
        </p:nvSpPr>
        <p:spPr>
          <a:xfrm>
            <a:off x="1808316" y="648005"/>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8169533" y="290530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7013076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942415" y="2438401"/>
            <a:ext cx="6591985"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1942415" y="5181600"/>
            <a:ext cx="6591985"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pPr>
              <a:defRPr/>
            </a:pPr>
            <a:endParaRPr lang="en-US" altLang="en-US"/>
          </a:p>
        </p:txBody>
      </p:sp>
      <p:sp>
        <p:nvSpPr>
          <p:cNvPr id="6" name="Footer Placeholder 5"/>
          <p:cNvSpPr>
            <a:spLocks noGrp="1"/>
          </p:cNvSpPr>
          <p:nvPr>
            <p:ph type="ftr" sz="quarter" idx="11"/>
          </p:nvPr>
        </p:nvSpPr>
        <p:spPr/>
        <p:txBody>
          <a:bodyPr/>
          <a:lstStyle/>
          <a:p>
            <a:pPr>
              <a:defRPr/>
            </a:pPr>
            <a:endParaRPr lang="en-US" altLang="en-US"/>
          </a:p>
        </p:txBody>
      </p:sp>
      <p:sp>
        <p:nvSpPr>
          <p:cNvPr id="11"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E03CED5A-1EB6-4627-B0CA-D7B25920E5CC}" type="slidenum">
              <a:rPr lang="en-US" altLang="en-US" smtClean="0"/>
              <a:pPr/>
              <a:t>‹#›</a:t>
            </a:fld>
            <a:endParaRPr lang="en-US" altLang="en-US"/>
          </a:p>
        </p:txBody>
      </p:sp>
    </p:spTree>
    <p:extLst>
      <p:ext uri="{BB962C8B-B14F-4D97-AF65-F5344CB8AC3E}">
        <p14:creationId xmlns:p14="http://schemas.microsoft.com/office/powerpoint/2010/main" val="30709086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3" name="Title 1"/>
          <p:cNvSpPr>
            <a:spLocks noGrp="1"/>
          </p:cNvSpPr>
          <p:nvPr>
            <p:ph type="title"/>
          </p:nvPr>
        </p:nvSpPr>
        <p:spPr>
          <a:xfrm>
            <a:off x="2188123" y="609600"/>
            <a:ext cx="6109587"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1942415" y="4343400"/>
            <a:ext cx="6688292"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4" name="Text Placeholder 3"/>
          <p:cNvSpPr>
            <a:spLocks noGrp="1"/>
          </p:cNvSpPr>
          <p:nvPr>
            <p:ph type="body" sz="half" idx="2"/>
          </p:nvPr>
        </p:nvSpPr>
        <p:spPr>
          <a:xfrm>
            <a:off x="1942415" y="5181600"/>
            <a:ext cx="6688292"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pPr>
              <a:defRPr/>
            </a:pPr>
            <a:endParaRPr lang="en-US" altLang="en-US"/>
          </a:p>
        </p:txBody>
      </p:sp>
      <p:sp>
        <p:nvSpPr>
          <p:cNvPr id="6" name="Footer Placeholder 5"/>
          <p:cNvSpPr>
            <a:spLocks noGrp="1"/>
          </p:cNvSpPr>
          <p:nvPr>
            <p:ph type="ftr" sz="quarter" idx="11"/>
          </p:nvPr>
        </p:nvSpPr>
        <p:spPr/>
        <p:txBody>
          <a:bodyPr/>
          <a:lstStyle/>
          <a:p>
            <a:pPr>
              <a:defRPr/>
            </a:pPr>
            <a:endParaRPr lang="en-US" altLang="en-US"/>
          </a:p>
        </p:txBody>
      </p:sp>
      <p:sp>
        <p:nvSpPr>
          <p:cNvPr id="2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E03CED5A-1EB6-4627-B0CA-D7B25920E5CC}" type="slidenum">
              <a:rPr lang="en-US" altLang="en-US" smtClean="0"/>
              <a:pPr/>
              <a:t>‹#›</a:t>
            </a:fld>
            <a:endParaRPr lang="en-US" altLang="en-US"/>
          </a:p>
        </p:txBody>
      </p:sp>
      <p:sp>
        <p:nvSpPr>
          <p:cNvPr id="11" name="TextBox 10"/>
          <p:cNvSpPr txBox="1"/>
          <p:nvPr/>
        </p:nvSpPr>
        <p:spPr>
          <a:xfrm>
            <a:off x="1808316" y="648005"/>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2" name="TextBox 11"/>
          <p:cNvSpPr txBox="1"/>
          <p:nvPr/>
        </p:nvSpPr>
        <p:spPr>
          <a:xfrm>
            <a:off x="8169533" y="290530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6046178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42415" y="2074562"/>
            <a:ext cx="6591985"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942415" y="3581400"/>
            <a:ext cx="6591985"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11"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fld id="{2F665906-0C35-49B4-A2BD-DDBD2AB6D3C3}" type="slidenum">
              <a:rPr lang="en-US" altLang="en-US" smtClean="0"/>
              <a:pPr/>
              <a:t>‹#›</a:t>
            </a:fld>
            <a:endParaRPr lang="en-US" altLang="en-US"/>
          </a:p>
        </p:txBody>
      </p:sp>
    </p:spTree>
    <p:extLst>
      <p:ext uri="{BB962C8B-B14F-4D97-AF65-F5344CB8AC3E}">
        <p14:creationId xmlns:p14="http://schemas.microsoft.com/office/powerpoint/2010/main" val="44797447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942416" y="627407"/>
            <a:ext cx="6591984"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1942415" y="4343400"/>
            <a:ext cx="6591985"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4" name="Text Placeholder 3"/>
          <p:cNvSpPr>
            <a:spLocks noGrp="1"/>
          </p:cNvSpPr>
          <p:nvPr>
            <p:ph type="body" sz="half" idx="2"/>
          </p:nvPr>
        </p:nvSpPr>
        <p:spPr>
          <a:xfrm>
            <a:off x="1942415" y="5181600"/>
            <a:ext cx="6591985"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pPr>
              <a:defRPr/>
            </a:pPr>
            <a:endParaRPr lang="en-US" altLang="en-US"/>
          </a:p>
        </p:txBody>
      </p:sp>
      <p:sp>
        <p:nvSpPr>
          <p:cNvPr id="6" name="Footer Placeholder 5"/>
          <p:cNvSpPr>
            <a:spLocks noGrp="1"/>
          </p:cNvSpPr>
          <p:nvPr>
            <p:ph type="ftr" sz="quarter" idx="11"/>
          </p:nvPr>
        </p:nvSpPr>
        <p:spPr/>
        <p:txBody>
          <a:bodyPr/>
          <a:lstStyle/>
          <a:p>
            <a:pPr>
              <a:defRPr/>
            </a:pPr>
            <a:endParaRPr lang="en-US" altLang="en-US"/>
          </a:p>
        </p:txBody>
      </p:sp>
      <p:sp>
        <p:nvSpPr>
          <p:cNvPr id="1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E03CED5A-1EB6-4627-B0CA-D7B25920E5CC}" type="slidenum">
              <a:rPr lang="en-US" altLang="en-US" smtClean="0"/>
              <a:pPr/>
              <a:t>‹#›</a:t>
            </a:fld>
            <a:endParaRPr lang="en-US" altLang="en-US"/>
          </a:p>
        </p:txBody>
      </p:sp>
    </p:spTree>
    <p:extLst>
      <p:ext uri="{BB962C8B-B14F-4D97-AF65-F5344CB8AC3E}">
        <p14:creationId xmlns:p14="http://schemas.microsoft.com/office/powerpoint/2010/main" val="3051405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3E40BC49-1158-4289-9C4F-E8AA5DDF6A0A}" type="slidenum">
              <a:rPr lang="en-US" altLang="en-US" smtClean="0"/>
              <a:pPr/>
              <a:t>‹#›</a:t>
            </a:fld>
            <a:endParaRPr lang="en-US" altLang="en-US"/>
          </a:p>
        </p:txBody>
      </p:sp>
    </p:spTree>
    <p:extLst>
      <p:ext uri="{BB962C8B-B14F-4D97-AF65-F5344CB8AC3E}">
        <p14:creationId xmlns:p14="http://schemas.microsoft.com/office/powerpoint/2010/main" val="333196607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78535" y="627406"/>
            <a:ext cx="1656132"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1942416" y="627406"/>
            <a:ext cx="4716348" cy="528381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3296989-D93D-4392-BC44-EE67D7BA0E1F}" type="slidenum">
              <a:rPr lang="en-US" altLang="en-US" smtClean="0"/>
              <a:pPr/>
              <a:t>‹#›</a:t>
            </a:fld>
            <a:endParaRPr lang="en-US" altLang="en-US"/>
          </a:p>
        </p:txBody>
      </p:sp>
    </p:spTree>
    <p:extLst>
      <p:ext uri="{BB962C8B-B14F-4D97-AF65-F5344CB8AC3E}">
        <p14:creationId xmlns:p14="http://schemas.microsoft.com/office/powerpoint/2010/main" val="24430147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942416" y="2136706"/>
            <a:ext cx="3197531" cy="376739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337307" y="2136706"/>
            <a:ext cx="3197093" cy="376739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endParaRPr lang="en-US" altLang="en-US"/>
          </a:p>
        </p:txBody>
      </p:sp>
      <p:sp>
        <p:nvSpPr>
          <p:cNvPr id="6" name="Footer Placeholder 5"/>
          <p:cNvSpPr>
            <a:spLocks noGrp="1"/>
          </p:cNvSpPr>
          <p:nvPr>
            <p:ph type="ftr" sz="quarter" idx="11"/>
          </p:nvPr>
        </p:nvSpPr>
        <p:spPr/>
        <p:txBody>
          <a:bodyPr/>
          <a:lstStyle/>
          <a:p>
            <a:pPr>
              <a:defRPr/>
            </a:pPr>
            <a:endParaRPr lang="en-US" altLang="en-US"/>
          </a:p>
        </p:txBody>
      </p:sp>
      <p:sp>
        <p:nvSpPr>
          <p:cNvPr id="9"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10" name="Slide Number Placeholder 5"/>
          <p:cNvSpPr>
            <a:spLocks noGrp="1"/>
          </p:cNvSpPr>
          <p:nvPr>
            <p:ph type="sldNum" sz="quarter" idx="12"/>
          </p:nvPr>
        </p:nvSpPr>
        <p:spPr>
          <a:xfrm>
            <a:off x="511228" y="787783"/>
            <a:ext cx="584978" cy="365125"/>
          </a:xfrm>
        </p:spPr>
        <p:txBody>
          <a:bodyPr/>
          <a:lstStyle/>
          <a:p>
            <a:fld id="{EB0941DE-19C4-4FB6-A02C-EC03F5C4C604}" type="slidenum">
              <a:rPr lang="en-US" altLang="en-US" smtClean="0"/>
              <a:pPr/>
              <a:t>‹#›</a:t>
            </a:fld>
            <a:endParaRPr lang="en-US" altLang="en-US"/>
          </a:p>
        </p:txBody>
      </p:sp>
    </p:spTree>
    <p:extLst>
      <p:ext uri="{BB962C8B-B14F-4D97-AF65-F5344CB8AC3E}">
        <p14:creationId xmlns:p14="http://schemas.microsoft.com/office/powerpoint/2010/main" val="39534351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265352" y="2226626"/>
            <a:ext cx="287459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942415" y="2802888"/>
            <a:ext cx="3197532" cy="3105703"/>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6154" y="2223398"/>
            <a:ext cx="2873239"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333715" y="2799660"/>
            <a:ext cx="3195680" cy="3105703"/>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endParaRPr lang="en-US" altLang="en-US"/>
          </a:p>
        </p:txBody>
      </p:sp>
      <p:sp>
        <p:nvSpPr>
          <p:cNvPr id="8" name="Footer Placeholder 7"/>
          <p:cNvSpPr>
            <a:spLocks noGrp="1"/>
          </p:cNvSpPr>
          <p:nvPr>
            <p:ph type="ftr" sz="quarter" idx="11"/>
          </p:nvPr>
        </p:nvSpPr>
        <p:spPr/>
        <p:txBody>
          <a:bodyPr/>
          <a:lstStyle/>
          <a:p>
            <a:pPr>
              <a:defRPr/>
            </a:pPr>
            <a:endParaRPr lang="en-US" altLang="en-US"/>
          </a:p>
        </p:txBody>
      </p:sp>
      <p:sp>
        <p:nvSpPr>
          <p:cNvPr id="11"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12" name="Slide Number Placeholder 5"/>
          <p:cNvSpPr>
            <a:spLocks noGrp="1"/>
          </p:cNvSpPr>
          <p:nvPr>
            <p:ph type="sldNum" sz="quarter" idx="12"/>
          </p:nvPr>
        </p:nvSpPr>
        <p:spPr>
          <a:xfrm>
            <a:off x="511228" y="787783"/>
            <a:ext cx="584978" cy="365125"/>
          </a:xfrm>
        </p:spPr>
        <p:txBody>
          <a:bodyPr/>
          <a:lstStyle/>
          <a:p>
            <a:fld id="{510B6C78-A2D3-4CFC-A367-E9999336CC4F}" type="slidenum">
              <a:rPr lang="en-US" altLang="en-US" smtClean="0"/>
              <a:pPr/>
              <a:t>‹#›</a:t>
            </a:fld>
            <a:endParaRPr lang="en-US" altLang="en-US"/>
          </a:p>
        </p:txBody>
      </p:sp>
    </p:spTree>
    <p:extLst>
      <p:ext uri="{BB962C8B-B14F-4D97-AF65-F5344CB8AC3E}">
        <p14:creationId xmlns:p14="http://schemas.microsoft.com/office/powerpoint/2010/main" val="30309967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945200" y="624110"/>
            <a:ext cx="6589200" cy="128089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endParaRPr lang="en-US" altLang="en-US"/>
          </a:p>
        </p:txBody>
      </p:sp>
      <p:sp>
        <p:nvSpPr>
          <p:cNvPr id="4" name="Footer Placeholder 3"/>
          <p:cNvSpPr>
            <a:spLocks noGrp="1"/>
          </p:cNvSpPr>
          <p:nvPr>
            <p:ph type="ftr" sz="quarter" idx="11"/>
          </p:nvPr>
        </p:nvSpPr>
        <p:spPr/>
        <p:txBody>
          <a:bodyPr/>
          <a:lstStyle/>
          <a:p>
            <a:pPr>
              <a:defRPr/>
            </a:pPr>
            <a:endParaRPr lang="en-US" altLang="en-US"/>
          </a:p>
        </p:txBody>
      </p:sp>
      <p:sp>
        <p:nvSpPr>
          <p:cNvPr id="8"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C0B2C965-17C3-4F87-BAA0-0954BC6A25AD}" type="slidenum">
              <a:rPr lang="en-US" altLang="en-US" smtClean="0"/>
              <a:pPr/>
              <a:t>‹#›</a:t>
            </a:fld>
            <a:endParaRPr lang="en-US" altLang="en-US"/>
          </a:p>
        </p:txBody>
      </p:sp>
    </p:spTree>
    <p:extLst>
      <p:ext uri="{BB962C8B-B14F-4D97-AF65-F5344CB8AC3E}">
        <p14:creationId xmlns:p14="http://schemas.microsoft.com/office/powerpoint/2010/main" val="3204455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ltLang="en-US"/>
          </a:p>
        </p:txBody>
      </p:sp>
      <p:sp>
        <p:nvSpPr>
          <p:cNvPr id="3" name="Footer Placeholder 2"/>
          <p:cNvSpPr>
            <a:spLocks noGrp="1"/>
          </p:cNvSpPr>
          <p:nvPr>
            <p:ph type="ftr" sz="quarter" idx="11"/>
          </p:nvPr>
        </p:nvSpPr>
        <p:spPr/>
        <p:txBody>
          <a:bodyPr/>
          <a:lstStyle/>
          <a:p>
            <a:pPr>
              <a:defRPr/>
            </a:pPr>
            <a:endParaRPr lang="en-US" altLang="en-US"/>
          </a:p>
        </p:txBody>
      </p:sp>
      <p:sp>
        <p:nvSpPr>
          <p:cNvPr id="6"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E4AE5931-2769-43AB-B180-37304E7B54D8}" type="slidenum">
              <a:rPr lang="en-US" altLang="en-US" smtClean="0"/>
              <a:pPr/>
              <a:t>‹#›</a:t>
            </a:fld>
            <a:endParaRPr lang="en-US" altLang="en-US"/>
          </a:p>
        </p:txBody>
      </p:sp>
    </p:spTree>
    <p:extLst>
      <p:ext uri="{BB962C8B-B14F-4D97-AF65-F5344CB8AC3E}">
        <p14:creationId xmlns:p14="http://schemas.microsoft.com/office/powerpoint/2010/main" val="21780370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2415" y="446088"/>
            <a:ext cx="2629584"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4743494" y="446089"/>
            <a:ext cx="3790906" cy="5414963"/>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942415" y="1598613"/>
            <a:ext cx="2629584"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pPr>
              <a:defRPr/>
            </a:pPr>
            <a:endParaRPr lang="en-US" altLang="en-US"/>
          </a:p>
        </p:txBody>
      </p:sp>
      <p:sp>
        <p:nvSpPr>
          <p:cNvPr id="6" name="Footer Placeholder 5"/>
          <p:cNvSpPr>
            <a:spLocks noGrp="1"/>
          </p:cNvSpPr>
          <p:nvPr>
            <p:ph type="ftr" sz="quarter" idx="11"/>
          </p:nvPr>
        </p:nvSpPr>
        <p:spPr/>
        <p:txBody>
          <a:bodyPr/>
          <a:lstStyle/>
          <a:p>
            <a:pPr>
              <a:defRPr/>
            </a:pPr>
            <a:endParaRPr lang="en-US" altLang="en-US"/>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06E3567D-844C-4A0E-996A-A141D29AC0E7}" type="slidenum">
              <a:rPr lang="en-US" altLang="en-US" smtClean="0"/>
              <a:pPr/>
              <a:t>‹#›</a:t>
            </a:fld>
            <a:endParaRPr lang="en-US" altLang="en-US"/>
          </a:p>
        </p:txBody>
      </p:sp>
    </p:spTree>
    <p:extLst>
      <p:ext uri="{BB962C8B-B14F-4D97-AF65-F5344CB8AC3E}">
        <p14:creationId xmlns:p14="http://schemas.microsoft.com/office/powerpoint/2010/main" val="36562347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2415" y="4800600"/>
            <a:ext cx="6591985"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942415" y="634965"/>
            <a:ext cx="6591985"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942415" y="5367338"/>
            <a:ext cx="6591985"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pPr>
              <a:defRPr/>
            </a:pPr>
            <a:endParaRPr lang="en-US" altLang="en-US"/>
          </a:p>
        </p:txBody>
      </p:sp>
      <p:sp>
        <p:nvSpPr>
          <p:cNvPr id="6" name="Footer Placeholder 5"/>
          <p:cNvSpPr>
            <a:spLocks noGrp="1"/>
          </p:cNvSpPr>
          <p:nvPr>
            <p:ph type="ftr" sz="quarter" idx="11"/>
          </p:nvPr>
        </p:nvSpPr>
        <p:spPr/>
        <p:txBody>
          <a:bodyPr/>
          <a:lstStyle/>
          <a:p>
            <a:pPr>
              <a:defRPr/>
            </a:pPr>
            <a:endParaRPr lang="en-US" altLang="en-US"/>
          </a:p>
        </p:txBody>
      </p:sp>
      <p:sp>
        <p:nvSpPr>
          <p:cNvPr id="1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7160750B-CF21-4DC0-9CC7-8150EB6E7F8B}" type="slidenum">
              <a:rPr lang="en-US" altLang="en-US" smtClean="0"/>
              <a:pPr/>
              <a:t>‹#›</a:t>
            </a:fld>
            <a:endParaRPr lang="en-US" altLang="en-US"/>
          </a:p>
        </p:txBody>
      </p:sp>
    </p:spTree>
    <p:extLst>
      <p:ext uri="{BB962C8B-B14F-4D97-AF65-F5344CB8AC3E}">
        <p14:creationId xmlns:p14="http://schemas.microsoft.com/office/powerpoint/2010/main" val="33594969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theme" Target="../theme/theme2.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36" name="Group 35"/>
          <p:cNvGrpSpPr/>
          <p:nvPr/>
        </p:nvGrpSpPr>
        <p:grpSpPr>
          <a:xfrm>
            <a:off x="1" y="228600"/>
            <a:ext cx="1981200" cy="6638628"/>
            <a:chOff x="2487613" y="285750"/>
            <a:chExt cx="2428875" cy="5654676"/>
          </a:xfrm>
        </p:grpSpPr>
        <p:sp>
          <p:nvSpPr>
            <p:cNvPr id="37"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38"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39"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40"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41"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42"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43"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44"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45"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46"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47"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48"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49" name="Group 48"/>
          <p:cNvGrpSpPr/>
          <p:nvPr/>
        </p:nvGrpSpPr>
        <p:grpSpPr>
          <a:xfrm>
            <a:off x="20421" y="285"/>
            <a:ext cx="1952272" cy="6852968"/>
            <a:chOff x="6627813" y="195717"/>
            <a:chExt cx="1952625" cy="5678034"/>
          </a:xfrm>
        </p:grpSpPr>
        <p:sp>
          <p:nvSpPr>
            <p:cNvPr id="50" name="Freeform 27"/>
            <p:cNvSpPr/>
            <p:nvPr/>
          </p:nvSpPr>
          <p:spPr bwMode="auto">
            <a:xfrm>
              <a:off x="6627813" y="195717"/>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51"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52"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53"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54"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55"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56"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57"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58"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59"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60"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61"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62" name="Rectangle 61"/>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1945200" y="624110"/>
            <a:ext cx="6589200"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942415" y="2133600"/>
            <a:ext cx="6591985" cy="38862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772400" y="6135089"/>
            <a:ext cx="766380" cy="370171"/>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endParaRPr lang="en-US" altLang="en-US"/>
          </a:p>
        </p:txBody>
      </p:sp>
      <p:sp>
        <p:nvSpPr>
          <p:cNvPr id="5" name="Footer Placeholder 4"/>
          <p:cNvSpPr>
            <a:spLocks noGrp="1"/>
          </p:cNvSpPr>
          <p:nvPr>
            <p:ph type="ftr" sz="quarter" idx="3"/>
          </p:nvPr>
        </p:nvSpPr>
        <p:spPr>
          <a:xfrm>
            <a:off x="1942415" y="6135809"/>
            <a:ext cx="5716488"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endParaRPr lang="en-US" altLang="en-US"/>
          </a:p>
        </p:txBody>
      </p:sp>
      <p:sp>
        <p:nvSpPr>
          <p:cNvPr id="6" name="Slide Number Placeholder 5"/>
          <p:cNvSpPr>
            <a:spLocks noGrp="1"/>
          </p:cNvSpPr>
          <p:nvPr>
            <p:ph type="sldNum" sz="quarter" idx="4"/>
          </p:nvPr>
        </p:nvSpPr>
        <p:spPr bwMode="gray">
          <a:xfrm>
            <a:off x="511228" y="787783"/>
            <a:ext cx="584978" cy="365125"/>
          </a:xfrm>
          <a:prstGeom prst="rect">
            <a:avLst/>
          </a:prstGeom>
        </p:spPr>
        <p:txBody>
          <a:bodyPr vert="horz" lIns="91440" tIns="45720" rIns="91440" bIns="45720" rtlCol="0" anchor="ctr"/>
          <a:lstStyle>
            <a:lvl1pPr algn="r">
              <a:defRPr sz="2000">
                <a:solidFill>
                  <a:srgbClr val="FEFFFF"/>
                </a:solidFill>
              </a:defRPr>
            </a:lvl1pPr>
          </a:lstStyle>
          <a:p>
            <a:fld id="{E03CED5A-1EB6-4627-B0CA-D7B25920E5CC}" type="slidenum">
              <a:rPr lang="en-US" altLang="en-US" smtClean="0"/>
              <a:pPr/>
              <a:t>‹#›</a:t>
            </a:fld>
            <a:endParaRPr lang="en-US" altLang="en-US"/>
          </a:p>
        </p:txBody>
      </p:sp>
    </p:spTree>
    <p:extLst>
      <p:ext uri="{BB962C8B-B14F-4D97-AF65-F5344CB8AC3E}">
        <p14:creationId xmlns:p14="http://schemas.microsoft.com/office/powerpoint/2010/main" val="1650449226"/>
      </p:ext>
    </p:extLst>
  </p:cSld>
  <p:clrMap bg1="lt1" tx1="dk1" bg2="lt2" tx2="dk2" accent1="accent1" accent2="accent2" accent3="accent3" accent4="accent4" accent5="accent5" accent6="accent6" hlink="hlink" folHlink="folHlink"/>
  <p:sldLayoutIdLst>
    <p:sldLayoutId id="2147484261" r:id="rId1"/>
    <p:sldLayoutId id="2147484262" r:id="rId2"/>
    <p:sldLayoutId id="2147484263" r:id="rId3"/>
    <p:sldLayoutId id="2147484264" r:id="rId4"/>
    <p:sldLayoutId id="2147484265" r:id="rId5"/>
    <p:sldLayoutId id="2147484266" r:id="rId6"/>
    <p:sldLayoutId id="2147484267" r:id="rId7"/>
    <p:sldLayoutId id="2147484268" r:id="rId8"/>
    <p:sldLayoutId id="2147484269" r:id="rId9"/>
    <p:sldLayoutId id="2147484270" r:id="rId10"/>
    <p:sldLayoutId id="2147484271" r:id="rId11"/>
    <p:sldLayoutId id="2147484272" r:id="rId12"/>
    <p:sldLayoutId id="2147484273" r:id="rId13"/>
    <p:sldLayoutId id="2147484274" r:id="rId14"/>
    <p:sldLayoutId id="2147484275" r:id="rId15"/>
    <p:sldLayoutId id="2147484276"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36" name="Group 35"/>
          <p:cNvGrpSpPr/>
          <p:nvPr/>
        </p:nvGrpSpPr>
        <p:grpSpPr>
          <a:xfrm>
            <a:off x="1" y="228600"/>
            <a:ext cx="1981200" cy="6638628"/>
            <a:chOff x="2487613" y="285750"/>
            <a:chExt cx="2428875" cy="5654676"/>
          </a:xfrm>
        </p:grpSpPr>
        <p:sp>
          <p:nvSpPr>
            <p:cNvPr id="37"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38"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39"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40"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41"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42"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43"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44"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45"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46"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47"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48"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49" name="Group 48"/>
          <p:cNvGrpSpPr/>
          <p:nvPr/>
        </p:nvGrpSpPr>
        <p:grpSpPr>
          <a:xfrm>
            <a:off x="20421" y="285"/>
            <a:ext cx="1952272" cy="6852968"/>
            <a:chOff x="6627813" y="195717"/>
            <a:chExt cx="1952625" cy="5678034"/>
          </a:xfrm>
        </p:grpSpPr>
        <p:sp>
          <p:nvSpPr>
            <p:cNvPr id="50" name="Freeform 27"/>
            <p:cNvSpPr/>
            <p:nvPr/>
          </p:nvSpPr>
          <p:spPr bwMode="auto">
            <a:xfrm>
              <a:off x="6627813" y="195717"/>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51"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52"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53"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54"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55"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56"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57"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58"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59"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60"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61"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62" name="Rectangle 61"/>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1945200" y="624110"/>
            <a:ext cx="6589200"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942415" y="2133600"/>
            <a:ext cx="6591985" cy="38862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772400" y="6135089"/>
            <a:ext cx="766380" cy="370171"/>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endParaRPr lang="en-US" altLang="en-US"/>
          </a:p>
        </p:txBody>
      </p:sp>
      <p:sp>
        <p:nvSpPr>
          <p:cNvPr id="5" name="Footer Placeholder 4"/>
          <p:cNvSpPr>
            <a:spLocks noGrp="1"/>
          </p:cNvSpPr>
          <p:nvPr>
            <p:ph type="ftr" sz="quarter" idx="3"/>
          </p:nvPr>
        </p:nvSpPr>
        <p:spPr>
          <a:xfrm>
            <a:off x="1942415" y="6135809"/>
            <a:ext cx="5716488"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endParaRPr lang="en-US" altLang="en-US"/>
          </a:p>
        </p:txBody>
      </p:sp>
      <p:sp>
        <p:nvSpPr>
          <p:cNvPr id="6" name="Slide Number Placeholder 5"/>
          <p:cNvSpPr>
            <a:spLocks noGrp="1"/>
          </p:cNvSpPr>
          <p:nvPr>
            <p:ph type="sldNum" sz="quarter" idx="4"/>
          </p:nvPr>
        </p:nvSpPr>
        <p:spPr bwMode="gray">
          <a:xfrm>
            <a:off x="511228" y="787783"/>
            <a:ext cx="584978" cy="365125"/>
          </a:xfrm>
          <a:prstGeom prst="rect">
            <a:avLst/>
          </a:prstGeom>
        </p:spPr>
        <p:txBody>
          <a:bodyPr vert="horz" lIns="91440" tIns="45720" rIns="91440" bIns="45720" rtlCol="0" anchor="ctr"/>
          <a:lstStyle>
            <a:lvl1pPr algn="r">
              <a:defRPr sz="2000">
                <a:solidFill>
                  <a:srgbClr val="FEFFFF"/>
                </a:solidFill>
              </a:defRPr>
            </a:lvl1pPr>
          </a:lstStyle>
          <a:p>
            <a:fld id="{BE19376B-2FFF-4A21-A4A3-06B57D08572C}" type="slidenum">
              <a:rPr lang="en-US" altLang="en-US" smtClean="0"/>
              <a:pPr/>
              <a:t>‹#›</a:t>
            </a:fld>
            <a:endParaRPr lang="en-US" altLang="en-US"/>
          </a:p>
        </p:txBody>
      </p:sp>
    </p:spTree>
    <p:extLst>
      <p:ext uri="{BB962C8B-B14F-4D97-AF65-F5344CB8AC3E}">
        <p14:creationId xmlns:p14="http://schemas.microsoft.com/office/powerpoint/2010/main" val="1554699951"/>
      </p:ext>
    </p:extLst>
  </p:cSld>
  <p:clrMap bg1="lt1" tx1="dk1" bg2="lt2" tx2="dk2" accent1="accent1" accent2="accent2" accent3="accent3" accent4="accent4" accent5="accent5" accent6="accent6" hlink="hlink" folHlink="folHlink"/>
  <p:sldLayoutIdLst>
    <p:sldLayoutId id="2147484295" r:id="rId1"/>
    <p:sldLayoutId id="2147484296" r:id="rId2"/>
    <p:sldLayoutId id="2147484297" r:id="rId3"/>
    <p:sldLayoutId id="2147484298" r:id="rId4"/>
    <p:sldLayoutId id="2147484299" r:id="rId5"/>
    <p:sldLayoutId id="2147484300" r:id="rId6"/>
    <p:sldLayoutId id="2147484301" r:id="rId7"/>
    <p:sldLayoutId id="2147484302" r:id="rId8"/>
    <p:sldLayoutId id="2147484303" r:id="rId9"/>
    <p:sldLayoutId id="2147484304" r:id="rId10"/>
    <p:sldLayoutId id="2147484305" r:id="rId11"/>
    <p:sldLayoutId id="2147484306" r:id="rId12"/>
    <p:sldLayoutId id="2147484307" r:id="rId13"/>
    <p:sldLayoutId id="2147484308" r:id="rId14"/>
    <p:sldLayoutId id="2147484309" r:id="rId15"/>
    <p:sldLayoutId id="2147484310"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image" Target="../media/image6.tiff"/><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image" Target="../media/image11.tiff"/><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image" Target="../media/image11.tiff"/><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image" Target="../media/image11.tiff"/><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image" Target="../media/image11.tiff"/><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image" Target="../media/image15.tiff"/><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image" Target="../media/image19.tiff"/><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image" Target="../media/image19.tiff"/><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image" Target="../media/image21.tiff"/><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2" Type="http://schemas.openxmlformats.org/officeDocument/2006/relationships/image" Target="../media/image22.tiff"/><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2" Type="http://schemas.openxmlformats.org/officeDocument/2006/relationships/image" Target="../media/image22.tiff"/><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2" Type="http://schemas.openxmlformats.org/officeDocument/2006/relationships/image" Target="../media/image23.tiff"/><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2" Type="http://schemas.openxmlformats.org/officeDocument/2006/relationships/image" Target="../media/image23.tiff"/><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2" Type="http://schemas.openxmlformats.org/officeDocument/2006/relationships/image" Target="../media/image23.tiff"/><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2" Type="http://schemas.openxmlformats.org/officeDocument/2006/relationships/image" Target="../media/image23.tiff"/><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2" Type="http://schemas.openxmlformats.org/officeDocument/2006/relationships/image" Target="../media/image23.tiff"/><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2" Type="http://schemas.openxmlformats.org/officeDocument/2006/relationships/image" Target="../media/image24.tiff"/><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2" Type="http://schemas.openxmlformats.org/officeDocument/2006/relationships/image" Target="../media/image24.tiff"/><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2" Type="http://schemas.openxmlformats.org/officeDocument/2006/relationships/image" Target="../media/image24.tiff"/><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2" Type="http://schemas.openxmlformats.org/officeDocument/2006/relationships/image" Target="../media/image25.tiff"/><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24.tiff"/><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tiff"/><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3.tiff"/><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6.tiff"/><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subTitle" idx="1"/>
          </p:nvPr>
        </p:nvSpPr>
        <p:spPr>
          <a:xfrm>
            <a:off x="228600" y="152400"/>
            <a:ext cx="8610600" cy="6248400"/>
          </a:xfrm>
        </p:spPr>
        <p:txBody>
          <a:bodyPr/>
          <a:lstStyle/>
          <a:p>
            <a:pPr algn="ctr" eaLnBrk="1" hangingPunct="1">
              <a:defRPr/>
            </a:pPr>
            <a:r>
              <a:rPr lang="en-US" altLang="en-US" sz="8800" dirty="0">
                <a:latin typeface="Cambria Math" panose="02040503050406030204" pitchFamily="18" charset="0"/>
                <a:ea typeface="Cambria Math" panose="02040503050406030204" pitchFamily="18" charset="0"/>
              </a:rPr>
              <a:t>Lesson #20</a:t>
            </a:r>
          </a:p>
          <a:p>
            <a:pPr algn="ctr" eaLnBrk="1" hangingPunct="1">
              <a:defRPr/>
            </a:pPr>
            <a:r>
              <a:rPr lang="en-US" altLang="en-US" sz="11500" dirty="0">
                <a:latin typeface="Cambria Math" panose="02040503050406030204" pitchFamily="18" charset="0"/>
                <a:ea typeface="Cambria Math" panose="02040503050406030204" pitchFamily="18" charset="0"/>
              </a:rPr>
              <a:t>Ruth</a:t>
            </a:r>
            <a:r>
              <a:rPr lang="en-US" altLang="en-US" sz="13800" dirty="0">
                <a:latin typeface="Cambria Math" panose="02040503050406030204" pitchFamily="18" charset="0"/>
                <a:ea typeface="Cambria Math" panose="02040503050406030204" pitchFamily="18" charset="0"/>
              </a:rPr>
              <a:t> </a:t>
            </a:r>
          </a:p>
          <a:p>
            <a:pPr algn="ctr" eaLnBrk="1" hangingPunct="1">
              <a:defRPr/>
            </a:pPr>
            <a:r>
              <a:rPr lang="en-US" altLang="en-US" sz="8000" dirty="0">
                <a:latin typeface="Cambria Math" panose="02040503050406030204" pitchFamily="18" charset="0"/>
                <a:ea typeface="Cambria Math" panose="02040503050406030204" pitchFamily="18" charset="0"/>
              </a:rPr>
              <a:t>3:1-12; 4:1-17</a:t>
            </a: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064A85AD-F6DD-2149-97C5-3D4143A19563}"/>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flipH="1">
            <a:off x="281490" y="2209800"/>
            <a:ext cx="3376110" cy="4265712"/>
          </a:xfrm>
          <a:prstGeom prst="rect">
            <a:avLst/>
          </a:prstGeom>
        </p:spPr>
      </p:pic>
      <p:sp>
        <p:nvSpPr>
          <p:cNvPr id="5" name="Rounded Rectangular Callout 4">
            <a:extLst>
              <a:ext uri="{FF2B5EF4-FFF2-40B4-BE49-F238E27FC236}">
                <a16:creationId xmlns:a16="http://schemas.microsoft.com/office/drawing/2014/main" xmlns="" id="{A8A79C12-FB49-A040-9EF0-7C8AEB2D3373}"/>
              </a:ext>
            </a:extLst>
          </p:cNvPr>
          <p:cNvSpPr/>
          <p:nvPr/>
        </p:nvSpPr>
        <p:spPr>
          <a:xfrm>
            <a:off x="270604" y="544898"/>
            <a:ext cx="3696962" cy="1283902"/>
          </a:xfrm>
          <a:prstGeom prst="wedgeRoundRectCallout">
            <a:avLst>
              <a:gd name="adj1" fmla="val -25887"/>
              <a:gd name="adj2" fmla="val 75722"/>
              <a:gd name="adj3" fmla="val 16667"/>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3200" b="1" dirty="0">
              <a:latin typeface="Cambria Math" panose="02040503050406030204" pitchFamily="18" charset="0"/>
              <a:ea typeface="Cambria Math" panose="02040503050406030204" pitchFamily="18" charset="0"/>
            </a:endParaRPr>
          </a:p>
          <a:p>
            <a:pPr algn="ctr"/>
            <a:r>
              <a:rPr lang="en-US" sz="3200" b="1" dirty="0">
                <a:latin typeface="Cambria Math" panose="02040503050406030204" pitchFamily="18" charset="0"/>
                <a:ea typeface="Cambria Math" panose="02040503050406030204" pitchFamily="18" charset="0"/>
              </a:rPr>
              <a:t>“He will tell you what to do.</a:t>
            </a:r>
          </a:p>
          <a:p>
            <a:pPr algn="ctr"/>
            <a:endParaRPr lang="en-US" sz="2800" b="1" dirty="0">
              <a:latin typeface="Cambria Math" panose="02040503050406030204" pitchFamily="18" charset="0"/>
              <a:ea typeface="Cambria Math" panose="02040503050406030204" pitchFamily="18" charset="0"/>
            </a:endParaRPr>
          </a:p>
        </p:txBody>
      </p:sp>
      <p:pic>
        <p:nvPicPr>
          <p:cNvPr id="6" name="Picture 5">
            <a:extLst>
              <a:ext uri="{FF2B5EF4-FFF2-40B4-BE49-F238E27FC236}">
                <a16:creationId xmlns:a16="http://schemas.microsoft.com/office/drawing/2014/main" xmlns="" id="{3CBECB2B-AA0F-9240-9A0C-CA7913C4B17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flipH="1">
            <a:off x="6858000" y="2824966"/>
            <a:ext cx="1856567" cy="3886200"/>
          </a:xfrm>
          <a:prstGeom prst="rect">
            <a:avLst/>
          </a:prstGeom>
        </p:spPr>
      </p:pic>
      <p:sp>
        <p:nvSpPr>
          <p:cNvPr id="3" name="Line Callout 3 (Accent Bar) 2">
            <a:extLst>
              <a:ext uri="{FF2B5EF4-FFF2-40B4-BE49-F238E27FC236}">
                <a16:creationId xmlns:a16="http://schemas.microsoft.com/office/drawing/2014/main" xmlns="" id="{21B37F43-04A3-F849-8502-DB021E874901}"/>
              </a:ext>
            </a:extLst>
          </p:cNvPr>
          <p:cNvSpPr/>
          <p:nvPr/>
        </p:nvSpPr>
        <p:spPr>
          <a:xfrm>
            <a:off x="5067300" y="554093"/>
            <a:ext cx="3581400" cy="1986766"/>
          </a:xfrm>
          <a:prstGeom prst="accentCallout3">
            <a:avLst>
              <a:gd name="adj1" fmla="val 18750"/>
              <a:gd name="adj2" fmla="val -8333"/>
              <a:gd name="adj3" fmla="val 18750"/>
              <a:gd name="adj4" fmla="val -16667"/>
              <a:gd name="adj5" fmla="val 100000"/>
              <a:gd name="adj6" fmla="val -16667"/>
              <a:gd name="adj7" fmla="val 127574"/>
              <a:gd name="adj8" fmla="val 4354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Cambria Math" panose="02040503050406030204" pitchFamily="18" charset="0"/>
                <a:ea typeface="Cambria Math" panose="02040503050406030204" pitchFamily="18" charset="0"/>
              </a:rPr>
              <a:t>“I will do whatever you say,”</a:t>
            </a:r>
          </a:p>
          <a:p>
            <a:pPr algn="ctr"/>
            <a:r>
              <a:rPr lang="en-US" sz="3200" dirty="0">
                <a:latin typeface="Cambria Math" panose="02040503050406030204" pitchFamily="18" charset="0"/>
                <a:ea typeface="Cambria Math" panose="02040503050406030204" pitchFamily="18" charset="0"/>
              </a:rPr>
              <a:t>Ruth answered.</a:t>
            </a:r>
          </a:p>
        </p:txBody>
      </p:sp>
      <p:sp>
        <p:nvSpPr>
          <p:cNvPr id="4" name="Rectangle 3">
            <a:extLst>
              <a:ext uri="{FF2B5EF4-FFF2-40B4-BE49-F238E27FC236}">
                <a16:creationId xmlns:a16="http://schemas.microsoft.com/office/drawing/2014/main" xmlns="" id="{B43DD801-BB7B-4D4D-A7C4-7ED23CC5B48A}"/>
              </a:ext>
            </a:extLst>
          </p:cNvPr>
          <p:cNvSpPr/>
          <p:nvPr/>
        </p:nvSpPr>
        <p:spPr>
          <a:xfrm rot="20714012">
            <a:off x="4415261" y="3465493"/>
            <a:ext cx="1685077" cy="1754326"/>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cap="none" spc="0" dirty="0">
                <a:ln/>
                <a:solidFill>
                  <a:schemeClr val="accent4"/>
                </a:solidFill>
                <a:effectLst/>
              </a:rPr>
              <a:t>Yes </a:t>
            </a:r>
          </a:p>
          <a:p>
            <a:pPr algn="ctr"/>
            <a:r>
              <a:rPr lang="en-US" sz="5400" b="1" cap="none" spc="0" dirty="0">
                <a:ln/>
                <a:solidFill>
                  <a:schemeClr val="accent4"/>
                </a:solidFill>
                <a:effectLst/>
              </a:rPr>
              <a:t>I will</a:t>
            </a:r>
          </a:p>
        </p:txBody>
      </p:sp>
    </p:spTree>
    <p:extLst>
      <p:ext uri="{BB962C8B-B14F-4D97-AF65-F5344CB8AC3E}">
        <p14:creationId xmlns:p14="http://schemas.microsoft.com/office/powerpoint/2010/main" val="3781285702"/>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4"/>
          <p:cNvSpPr>
            <a:spLocks noGrp="1" noChangeArrowheads="1"/>
          </p:cNvSpPr>
          <p:nvPr>
            <p:ph type="subTitle" idx="1"/>
          </p:nvPr>
        </p:nvSpPr>
        <p:spPr>
          <a:xfrm>
            <a:off x="304800" y="152400"/>
            <a:ext cx="8610600" cy="2819400"/>
          </a:xfrm>
        </p:spPr>
        <p:txBody>
          <a:bodyPr>
            <a:noAutofit/>
          </a:bodyPr>
          <a:lstStyle/>
          <a:p>
            <a:pPr eaLnBrk="1" hangingPunct="1"/>
            <a:r>
              <a:rPr lang="en-US" altLang="en-US" sz="4000" b="1" dirty="0">
                <a:latin typeface="Cambria Math" panose="02040503050406030204" pitchFamily="18" charset="0"/>
                <a:ea typeface="Cambria Math" panose="02040503050406030204" pitchFamily="18" charset="0"/>
              </a:rPr>
              <a:t>So she went down to the threshing floor and did everything her mother-in-law told her to do.</a:t>
            </a:r>
          </a:p>
        </p:txBody>
      </p:sp>
      <p:pic>
        <p:nvPicPr>
          <p:cNvPr id="2" name="Picture 1">
            <a:extLst>
              <a:ext uri="{FF2B5EF4-FFF2-40B4-BE49-F238E27FC236}">
                <a16:creationId xmlns:a16="http://schemas.microsoft.com/office/drawing/2014/main" xmlns="" id="{5CB02B0A-6377-7747-891D-D4F40915C8BB}"/>
              </a:ext>
            </a:extLst>
          </p:cNvPr>
          <p:cNvPicPr>
            <a:picLocks noChangeAspect="1"/>
          </p:cNvPicPr>
          <p:nvPr/>
        </p:nvPicPr>
        <p:blipFill>
          <a:blip r:embed="rId2"/>
          <a:stretch>
            <a:fillRect/>
          </a:stretch>
        </p:blipFill>
        <p:spPr>
          <a:xfrm>
            <a:off x="3352800" y="2286000"/>
            <a:ext cx="5334000" cy="4000500"/>
          </a:xfrm>
          <a:prstGeom prst="rect">
            <a:avLst/>
          </a:prstGeom>
        </p:spPr>
      </p:pic>
      <p:sp>
        <p:nvSpPr>
          <p:cNvPr id="4" name="Rectangle 3">
            <a:extLst>
              <a:ext uri="{FF2B5EF4-FFF2-40B4-BE49-F238E27FC236}">
                <a16:creationId xmlns:a16="http://schemas.microsoft.com/office/drawing/2014/main" xmlns="" id="{934D8025-229F-6A48-A0B0-C719C52F0E6C}"/>
              </a:ext>
            </a:extLst>
          </p:cNvPr>
          <p:cNvSpPr/>
          <p:nvPr/>
        </p:nvSpPr>
        <p:spPr>
          <a:xfrm rot="20853990">
            <a:off x="757043" y="2340831"/>
            <a:ext cx="3531736" cy="1754326"/>
          </a:xfrm>
          <a:prstGeom prst="rect">
            <a:avLst/>
          </a:prstGeom>
          <a:noFill/>
        </p:spPr>
        <p:txBody>
          <a:bodyPr wrap="none" lIns="91440" tIns="45720" rIns="91440" bIns="45720">
            <a:spAutoFit/>
          </a:bodyPr>
          <a:lstStyle/>
          <a:p>
            <a:pPr algn="ctr"/>
            <a:r>
              <a:rPr lang="en-US" sz="5400" b="1" cap="none" spc="0" dirty="0">
                <a:ln w="22225">
                  <a:solidFill>
                    <a:schemeClr val="accent2"/>
                  </a:solidFill>
                  <a:prstDash val="solid"/>
                </a:ln>
                <a:solidFill>
                  <a:schemeClr val="accent2">
                    <a:lumMod val="40000"/>
                    <a:lumOff val="60000"/>
                  </a:schemeClr>
                </a:solidFill>
                <a:effectLst/>
              </a:rPr>
              <a:t>Threshing</a:t>
            </a:r>
          </a:p>
          <a:p>
            <a:pPr algn="ctr"/>
            <a:r>
              <a:rPr lang="en-US" sz="5400" b="1" dirty="0">
                <a:ln w="22225">
                  <a:solidFill>
                    <a:schemeClr val="accent2"/>
                  </a:solidFill>
                  <a:prstDash val="solid"/>
                </a:ln>
                <a:solidFill>
                  <a:schemeClr val="accent2">
                    <a:lumMod val="40000"/>
                    <a:lumOff val="60000"/>
                  </a:schemeClr>
                </a:solidFill>
              </a:rPr>
              <a:t>Floor</a:t>
            </a:r>
            <a:endParaRPr lang="en-US" sz="5400" b="1" cap="none" spc="0" dirty="0">
              <a:ln w="22225">
                <a:solidFill>
                  <a:schemeClr val="accent2"/>
                </a:solidFill>
                <a:prstDash val="solid"/>
              </a:ln>
              <a:solidFill>
                <a:schemeClr val="accent2">
                  <a:lumMod val="40000"/>
                  <a:lumOff val="60000"/>
                </a:schemeClr>
              </a:solidFill>
              <a:effectLst/>
            </a:endParaRPr>
          </a:p>
        </p:txBody>
      </p:sp>
    </p:spTree>
    <p:extLst>
      <p:ext uri="{BB962C8B-B14F-4D97-AF65-F5344CB8AC3E}">
        <p14:creationId xmlns:p14="http://schemas.microsoft.com/office/powerpoint/2010/main" val="1151022930"/>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554" name="Rectangle 4"/>
          <p:cNvSpPr>
            <a:spLocks noGrp="1" noChangeArrowheads="1"/>
          </p:cNvSpPr>
          <p:nvPr>
            <p:ph type="subTitle" idx="1"/>
          </p:nvPr>
        </p:nvSpPr>
        <p:spPr>
          <a:xfrm>
            <a:off x="304800" y="152400"/>
            <a:ext cx="8610600" cy="2819400"/>
          </a:xfrm>
        </p:spPr>
        <p:txBody>
          <a:bodyPr>
            <a:noAutofit/>
          </a:bodyPr>
          <a:lstStyle/>
          <a:p>
            <a:pPr eaLnBrk="1" hangingPunct="1"/>
            <a:r>
              <a:rPr lang="en-US" altLang="en-US" sz="4000" b="1" dirty="0">
                <a:latin typeface="Cambria Math" panose="02040503050406030204" pitchFamily="18" charset="0"/>
                <a:ea typeface="Cambria Math" panose="02040503050406030204" pitchFamily="18" charset="0"/>
              </a:rPr>
              <a:t>When Boaz had finished eating and drinking and was in </a:t>
            </a:r>
            <a:r>
              <a:rPr lang="en-US" altLang="en-US" sz="4000" b="1" u="sng" dirty="0">
                <a:latin typeface="Cambria Math" panose="02040503050406030204" pitchFamily="18" charset="0"/>
                <a:ea typeface="Cambria Math" panose="02040503050406030204" pitchFamily="18" charset="0"/>
              </a:rPr>
              <a:t>GOOD SPIRITS, </a:t>
            </a:r>
            <a:r>
              <a:rPr lang="en-US" altLang="en-US" sz="4000" dirty="0">
                <a:latin typeface="Cambria Math" panose="02040503050406030204" pitchFamily="18" charset="0"/>
                <a:ea typeface="Cambria Math" panose="02040503050406030204" pitchFamily="18" charset="0"/>
              </a:rPr>
              <a:t>he went over to lie down at the far end of the grain pile.  </a:t>
            </a:r>
            <a:endParaRPr lang="en-US" altLang="en-US" sz="4000" b="1" u="sng" dirty="0">
              <a:latin typeface="Cambria Math" panose="02040503050406030204" pitchFamily="18" charset="0"/>
              <a:ea typeface="Cambria Math" panose="02040503050406030204" pitchFamily="18" charset="0"/>
            </a:endParaRPr>
          </a:p>
        </p:txBody>
      </p:sp>
      <p:pic>
        <p:nvPicPr>
          <p:cNvPr id="3" name="Picture 2">
            <a:extLst>
              <a:ext uri="{FF2B5EF4-FFF2-40B4-BE49-F238E27FC236}">
                <a16:creationId xmlns:a16="http://schemas.microsoft.com/office/drawing/2014/main" xmlns="" id="{1C076975-2171-CB45-875F-FABCDEE7450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54400" y="2133600"/>
            <a:ext cx="5689600" cy="4267200"/>
          </a:xfrm>
          <a:prstGeom prst="rect">
            <a:avLst/>
          </a:prstGeom>
        </p:spPr>
      </p:pic>
      <p:sp>
        <p:nvSpPr>
          <p:cNvPr id="6" name="Rectangle 4">
            <a:extLst>
              <a:ext uri="{FF2B5EF4-FFF2-40B4-BE49-F238E27FC236}">
                <a16:creationId xmlns:a16="http://schemas.microsoft.com/office/drawing/2014/main" xmlns="" id="{C38C966F-F9D5-0E46-864A-001BDA585560}"/>
              </a:ext>
            </a:extLst>
          </p:cNvPr>
          <p:cNvSpPr txBox="1">
            <a:spLocks noChangeArrowheads="1"/>
          </p:cNvSpPr>
          <p:nvPr/>
        </p:nvSpPr>
        <p:spPr>
          <a:xfrm>
            <a:off x="22412" y="5105400"/>
            <a:ext cx="4930588" cy="1676400"/>
          </a:xfrm>
          <a:prstGeom prst="rect">
            <a:avLst/>
          </a:prstGeom>
        </p:spPr>
        <p:style>
          <a:lnRef idx="2">
            <a:schemeClr val="dk1">
              <a:shade val="50000"/>
            </a:schemeClr>
          </a:lnRef>
          <a:fillRef idx="1">
            <a:schemeClr val="dk1"/>
          </a:fillRef>
          <a:effectRef idx="0">
            <a:schemeClr val="dk1"/>
          </a:effectRef>
          <a:fontRef idx="minor">
            <a:schemeClr val="lt1"/>
          </a:fontRef>
        </p:style>
        <p:txBody>
          <a:bodyPr vert="horz" lIns="91440" tIns="45720" rIns="91440" bIns="45720" rtlCol="0" anchor="t">
            <a:noAutofit/>
          </a:bodyPr>
          <a:lstStyle>
            <a:lvl1pPr marL="0" indent="0" algn="l" defTabSz="457200" rtl="0" eaLnBrk="1" latinLnBrk="0" hangingPunct="1">
              <a:spcBef>
                <a:spcPts val="1000"/>
              </a:spcBef>
              <a:spcAft>
                <a:spcPts val="0"/>
              </a:spcAft>
              <a:buClr>
                <a:schemeClr val="accent1"/>
              </a:buClr>
              <a:buFont typeface="Wingdings 3" charset="2"/>
              <a:buNone/>
              <a:defRPr sz="1800" kern="1200">
                <a:solidFill>
                  <a:schemeClr val="tx1">
                    <a:lumMod val="65000"/>
                    <a:lumOff val="35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Font typeface="Wingdings 3"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Font typeface="Wingdings 3"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9pPr>
          </a:lstStyle>
          <a:p>
            <a:pPr fontAlgn="auto"/>
            <a:r>
              <a:rPr lang="en-US" altLang="en-US" sz="3200" b="1" dirty="0">
                <a:solidFill>
                  <a:schemeClr val="bg1"/>
                </a:solidFill>
                <a:latin typeface="Cambria Math" panose="02040503050406030204" pitchFamily="18" charset="0"/>
                <a:ea typeface="Cambria Math" panose="02040503050406030204" pitchFamily="18" charset="0"/>
              </a:rPr>
              <a:t>Ruth approached quietly, uncovered his feet and lay down.</a:t>
            </a:r>
          </a:p>
        </p:txBody>
      </p:sp>
    </p:spTree>
    <p:extLst>
      <p:ext uri="{BB962C8B-B14F-4D97-AF65-F5344CB8AC3E}">
        <p14:creationId xmlns:p14="http://schemas.microsoft.com/office/powerpoint/2010/main" val="740984593"/>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554" name="Rectangle 4"/>
          <p:cNvSpPr>
            <a:spLocks noGrp="1" noChangeArrowheads="1"/>
          </p:cNvSpPr>
          <p:nvPr>
            <p:ph type="subTitle" idx="1"/>
          </p:nvPr>
        </p:nvSpPr>
        <p:spPr>
          <a:xfrm>
            <a:off x="304800" y="152400"/>
            <a:ext cx="8610600" cy="2819400"/>
          </a:xfrm>
        </p:spPr>
        <p:txBody>
          <a:bodyPr>
            <a:noAutofit/>
          </a:bodyPr>
          <a:lstStyle/>
          <a:p>
            <a:pPr eaLnBrk="1" hangingPunct="1"/>
            <a:r>
              <a:rPr lang="en-US" altLang="en-US" sz="4000" b="1" dirty="0">
                <a:latin typeface="Cambria Math" panose="02040503050406030204" pitchFamily="18" charset="0"/>
                <a:ea typeface="Cambria Math" panose="02040503050406030204" pitchFamily="18" charset="0"/>
              </a:rPr>
              <a:t>In the </a:t>
            </a:r>
            <a:r>
              <a:rPr lang="en-US" altLang="en-US" sz="4000" b="1" u="sng" dirty="0">
                <a:latin typeface="Cambria Math" panose="02040503050406030204" pitchFamily="18" charset="0"/>
                <a:ea typeface="Cambria Math" panose="02040503050406030204" pitchFamily="18" charset="0"/>
              </a:rPr>
              <a:t>middle of the night </a:t>
            </a:r>
            <a:r>
              <a:rPr lang="en-US" altLang="en-US" sz="4000" b="1" dirty="0">
                <a:latin typeface="Cambria Math" panose="02040503050406030204" pitchFamily="18" charset="0"/>
                <a:ea typeface="Cambria Math" panose="02040503050406030204" pitchFamily="18" charset="0"/>
              </a:rPr>
              <a:t>something startled the man, he turned—and there was a woman lying at his feet!</a:t>
            </a:r>
            <a:endParaRPr lang="en-US" altLang="en-US" sz="4000" b="1" u="sng" dirty="0">
              <a:latin typeface="Cambria Math" panose="02040503050406030204" pitchFamily="18" charset="0"/>
              <a:ea typeface="Cambria Math" panose="02040503050406030204" pitchFamily="18" charset="0"/>
            </a:endParaRPr>
          </a:p>
        </p:txBody>
      </p:sp>
      <p:pic>
        <p:nvPicPr>
          <p:cNvPr id="2" name="Picture 1">
            <a:extLst>
              <a:ext uri="{FF2B5EF4-FFF2-40B4-BE49-F238E27FC236}">
                <a16:creationId xmlns:a16="http://schemas.microsoft.com/office/drawing/2014/main" xmlns="" id="{A8D50A7F-E96B-C644-9793-8B010D00D0C3}"/>
              </a:ext>
            </a:extLst>
          </p:cNvPr>
          <p:cNvPicPr>
            <a:picLocks noChangeAspect="1"/>
          </p:cNvPicPr>
          <p:nvPr/>
        </p:nvPicPr>
        <p:blipFill>
          <a:blip r:embed="rId2"/>
          <a:stretch>
            <a:fillRect/>
          </a:stretch>
        </p:blipFill>
        <p:spPr>
          <a:xfrm>
            <a:off x="1676400" y="2209800"/>
            <a:ext cx="5867400" cy="4400550"/>
          </a:xfrm>
          <a:prstGeom prst="rect">
            <a:avLst/>
          </a:prstGeom>
        </p:spPr>
      </p:pic>
    </p:spTree>
    <p:extLst>
      <p:ext uri="{BB962C8B-B14F-4D97-AF65-F5344CB8AC3E}">
        <p14:creationId xmlns:p14="http://schemas.microsoft.com/office/powerpoint/2010/main" val="494412285"/>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A8D50A7F-E96B-C644-9793-8B010D00D0C3}"/>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2412" y="0"/>
            <a:ext cx="3048000" cy="4400550"/>
          </a:xfrm>
          <a:prstGeom prst="rect">
            <a:avLst/>
          </a:prstGeom>
        </p:spPr>
      </p:pic>
      <p:pic>
        <p:nvPicPr>
          <p:cNvPr id="4" name="Picture 3">
            <a:extLst>
              <a:ext uri="{FF2B5EF4-FFF2-40B4-BE49-F238E27FC236}">
                <a16:creationId xmlns:a16="http://schemas.microsoft.com/office/drawing/2014/main" xmlns="" id="{8186A959-16B9-B240-9546-EEB8CCA17A9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096000" y="1212043"/>
            <a:ext cx="3021106" cy="5628028"/>
          </a:xfrm>
          <a:prstGeom prst="rect">
            <a:avLst/>
          </a:prstGeom>
        </p:spPr>
      </p:pic>
      <p:sp>
        <p:nvSpPr>
          <p:cNvPr id="3" name="Rounded Rectangular Callout 2">
            <a:extLst>
              <a:ext uri="{FF2B5EF4-FFF2-40B4-BE49-F238E27FC236}">
                <a16:creationId xmlns:a16="http://schemas.microsoft.com/office/drawing/2014/main" xmlns="" id="{CC48C28E-17CA-CC43-A7D9-23A146E03629}"/>
              </a:ext>
            </a:extLst>
          </p:cNvPr>
          <p:cNvSpPr/>
          <p:nvPr/>
        </p:nvSpPr>
        <p:spPr>
          <a:xfrm>
            <a:off x="2286000" y="304800"/>
            <a:ext cx="3200400" cy="1743075"/>
          </a:xfrm>
          <a:prstGeom prst="wedgeRoundRectCallout">
            <a:avLst>
              <a:gd name="adj1" fmla="val -63459"/>
              <a:gd name="adj2" fmla="val 32670"/>
              <a:gd name="adj3" fmla="val 16667"/>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3600" b="1" dirty="0">
                <a:latin typeface="Cambria Math" panose="02040503050406030204" pitchFamily="18" charset="0"/>
                <a:ea typeface="Cambria Math" panose="02040503050406030204" pitchFamily="18" charset="0"/>
              </a:rPr>
              <a:t>“Who are you? He asked</a:t>
            </a:r>
            <a:r>
              <a:rPr lang="en-US" b="1" dirty="0"/>
              <a:t>.</a:t>
            </a:r>
          </a:p>
        </p:txBody>
      </p:sp>
      <p:sp>
        <p:nvSpPr>
          <p:cNvPr id="6" name="Rounded Rectangular Callout 5">
            <a:extLst>
              <a:ext uri="{FF2B5EF4-FFF2-40B4-BE49-F238E27FC236}">
                <a16:creationId xmlns:a16="http://schemas.microsoft.com/office/drawing/2014/main" xmlns="" id="{4D89B9D8-8E32-8141-BD7D-CDA1A24713DF}"/>
              </a:ext>
            </a:extLst>
          </p:cNvPr>
          <p:cNvSpPr/>
          <p:nvPr/>
        </p:nvSpPr>
        <p:spPr>
          <a:xfrm>
            <a:off x="2106706" y="2544856"/>
            <a:ext cx="4648200" cy="4189879"/>
          </a:xfrm>
          <a:prstGeom prst="wedgeRoundRectCallout">
            <a:avLst>
              <a:gd name="adj1" fmla="val 58964"/>
              <a:gd name="adj2" fmla="val -34118"/>
              <a:gd name="adj3" fmla="val 16667"/>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600" b="1" dirty="0">
                <a:latin typeface="Cambria Math" panose="02040503050406030204" pitchFamily="18" charset="0"/>
                <a:ea typeface="Cambria Math" panose="02040503050406030204" pitchFamily="18" charset="0"/>
              </a:rPr>
              <a:t>”I am your servant Ruth. Spread the corner of your garment over me, since you are a guardian-redeemer of our family.”</a:t>
            </a:r>
            <a:endParaRPr lang="en-US" b="1" dirty="0"/>
          </a:p>
        </p:txBody>
      </p:sp>
    </p:spTree>
    <p:extLst>
      <p:ext uri="{BB962C8B-B14F-4D97-AF65-F5344CB8AC3E}">
        <p14:creationId xmlns:p14="http://schemas.microsoft.com/office/powerpoint/2010/main" val="2900551968"/>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A8D50A7F-E96B-C644-9793-8B010D00D0C3}"/>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2412" y="0"/>
            <a:ext cx="3048000" cy="4400550"/>
          </a:xfrm>
          <a:prstGeom prst="rect">
            <a:avLst/>
          </a:prstGeom>
        </p:spPr>
      </p:pic>
      <p:pic>
        <p:nvPicPr>
          <p:cNvPr id="4" name="Picture 3">
            <a:extLst>
              <a:ext uri="{FF2B5EF4-FFF2-40B4-BE49-F238E27FC236}">
                <a16:creationId xmlns:a16="http://schemas.microsoft.com/office/drawing/2014/main" xmlns="" id="{8186A959-16B9-B240-9546-EEB8CCA17A9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096000" y="1212043"/>
            <a:ext cx="3021106" cy="5628028"/>
          </a:xfrm>
          <a:prstGeom prst="rect">
            <a:avLst/>
          </a:prstGeom>
        </p:spPr>
      </p:pic>
      <p:sp>
        <p:nvSpPr>
          <p:cNvPr id="3" name="Rounded Rectangular Callout 2">
            <a:extLst>
              <a:ext uri="{FF2B5EF4-FFF2-40B4-BE49-F238E27FC236}">
                <a16:creationId xmlns:a16="http://schemas.microsoft.com/office/drawing/2014/main" xmlns="" id="{CC48C28E-17CA-CC43-A7D9-23A146E03629}"/>
              </a:ext>
            </a:extLst>
          </p:cNvPr>
          <p:cNvSpPr/>
          <p:nvPr/>
        </p:nvSpPr>
        <p:spPr>
          <a:xfrm>
            <a:off x="2895600" y="304800"/>
            <a:ext cx="3657600" cy="4267200"/>
          </a:xfrm>
          <a:prstGeom prst="wedgeRoundRectCallout">
            <a:avLst>
              <a:gd name="adj1" fmla="val -63178"/>
              <a:gd name="adj2" fmla="val -14774"/>
              <a:gd name="adj3" fmla="val 16667"/>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3600" b="1" dirty="0">
                <a:latin typeface="Cambria Math" panose="02040503050406030204" pitchFamily="18" charset="0"/>
                <a:ea typeface="Cambria Math" panose="02040503050406030204" pitchFamily="18" charset="0"/>
              </a:rPr>
              <a:t>“The LORD bless you, my daughter.  This kindness is greater than that which you showed earlier.”</a:t>
            </a:r>
            <a:endParaRPr lang="en-US" b="1" dirty="0"/>
          </a:p>
        </p:txBody>
      </p:sp>
      <p:sp>
        <p:nvSpPr>
          <p:cNvPr id="7" name="Rounded Rectangular Callout 6">
            <a:extLst>
              <a:ext uri="{FF2B5EF4-FFF2-40B4-BE49-F238E27FC236}">
                <a16:creationId xmlns:a16="http://schemas.microsoft.com/office/drawing/2014/main" xmlns="" id="{DE56E196-62C5-E245-8149-481BC25BC761}"/>
              </a:ext>
            </a:extLst>
          </p:cNvPr>
          <p:cNvSpPr/>
          <p:nvPr/>
        </p:nvSpPr>
        <p:spPr>
          <a:xfrm>
            <a:off x="62753" y="4915181"/>
            <a:ext cx="7543800" cy="1743075"/>
          </a:xfrm>
          <a:prstGeom prst="wedgeRoundRectCallout">
            <a:avLst>
              <a:gd name="adj1" fmla="val -23249"/>
              <a:gd name="adj2" fmla="val -74433"/>
              <a:gd name="adj3" fmla="val 16667"/>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3600" b="1" dirty="0">
                <a:latin typeface="Cambria Math" panose="02040503050406030204" pitchFamily="18" charset="0"/>
                <a:ea typeface="Cambria Math" panose="02040503050406030204" pitchFamily="18" charset="0"/>
              </a:rPr>
              <a:t>“You have not run after the younger men, whether rich or poor.”</a:t>
            </a:r>
            <a:endParaRPr lang="en-US" b="1" dirty="0"/>
          </a:p>
        </p:txBody>
      </p:sp>
    </p:spTree>
    <p:extLst>
      <p:ext uri="{BB962C8B-B14F-4D97-AF65-F5344CB8AC3E}">
        <p14:creationId xmlns:p14="http://schemas.microsoft.com/office/powerpoint/2010/main" val="3112314164"/>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A8D50A7F-E96B-C644-9793-8B010D00D0C3}"/>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2412" y="0"/>
            <a:ext cx="3048000" cy="4400550"/>
          </a:xfrm>
          <a:prstGeom prst="rect">
            <a:avLst/>
          </a:prstGeom>
        </p:spPr>
      </p:pic>
      <p:pic>
        <p:nvPicPr>
          <p:cNvPr id="4" name="Picture 3">
            <a:extLst>
              <a:ext uri="{FF2B5EF4-FFF2-40B4-BE49-F238E27FC236}">
                <a16:creationId xmlns:a16="http://schemas.microsoft.com/office/drawing/2014/main" xmlns="" id="{8186A959-16B9-B240-9546-EEB8CCA17A9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096000" y="1212043"/>
            <a:ext cx="3021106" cy="5628028"/>
          </a:xfrm>
          <a:prstGeom prst="rect">
            <a:avLst/>
          </a:prstGeom>
        </p:spPr>
      </p:pic>
      <p:sp>
        <p:nvSpPr>
          <p:cNvPr id="3" name="Rounded Rectangular Callout 2">
            <a:extLst>
              <a:ext uri="{FF2B5EF4-FFF2-40B4-BE49-F238E27FC236}">
                <a16:creationId xmlns:a16="http://schemas.microsoft.com/office/drawing/2014/main" xmlns="" id="{CC48C28E-17CA-CC43-A7D9-23A146E03629}"/>
              </a:ext>
            </a:extLst>
          </p:cNvPr>
          <p:cNvSpPr/>
          <p:nvPr/>
        </p:nvSpPr>
        <p:spPr>
          <a:xfrm>
            <a:off x="2895600" y="304800"/>
            <a:ext cx="3657600" cy="2895600"/>
          </a:xfrm>
          <a:prstGeom prst="wedgeRoundRectCallout">
            <a:avLst>
              <a:gd name="adj1" fmla="val -63178"/>
              <a:gd name="adj2" fmla="val -14774"/>
              <a:gd name="adj3" fmla="val 16667"/>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3600" b="1" dirty="0">
                <a:latin typeface="Cambria Math" panose="02040503050406030204" pitchFamily="18" charset="0"/>
                <a:ea typeface="Cambria Math" panose="02040503050406030204" pitchFamily="18" charset="0"/>
              </a:rPr>
              <a:t>”And now, my daughter, don’t be afraid. I will do for you all you ask.”</a:t>
            </a:r>
            <a:endParaRPr lang="en-US" b="1" dirty="0"/>
          </a:p>
        </p:txBody>
      </p:sp>
      <p:sp>
        <p:nvSpPr>
          <p:cNvPr id="7" name="Rounded Rectangular Callout 6">
            <a:extLst>
              <a:ext uri="{FF2B5EF4-FFF2-40B4-BE49-F238E27FC236}">
                <a16:creationId xmlns:a16="http://schemas.microsoft.com/office/drawing/2014/main" xmlns="" id="{DE56E196-62C5-E245-8149-481BC25BC761}"/>
              </a:ext>
            </a:extLst>
          </p:cNvPr>
          <p:cNvSpPr/>
          <p:nvPr/>
        </p:nvSpPr>
        <p:spPr>
          <a:xfrm>
            <a:off x="62753" y="4915181"/>
            <a:ext cx="7543800" cy="1743075"/>
          </a:xfrm>
          <a:prstGeom prst="wedgeRoundRectCallout">
            <a:avLst>
              <a:gd name="adj1" fmla="val -23249"/>
              <a:gd name="adj2" fmla="val -74433"/>
              <a:gd name="adj3" fmla="val 16667"/>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3600" b="1" dirty="0">
                <a:latin typeface="Cambria Math" panose="02040503050406030204" pitchFamily="18" charset="0"/>
                <a:ea typeface="Cambria Math" panose="02040503050406030204" pitchFamily="18" charset="0"/>
              </a:rPr>
              <a:t>“All the people of my town know that you are a woman of </a:t>
            </a:r>
          </a:p>
          <a:p>
            <a:pPr algn="ctr"/>
            <a:r>
              <a:rPr lang="en-US" sz="3600" b="1" u="sng" dirty="0">
                <a:latin typeface="Cambria Math" panose="02040503050406030204" pitchFamily="18" charset="0"/>
                <a:ea typeface="Cambria Math" panose="02040503050406030204" pitchFamily="18" charset="0"/>
              </a:rPr>
              <a:t>NOBLE CHARACTER</a:t>
            </a:r>
            <a:r>
              <a:rPr lang="en-US" sz="3600" b="1" dirty="0">
                <a:latin typeface="Cambria Math" panose="02040503050406030204" pitchFamily="18" charset="0"/>
                <a:ea typeface="Cambria Math" panose="02040503050406030204" pitchFamily="18" charset="0"/>
              </a:rPr>
              <a:t>.” </a:t>
            </a:r>
            <a:endParaRPr lang="en-US" b="1" dirty="0"/>
          </a:p>
        </p:txBody>
      </p:sp>
    </p:spTree>
    <p:extLst>
      <p:ext uri="{BB962C8B-B14F-4D97-AF65-F5344CB8AC3E}">
        <p14:creationId xmlns:p14="http://schemas.microsoft.com/office/powerpoint/2010/main" val="3374680204"/>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A8D50A7F-E96B-C644-9793-8B010D00D0C3}"/>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2412" y="0"/>
            <a:ext cx="3048000" cy="4400550"/>
          </a:xfrm>
          <a:prstGeom prst="rect">
            <a:avLst/>
          </a:prstGeom>
        </p:spPr>
      </p:pic>
      <p:pic>
        <p:nvPicPr>
          <p:cNvPr id="4" name="Picture 3">
            <a:extLst>
              <a:ext uri="{FF2B5EF4-FFF2-40B4-BE49-F238E27FC236}">
                <a16:creationId xmlns:a16="http://schemas.microsoft.com/office/drawing/2014/main" xmlns="" id="{8186A959-16B9-B240-9546-EEB8CCA17A9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096000" y="1212043"/>
            <a:ext cx="3021106" cy="5628028"/>
          </a:xfrm>
          <a:prstGeom prst="rect">
            <a:avLst/>
          </a:prstGeom>
        </p:spPr>
      </p:pic>
      <p:sp>
        <p:nvSpPr>
          <p:cNvPr id="3" name="Rounded Rectangular Callout 2">
            <a:extLst>
              <a:ext uri="{FF2B5EF4-FFF2-40B4-BE49-F238E27FC236}">
                <a16:creationId xmlns:a16="http://schemas.microsoft.com/office/drawing/2014/main" xmlns="" id="{CC48C28E-17CA-CC43-A7D9-23A146E03629}"/>
              </a:ext>
            </a:extLst>
          </p:cNvPr>
          <p:cNvSpPr/>
          <p:nvPr/>
        </p:nvSpPr>
        <p:spPr>
          <a:xfrm>
            <a:off x="2895600" y="152401"/>
            <a:ext cx="3657600" cy="4038599"/>
          </a:xfrm>
          <a:prstGeom prst="wedgeRoundRectCallout">
            <a:avLst>
              <a:gd name="adj1" fmla="val -63178"/>
              <a:gd name="adj2" fmla="val -14774"/>
              <a:gd name="adj3" fmla="val 16667"/>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3200" b="1" dirty="0">
                <a:latin typeface="Cambria Math" panose="02040503050406030204" pitchFamily="18" charset="0"/>
                <a:ea typeface="Cambria Math" panose="02040503050406030204" pitchFamily="18" charset="0"/>
              </a:rPr>
              <a:t>“Although it is true that I am a guardian-redeemer of our family, there is another who is more closely related than I.”</a:t>
            </a:r>
            <a:endParaRPr lang="en-US" sz="3200" b="1" dirty="0"/>
          </a:p>
        </p:txBody>
      </p:sp>
      <p:sp>
        <p:nvSpPr>
          <p:cNvPr id="7" name="Rounded Rectangular Callout 6">
            <a:extLst>
              <a:ext uri="{FF2B5EF4-FFF2-40B4-BE49-F238E27FC236}">
                <a16:creationId xmlns:a16="http://schemas.microsoft.com/office/drawing/2014/main" xmlns="" id="{DE56E196-62C5-E245-8149-481BC25BC761}"/>
              </a:ext>
            </a:extLst>
          </p:cNvPr>
          <p:cNvSpPr/>
          <p:nvPr/>
        </p:nvSpPr>
        <p:spPr>
          <a:xfrm>
            <a:off x="62753" y="4507073"/>
            <a:ext cx="7543800" cy="2314855"/>
          </a:xfrm>
          <a:prstGeom prst="wedgeRoundRectCallout">
            <a:avLst>
              <a:gd name="adj1" fmla="val -23249"/>
              <a:gd name="adj2" fmla="val -74433"/>
              <a:gd name="adj3" fmla="val 16667"/>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800" b="1" dirty="0">
                <a:latin typeface="Cambria Math" panose="02040503050406030204" pitchFamily="18" charset="0"/>
                <a:ea typeface="Cambria Math" panose="02040503050406030204" pitchFamily="18" charset="0"/>
              </a:rPr>
              <a:t>“Stay here for the night, and in the morning if he wants to do his duty as your guardian-redeemer, good; let him redeem you. But if he is not willing, as surely as the LORD lives </a:t>
            </a:r>
          </a:p>
          <a:p>
            <a:pPr algn="ctr"/>
            <a:r>
              <a:rPr lang="en-US" sz="2800" b="1" dirty="0">
                <a:latin typeface="Cambria Math" panose="02040503050406030204" pitchFamily="18" charset="0"/>
                <a:ea typeface="Cambria Math" panose="02040503050406030204" pitchFamily="18" charset="0"/>
              </a:rPr>
              <a:t>I will do it. Lie here until morning</a:t>
            </a:r>
            <a:r>
              <a:rPr lang="en-US" sz="3600" b="1" dirty="0">
                <a:latin typeface="Cambria Math" panose="02040503050406030204" pitchFamily="18" charset="0"/>
                <a:ea typeface="Cambria Math" panose="02040503050406030204" pitchFamily="18" charset="0"/>
              </a:rPr>
              <a:t>.”</a:t>
            </a:r>
            <a:endParaRPr lang="en-US" b="1" dirty="0"/>
          </a:p>
        </p:txBody>
      </p:sp>
    </p:spTree>
    <p:extLst>
      <p:ext uri="{BB962C8B-B14F-4D97-AF65-F5344CB8AC3E}">
        <p14:creationId xmlns:p14="http://schemas.microsoft.com/office/powerpoint/2010/main" val="2968665410"/>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4"/>
          <p:cNvSpPr>
            <a:spLocks noGrp="1" noChangeArrowheads="1"/>
          </p:cNvSpPr>
          <p:nvPr>
            <p:ph type="subTitle" idx="1"/>
          </p:nvPr>
        </p:nvSpPr>
        <p:spPr>
          <a:xfrm>
            <a:off x="304800" y="152400"/>
            <a:ext cx="8610600" cy="2819400"/>
          </a:xfrm>
        </p:spPr>
        <p:txBody>
          <a:bodyPr>
            <a:noAutofit/>
          </a:bodyPr>
          <a:lstStyle/>
          <a:p>
            <a:pPr eaLnBrk="1" hangingPunct="1"/>
            <a:r>
              <a:rPr lang="en-US" altLang="en-US" sz="4000" b="1" dirty="0">
                <a:latin typeface="Cambria Math" panose="02040503050406030204" pitchFamily="18" charset="0"/>
                <a:ea typeface="Cambria Math" panose="02040503050406030204" pitchFamily="18" charset="0"/>
              </a:rPr>
              <a:t>So she lay at his feet until morning, but got up before anyone could be recognized; and he said, </a:t>
            </a:r>
            <a:endParaRPr lang="en-US" altLang="en-US" sz="4000" b="1" u="sng" dirty="0">
              <a:latin typeface="Cambria Math" panose="02040503050406030204" pitchFamily="18" charset="0"/>
              <a:ea typeface="Cambria Math" panose="02040503050406030204" pitchFamily="18" charset="0"/>
            </a:endParaRPr>
          </a:p>
        </p:txBody>
      </p:sp>
      <p:pic>
        <p:nvPicPr>
          <p:cNvPr id="4" name="Picture 3">
            <a:extLst>
              <a:ext uri="{FF2B5EF4-FFF2-40B4-BE49-F238E27FC236}">
                <a16:creationId xmlns:a16="http://schemas.microsoft.com/office/drawing/2014/main" xmlns="" id="{1BF250A8-C8AA-E849-828B-0D0AD2C96B79}"/>
              </a:ext>
            </a:extLst>
          </p:cNvPr>
          <p:cNvPicPr>
            <a:picLocks noChangeAspect="1"/>
          </p:cNvPicPr>
          <p:nvPr/>
        </p:nvPicPr>
        <p:blipFill>
          <a:blip r:embed="rId2"/>
          <a:stretch>
            <a:fillRect/>
          </a:stretch>
        </p:blipFill>
        <p:spPr>
          <a:xfrm>
            <a:off x="35733" y="2514601"/>
            <a:ext cx="5967504" cy="4328886"/>
          </a:xfrm>
          <a:prstGeom prst="rect">
            <a:avLst/>
          </a:prstGeom>
        </p:spPr>
      </p:pic>
      <p:sp>
        <p:nvSpPr>
          <p:cNvPr id="5" name="Rounded Rectangular Callout 4">
            <a:extLst>
              <a:ext uri="{FF2B5EF4-FFF2-40B4-BE49-F238E27FC236}">
                <a16:creationId xmlns:a16="http://schemas.microsoft.com/office/drawing/2014/main" xmlns="" id="{C2A4D01B-D56E-6240-8009-9D20FF06D76B}"/>
              </a:ext>
            </a:extLst>
          </p:cNvPr>
          <p:cNvSpPr/>
          <p:nvPr/>
        </p:nvSpPr>
        <p:spPr>
          <a:xfrm rot="20974018">
            <a:off x="5564247" y="1694439"/>
            <a:ext cx="3382169" cy="2438401"/>
          </a:xfrm>
          <a:prstGeom prst="wedgeRoundRectCallout">
            <a:avLst>
              <a:gd name="adj1" fmla="val -63611"/>
              <a:gd name="adj2" fmla="val -15493"/>
              <a:gd name="adj3" fmla="val 16667"/>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3200" b="1" dirty="0">
                <a:latin typeface="Cambria Math" panose="02040503050406030204" pitchFamily="18" charset="0"/>
                <a:ea typeface="Cambria Math" panose="02040503050406030204" pitchFamily="18" charset="0"/>
              </a:rPr>
              <a:t>“No one must know that a woman came to the threshing floor.”</a:t>
            </a:r>
            <a:endParaRPr lang="en-US" sz="3200" b="1" dirty="0"/>
          </a:p>
        </p:txBody>
      </p:sp>
      <p:sp>
        <p:nvSpPr>
          <p:cNvPr id="6" name="TextBox 5">
            <a:extLst>
              <a:ext uri="{FF2B5EF4-FFF2-40B4-BE49-F238E27FC236}">
                <a16:creationId xmlns:a16="http://schemas.microsoft.com/office/drawing/2014/main" xmlns="" id="{E79F70A6-C182-3348-BCF1-BF51BA9A31CB}"/>
              </a:ext>
            </a:extLst>
          </p:cNvPr>
          <p:cNvSpPr txBox="1"/>
          <p:nvPr/>
        </p:nvSpPr>
        <p:spPr>
          <a:xfrm rot="21044678">
            <a:off x="6245003" y="4386656"/>
            <a:ext cx="2912163" cy="584775"/>
          </a:xfrm>
          <a:prstGeom prst="rect">
            <a:avLst/>
          </a:prstGeom>
          <a:noFill/>
        </p:spPr>
        <p:txBody>
          <a:bodyPr wrap="square" rtlCol="0">
            <a:spAutoFit/>
          </a:bodyPr>
          <a:lstStyle/>
          <a:p>
            <a:pPr algn="ctr"/>
            <a:r>
              <a:rPr lang="en-US" sz="3200" b="1" dirty="0">
                <a:latin typeface="Cambria Math" panose="02040503050406030204" pitchFamily="18" charset="0"/>
                <a:ea typeface="Cambria Math" panose="02040503050406030204" pitchFamily="18" charset="0"/>
              </a:rPr>
              <a:t>He also said</a:t>
            </a:r>
            <a:r>
              <a:rPr lang="en-US" dirty="0"/>
              <a:t>,</a:t>
            </a:r>
          </a:p>
        </p:txBody>
      </p:sp>
      <p:sp>
        <p:nvSpPr>
          <p:cNvPr id="8" name="Rounded Rectangular Callout 7">
            <a:extLst>
              <a:ext uri="{FF2B5EF4-FFF2-40B4-BE49-F238E27FC236}">
                <a16:creationId xmlns:a16="http://schemas.microsoft.com/office/drawing/2014/main" xmlns="" id="{A6909B73-DBD8-A34C-BB9E-9250EBD8AA58}"/>
              </a:ext>
            </a:extLst>
          </p:cNvPr>
          <p:cNvSpPr/>
          <p:nvPr/>
        </p:nvSpPr>
        <p:spPr>
          <a:xfrm>
            <a:off x="3613732" y="5345646"/>
            <a:ext cx="5510993" cy="1512354"/>
          </a:xfrm>
          <a:prstGeom prst="wedgeRoundRectCallout">
            <a:avLst>
              <a:gd name="adj1" fmla="val -16731"/>
              <a:gd name="adj2" fmla="val -67318"/>
              <a:gd name="adj3" fmla="val 16667"/>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3200" b="1" dirty="0">
                <a:latin typeface="Cambria Math" panose="02040503050406030204" pitchFamily="18" charset="0"/>
                <a:ea typeface="Cambria Math" panose="02040503050406030204" pitchFamily="18" charset="0"/>
              </a:rPr>
              <a:t>”Bring me the shawl you are wearing and hold it out.”</a:t>
            </a:r>
            <a:endParaRPr lang="en-US" sz="3200" b="1" dirty="0"/>
          </a:p>
        </p:txBody>
      </p:sp>
    </p:spTree>
    <p:extLst>
      <p:ext uri="{BB962C8B-B14F-4D97-AF65-F5344CB8AC3E}">
        <p14:creationId xmlns:p14="http://schemas.microsoft.com/office/powerpoint/2010/main" val="1904928959"/>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4"/>
          <p:cNvSpPr>
            <a:spLocks noGrp="1" noChangeArrowheads="1"/>
          </p:cNvSpPr>
          <p:nvPr>
            <p:ph type="subTitle" idx="1"/>
          </p:nvPr>
        </p:nvSpPr>
        <p:spPr>
          <a:xfrm>
            <a:off x="304800" y="152400"/>
            <a:ext cx="8610600" cy="2819400"/>
          </a:xfrm>
        </p:spPr>
        <p:txBody>
          <a:bodyPr>
            <a:noAutofit/>
          </a:bodyPr>
          <a:lstStyle/>
          <a:p>
            <a:pPr eaLnBrk="1" hangingPunct="1"/>
            <a:r>
              <a:rPr lang="en-US" altLang="en-US" sz="4000" b="1" dirty="0">
                <a:latin typeface="Cambria Math" panose="02040503050406030204" pitchFamily="18" charset="0"/>
                <a:ea typeface="Cambria Math" panose="02040503050406030204" pitchFamily="18" charset="0"/>
              </a:rPr>
              <a:t>When she did so, he poured into it </a:t>
            </a:r>
            <a:r>
              <a:rPr lang="en-US" altLang="en-US" sz="4000" b="1" u="sng" dirty="0">
                <a:latin typeface="Cambria Math" panose="02040503050406030204" pitchFamily="18" charset="0"/>
                <a:ea typeface="Cambria Math" panose="02040503050406030204" pitchFamily="18" charset="0"/>
              </a:rPr>
              <a:t>six measures of barley</a:t>
            </a:r>
            <a:r>
              <a:rPr lang="en-US" altLang="en-US" sz="4000" b="1" dirty="0">
                <a:latin typeface="Cambria Math" panose="02040503050406030204" pitchFamily="18" charset="0"/>
                <a:ea typeface="Cambria Math" panose="02040503050406030204" pitchFamily="18" charset="0"/>
              </a:rPr>
              <a:t> and placed the bundle on her.  Then he went back to town.</a:t>
            </a:r>
            <a:endParaRPr lang="en-US" altLang="en-US" sz="4000" b="1" u="sng" dirty="0">
              <a:latin typeface="Cambria Math" panose="02040503050406030204" pitchFamily="18" charset="0"/>
              <a:ea typeface="Cambria Math" panose="02040503050406030204" pitchFamily="18" charset="0"/>
            </a:endParaRPr>
          </a:p>
        </p:txBody>
      </p:sp>
      <p:pic>
        <p:nvPicPr>
          <p:cNvPr id="2" name="Picture 1">
            <a:extLst>
              <a:ext uri="{FF2B5EF4-FFF2-40B4-BE49-F238E27FC236}">
                <a16:creationId xmlns:a16="http://schemas.microsoft.com/office/drawing/2014/main" xmlns="" id="{3384B311-33AF-944A-8523-53A489E054E6}"/>
              </a:ext>
            </a:extLst>
          </p:cNvPr>
          <p:cNvPicPr>
            <a:picLocks noChangeAspect="1"/>
          </p:cNvPicPr>
          <p:nvPr/>
        </p:nvPicPr>
        <p:blipFill>
          <a:blip r:embed="rId2"/>
          <a:stretch>
            <a:fillRect/>
          </a:stretch>
        </p:blipFill>
        <p:spPr>
          <a:xfrm>
            <a:off x="4610100" y="2286000"/>
            <a:ext cx="4419600" cy="4419600"/>
          </a:xfrm>
          <a:prstGeom prst="rect">
            <a:avLst/>
          </a:prstGeom>
        </p:spPr>
      </p:pic>
      <p:sp>
        <p:nvSpPr>
          <p:cNvPr id="3" name="Rectangle 2">
            <a:extLst>
              <a:ext uri="{FF2B5EF4-FFF2-40B4-BE49-F238E27FC236}">
                <a16:creationId xmlns:a16="http://schemas.microsoft.com/office/drawing/2014/main" xmlns="" id="{4AF2B415-54E7-B741-9905-E26F6A0F6D3B}"/>
              </a:ext>
            </a:extLst>
          </p:cNvPr>
          <p:cNvSpPr/>
          <p:nvPr/>
        </p:nvSpPr>
        <p:spPr>
          <a:xfrm rot="20850183">
            <a:off x="982524" y="2452029"/>
            <a:ext cx="3839513" cy="1754326"/>
          </a:xfrm>
          <a:prstGeom prst="rect">
            <a:avLst/>
          </a:prstGeom>
          <a:noFill/>
        </p:spPr>
        <p:txBody>
          <a:bodyPr wrap="none" lIns="91440" tIns="45720" rIns="91440" bIns="45720">
            <a:spAutoFit/>
          </a:bodyPr>
          <a:lstStyle/>
          <a:p>
            <a:pPr algn="ctr"/>
            <a:r>
              <a:rPr lang="en-US" sz="5400" b="0" cap="none" spc="0" dirty="0">
                <a:ln w="0"/>
                <a:solidFill>
                  <a:schemeClr val="accent1"/>
                </a:solidFill>
                <a:effectLst>
                  <a:outerShdw blurRad="38100" dist="25400" dir="5400000" algn="ctr" rotWithShape="0">
                    <a:srgbClr val="6E747A">
                      <a:alpha val="43000"/>
                    </a:srgbClr>
                  </a:outerShdw>
                </a:effectLst>
              </a:rPr>
              <a:t>6 measures</a:t>
            </a:r>
          </a:p>
          <a:p>
            <a:pPr algn="ctr"/>
            <a:r>
              <a:rPr lang="en-US" sz="5400" dirty="0">
                <a:ln w="0"/>
                <a:solidFill>
                  <a:schemeClr val="accent1"/>
                </a:solidFill>
                <a:effectLst>
                  <a:outerShdw blurRad="38100" dist="25400" dir="5400000" algn="ctr" rotWithShape="0">
                    <a:srgbClr val="6E747A">
                      <a:alpha val="43000"/>
                    </a:srgbClr>
                  </a:outerShdw>
                </a:effectLst>
              </a:rPr>
              <a:t>Of BARLEY</a:t>
            </a:r>
            <a:endParaRPr lang="en-US" sz="5400" b="0" cap="none" spc="0" dirty="0">
              <a:ln w="0"/>
              <a:solidFill>
                <a:schemeClr val="accent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2719071523"/>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subTitle" idx="1"/>
          </p:nvPr>
        </p:nvSpPr>
        <p:spPr>
          <a:xfrm>
            <a:off x="228600" y="228600"/>
            <a:ext cx="8610600" cy="6248400"/>
          </a:xfrm>
        </p:spPr>
        <p:txBody>
          <a:bodyPr>
            <a:normAutofit/>
          </a:bodyPr>
          <a:lstStyle/>
          <a:p>
            <a:pPr algn="ctr" eaLnBrk="1" hangingPunct="1">
              <a:defRPr/>
            </a:pPr>
            <a:r>
              <a:rPr lang="en-US" altLang="en-US" sz="7200" dirty="0">
                <a:latin typeface="Cambria Math" panose="02040503050406030204" pitchFamily="18" charset="0"/>
                <a:ea typeface="Cambria Math" panose="02040503050406030204" pitchFamily="18" charset="0"/>
              </a:rPr>
              <a:t>Happily Ever After</a:t>
            </a:r>
          </a:p>
        </p:txBody>
      </p:sp>
      <p:pic>
        <p:nvPicPr>
          <p:cNvPr id="5" name="Picture 4">
            <a:extLst>
              <a:ext uri="{FF2B5EF4-FFF2-40B4-BE49-F238E27FC236}">
                <a16:creationId xmlns:a16="http://schemas.microsoft.com/office/drawing/2014/main" xmlns="" id="{3CDEEC48-752D-C54B-8E38-116C8445A4D4}"/>
              </a:ext>
            </a:extLst>
          </p:cNvPr>
          <p:cNvPicPr>
            <a:picLocks noChangeAspect="1"/>
          </p:cNvPicPr>
          <p:nvPr/>
        </p:nvPicPr>
        <p:blipFill>
          <a:blip r:embed="rId2"/>
          <a:stretch>
            <a:fillRect/>
          </a:stretch>
        </p:blipFill>
        <p:spPr>
          <a:xfrm>
            <a:off x="2514600" y="1943100"/>
            <a:ext cx="6045200" cy="4533900"/>
          </a:xfrm>
          <a:prstGeom prst="rect">
            <a:avLst/>
          </a:prstGeom>
        </p:spPr>
      </p:pic>
    </p:spTree>
    <p:extLst>
      <p:ext uri="{BB962C8B-B14F-4D97-AF65-F5344CB8AC3E}">
        <p14:creationId xmlns:p14="http://schemas.microsoft.com/office/powerpoint/2010/main" val="2584948223"/>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4"/>
          <p:cNvSpPr>
            <a:spLocks noGrp="1" noChangeArrowheads="1"/>
          </p:cNvSpPr>
          <p:nvPr>
            <p:ph type="subTitle" idx="1"/>
          </p:nvPr>
        </p:nvSpPr>
        <p:spPr>
          <a:xfrm>
            <a:off x="304800" y="152400"/>
            <a:ext cx="8610600" cy="1600200"/>
          </a:xfrm>
        </p:spPr>
        <p:txBody>
          <a:bodyPr>
            <a:noAutofit/>
          </a:bodyPr>
          <a:lstStyle/>
          <a:p>
            <a:pPr eaLnBrk="1" hangingPunct="1"/>
            <a:r>
              <a:rPr lang="en-US" altLang="en-US" sz="4000" b="1" dirty="0">
                <a:latin typeface="Cambria Math" panose="02040503050406030204" pitchFamily="18" charset="0"/>
                <a:ea typeface="Cambria Math" panose="02040503050406030204" pitchFamily="18" charset="0"/>
              </a:rPr>
              <a:t>When Ruth came to her mother-in-law, Naomi asked, </a:t>
            </a:r>
            <a:endParaRPr lang="en-US" altLang="en-US" sz="4000" b="1" u="sng" dirty="0">
              <a:latin typeface="Cambria Math" panose="02040503050406030204" pitchFamily="18" charset="0"/>
              <a:ea typeface="Cambria Math" panose="02040503050406030204" pitchFamily="18" charset="0"/>
            </a:endParaRPr>
          </a:p>
        </p:txBody>
      </p:sp>
      <p:pic>
        <p:nvPicPr>
          <p:cNvPr id="4" name="Picture 3">
            <a:extLst>
              <a:ext uri="{FF2B5EF4-FFF2-40B4-BE49-F238E27FC236}">
                <a16:creationId xmlns:a16="http://schemas.microsoft.com/office/drawing/2014/main" xmlns="" id="{B5313036-19F2-5B48-85D2-8E75EFC31A8F}"/>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flipH="1">
            <a:off x="102055" y="1587800"/>
            <a:ext cx="2336800" cy="3392805"/>
          </a:xfrm>
          <a:prstGeom prst="rect">
            <a:avLst/>
          </a:prstGeom>
        </p:spPr>
      </p:pic>
      <p:sp>
        <p:nvSpPr>
          <p:cNvPr id="5" name="Rounded Rectangular Callout 4">
            <a:extLst>
              <a:ext uri="{FF2B5EF4-FFF2-40B4-BE49-F238E27FC236}">
                <a16:creationId xmlns:a16="http://schemas.microsoft.com/office/drawing/2014/main" xmlns="" id="{F9CB3CA9-3EEB-6443-86B5-73656B126CFC}"/>
              </a:ext>
            </a:extLst>
          </p:cNvPr>
          <p:cNvSpPr/>
          <p:nvPr/>
        </p:nvSpPr>
        <p:spPr>
          <a:xfrm>
            <a:off x="2460172" y="1405590"/>
            <a:ext cx="3048000" cy="1066800"/>
          </a:xfrm>
          <a:prstGeom prst="wedgeRoundRectCallout">
            <a:avLst>
              <a:gd name="adj1" fmla="val -65998"/>
              <a:gd name="adj2" fmla="val 38800"/>
              <a:gd name="adj3" fmla="val 16667"/>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Cambria Math" panose="02040503050406030204" pitchFamily="18" charset="0"/>
                <a:ea typeface="Cambria Math" panose="02040503050406030204" pitchFamily="18" charset="0"/>
              </a:rPr>
              <a:t>“How did it go, my daughter?”</a:t>
            </a:r>
          </a:p>
        </p:txBody>
      </p:sp>
      <p:sp>
        <p:nvSpPr>
          <p:cNvPr id="7" name="Rectangle 4">
            <a:extLst>
              <a:ext uri="{FF2B5EF4-FFF2-40B4-BE49-F238E27FC236}">
                <a16:creationId xmlns:a16="http://schemas.microsoft.com/office/drawing/2014/main" xmlns="" id="{1EFBE8E7-EED6-9047-8ED2-1F5B68F4854C}"/>
              </a:ext>
            </a:extLst>
          </p:cNvPr>
          <p:cNvSpPr txBox="1">
            <a:spLocks noChangeArrowheads="1"/>
          </p:cNvSpPr>
          <p:nvPr/>
        </p:nvSpPr>
        <p:spPr>
          <a:xfrm>
            <a:off x="2424341" y="2559633"/>
            <a:ext cx="5029200" cy="1664653"/>
          </a:xfrm>
          <a:prstGeom prst="rect">
            <a:avLst/>
          </a:prstGeom>
        </p:spPr>
        <p:style>
          <a:lnRef idx="2">
            <a:schemeClr val="dk1">
              <a:shade val="50000"/>
            </a:schemeClr>
          </a:lnRef>
          <a:fillRef idx="1">
            <a:schemeClr val="dk1"/>
          </a:fillRef>
          <a:effectRef idx="0">
            <a:schemeClr val="dk1"/>
          </a:effectRef>
          <a:fontRef idx="minor">
            <a:schemeClr val="lt1"/>
          </a:fontRef>
        </p:style>
        <p:txBody>
          <a:bodyPr vert="horz" lIns="91440" tIns="45720" rIns="91440" bIns="45720" rtlCol="0" anchor="t">
            <a:noAutofit/>
          </a:bodyPr>
          <a:lstStyle>
            <a:lvl1pPr marL="0" indent="0" algn="l" defTabSz="457200" rtl="0" eaLnBrk="1" latinLnBrk="0" hangingPunct="1">
              <a:spcBef>
                <a:spcPts val="1000"/>
              </a:spcBef>
              <a:spcAft>
                <a:spcPts val="0"/>
              </a:spcAft>
              <a:buClr>
                <a:schemeClr val="accent1"/>
              </a:buClr>
              <a:buFont typeface="Wingdings 3" charset="2"/>
              <a:buNone/>
              <a:defRPr sz="1800" kern="1200">
                <a:solidFill>
                  <a:schemeClr val="tx1">
                    <a:lumMod val="65000"/>
                    <a:lumOff val="35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Font typeface="Wingdings 3"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Font typeface="Wingdings 3"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9pPr>
          </a:lstStyle>
          <a:p>
            <a:pPr fontAlgn="auto"/>
            <a:r>
              <a:rPr lang="en-US" altLang="en-US" sz="3200" b="1" dirty="0">
                <a:solidFill>
                  <a:schemeClr val="bg1"/>
                </a:solidFill>
                <a:latin typeface="Cambria Math" panose="02040503050406030204" pitchFamily="18" charset="0"/>
                <a:ea typeface="Cambria Math" panose="02040503050406030204" pitchFamily="18" charset="0"/>
              </a:rPr>
              <a:t>Then she told her everything Boaz had done for her and added,</a:t>
            </a:r>
            <a:endParaRPr lang="en-US" altLang="en-US" sz="3200" b="1" u="sng" dirty="0">
              <a:solidFill>
                <a:schemeClr val="bg1"/>
              </a:solidFill>
              <a:latin typeface="Cambria Math" panose="02040503050406030204" pitchFamily="18" charset="0"/>
              <a:ea typeface="Cambria Math" panose="02040503050406030204" pitchFamily="18" charset="0"/>
            </a:endParaRPr>
          </a:p>
        </p:txBody>
      </p:sp>
      <p:pic>
        <p:nvPicPr>
          <p:cNvPr id="8" name="Picture 7">
            <a:extLst>
              <a:ext uri="{FF2B5EF4-FFF2-40B4-BE49-F238E27FC236}">
                <a16:creationId xmlns:a16="http://schemas.microsoft.com/office/drawing/2014/main" xmlns="" id="{989956E1-D97A-644C-933A-27E7519FC44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flipH="1">
            <a:off x="7696200" y="3192180"/>
            <a:ext cx="1524906" cy="3598680"/>
          </a:xfrm>
          <a:prstGeom prst="rect">
            <a:avLst/>
          </a:prstGeom>
        </p:spPr>
      </p:pic>
      <p:sp>
        <p:nvSpPr>
          <p:cNvPr id="9" name="Rounded Rectangular Callout 8">
            <a:extLst>
              <a:ext uri="{FF2B5EF4-FFF2-40B4-BE49-F238E27FC236}">
                <a16:creationId xmlns:a16="http://schemas.microsoft.com/office/drawing/2014/main" xmlns="" id="{1B1A96C2-ED47-0648-9101-D02BE4980D02}"/>
              </a:ext>
            </a:extLst>
          </p:cNvPr>
          <p:cNvSpPr/>
          <p:nvPr/>
        </p:nvSpPr>
        <p:spPr>
          <a:xfrm>
            <a:off x="2815094" y="4311529"/>
            <a:ext cx="4504867" cy="2356746"/>
          </a:xfrm>
          <a:prstGeom prst="wedgeRoundRectCallout">
            <a:avLst>
              <a:gd name="adj1" fmla="val 60075"/>
              <a:gd name="adj2" fmla="val -44664"/>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Cambria Math" panose="02040503050406030204" pitchFamily="18" charset="0"/>
                <a:ea typeface="Cambria Math" panose="02040503050406030204" pitchFamily="18" charset="0"/>
              </a:rPr>
              <a:t>“He gave me these </a:t>
            </a:r>
            <a:r>
              <a:rPr lang="en-US" sz="3200" b="1" u="sng" dirty="0">
                <a:latin typeface="Cambria Math" panose="02040503050406030204" pitchFamily="18" charset="0"/>
                <a:ea typeface="Cambria Math" panose="02040503050406030204" pitchFamily="18" charset="0"/>
              </a:rPr>
              <a:t>six measures o barley, </a:t>
            </a:r>
            <a:r>
              <a:rPr lang="en-US" sz="3200" dirty="0">
                <a:latin typeface="Cambria Math" panose="02040503050406030204" pitchFamily="18" charset="0"/>
                <a:ea typeface="Cambria Math" panose="02040503050406030204" pitchFamily="18" charset="0"/>
              </a:rPr>
              <a:t>saying, “Don’t’ go back to your mother-in-law empty-handed.”</a:t>
            </a:r>
          </a:p>
        </p:txBody>
      </p:sp>
    </p:spTree>
    <p:extLst>
      <p:ext uri="{BB962C8B-B14F-4D97-AF65-F5344CB8AC3E}">
        <p14:creationId xmlns:p14="http://schemas.microsoft.com/office/powerpoint/2010/main" val="1446225875"/>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4"/>
          <p:cNvSpPr>
            <a:spLocks noGrp="1" noChangeArrowheads="1"/>
          </p:cNvSpPr>
          <p:nvPr>
            <p:ph type="subTitle" idx="1"/>
          </p:nvPr>
        </p:nvSpPr>
        <p:spPr>
          <a:xfrm>
            <a:off x="304800" y="152400"/>
            <a:ext cx="8610600" cy="926147"/>
          </a:xfrm>
        </p:spPr>
        <p:txBody>
          <a:bodyPr>
            <a:noAutofit/>
          </a:bodyPr>
          <a:lstStyle/>
          <a:p>
            <a:pPr eaLnBrk="1" hangingPunct="1"/>
            <a:r>
              <a:rPr lang="en-US" altLang="en-US" sz="4000" b="1" dirty="0">
                <a:latin typeface="Cambria Math" panose="02040503050406030204" pitchFamily="18" charset="0"/>
                <a:ea typeface="Cambria Math" panose="02040503050406030204" pitchFamily="18" charset="0"/>
              </a:rPr>
              <a:t>Then Naomi said,</a:t>
            </a:r>
            <a:endParaRPr lang="en-US" altLang="en-US" sz="4000" b="1" u="sng" dirty="0">
              <a:latin typeface="Cambria Math" panose="02040503050406030204" pitchFamily="18" charset="0"/>
              <a:ea typeface="Cambria Math" panose="02040503050406030204" pitchFamily="18" charset="0"/>
            </a:endParaRPr>
          </a:p>
        </p:txBody>
      </p:sp>
      <p:pic>
        <p:nvPicPr>
          <p:cNvPr id="2" name="Picture 1">
            <a:extLst>
              <a:ext uri="{FF2B5EF4-FFF2-40B4-BE49-F238E27FC236}">
                <a16:creationId xmlns:a16="http://schemas.microsoft.com/office/drawing/2014/main" xmlns="" id="{66484C76-9E4F-4242-89D9-602250FF7002}"/>
              </a:ext>
            </a:extLst>
          </p:cNvPr>
          <p:cNvPicPr>
            <a:picLocks noChangeAspect="1"/>
          </p:cNvPicPr>
          <p:nvPr/>
        </p:nvPicPr>
        <p:blipFill>
          <a:blip r:embed="rId2"/>
          <a:stretch>
            <a:fillRect/>
          </a:stretch>
        </p:blipFill>
        <p:spPr>
          <a:xfrm>
            <a:off x="304800" y="925285"/>
            <a:ext cx="5262340" cy="5236029"/>
          </a:xfrm>
          <a:prstGeom prst="rect">
            <a:avLst/>
          </a:prstGeom>
        </p:spPr>
      </p:pic>
      <p:sp>
        <p:nvSpPr>
          <p:cNvPr id="5" name="Rounded Rectangular Callout 4">
            <a:extLst>
              <a:ext uri="{FF2B5EF4-FFF2-40B4-BE49-F238E27FC236}">
                <a16:creationId xmlns:a16="http://schemas.microsoft.com/office/drawing/2014/main" xmlns="" id="{F9CB3CA9-3EEB-6443-86B5-73656B126CFC}"/>
              </a:ext>
            </a:extLst>
          </p:cNvPr>
          <p:cNvSpPr/>
          <p:nvPr/>
        </p:nvSpPr>
        <p:spPr>
          <a:xfrm>
            <a:off x="5797654" y="1295400"/>
            <a:ext cx="3048000" cy="4495800"/>
          </a:xfrm>
          <a:prstGeom prst="wedgeRoundRectCallout">
            <a:avLst>
              <a:gd name="adj1" fmla="val -65522"/>
              <a:gd name="adj2" fmla="val -14350"/>
              <a:gd name="adj3" fmla="val 16667"/>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Cambria Math" panose="02040503050406030204" pitchFamily="18" charset="0"/>
                <a:ea typeface="Cambria Math" panose="02040503050406030204" pitchFamily="18" charset="0"/>
              </a:rPr>
              <a:t>“Wait my daughter, until you find out what happens. For the man will not rest until the matter is settled today.?</a:t>
            </a:r>
          </a:p>
        </p:txBody>
      </p:sp>
    </p:spTree>
    <p:extLst>
      <p:ext uri="{BB962C8B-B14F-4D97-AF65-F5344CB8AC3E}">
        <p14:creationId xmlns:p14="http://schemas.microsoft.com/office/powerpoint/2010/main" val="2027723348"/>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4"/>
          <p:cNvSpPr>
            <a:spLocks noGrp="1" noChangeArrowheads="1"/>
          </p:cNvSpPr>
          <p:nvPr>
            <p:ph type="subTitle" idx="1"/>
          </p:nvPr>
        </p:nvSpPr>
        <p:spPr>
          <a:xfrm>
            <a:off x="304800" y="-76200"/>
            <a:ext cx="8610600" cy="1600200"/>
          </a:xfrm>
        </p:spPr>
        <p:txBody>
          <a:bodyPr>
            <a:noAutofit/>
          </a:bodyPr>
          <a:lstStyle/>
          <a:p>
            <a:pPr eaLnBrk="1" hangingPunct="1"/>
            <a:r>
              <a:rPr lang="en-US" altLang="en-US" sz="3200" b="1" dirty="0">
                <a:latin typeface="Cambria Math" panose="02040503050406030204" pitchFamily="18" charset="0"/>
                <a:ea typeface="Cambria Math" panose="02040503050406030204" pitchFamily="18" charset="0"/>
              </a:rPr>
              <a:t>Meanwhile Boaz went up to the </a:t>
            </a:r>
            <a:r>
              <a:rPr lang="en-US" altLang="en-US" sz="3600" b="1" u="sng" dirty="0">
                <a:latin typeface="Cambria Math" panose="02040503050406030204" pitchFamily="18" charset="0"/>
                <a:ea typeface="Cambria Math" panose="02040503050406030204" pitchFamily="18" charset="0"/>
              </a:rPr>
              <a:t>town gate </a:t>
            </a:r>
            <a:r>
              <a:rPr lang="en-US" altLang="en-US" sz="3200" b="1" dirty="0">
                <a:latin typeface="Cambria Math" panose="02040503050406030204" pitchFamily="18" charset="0"/>
                <a:ea typeface="Cambria Math" panose="02040503050406030204" pitchFamily="18" charset="0"/>
              </a:rPr>
              <a:t>and sat down there just as the guardian-redeemer he had mentioned came along. Boaz said,</a:t>
            </a:r>
            <a:endParaRPr lang="en-US" altLang="en-US" sz="3200" b="1" u="sng" dirty="0">
              <a:latin typeface="Cambria Math" panose="02040503050406030204" pitchFamily="18" charset="0"/>
              <a:ea typeface="Cambria Math" panose="02040503050406030204" pitchFamily="18" charset="0"/>
            </a:endParaRPr>
          </a:p>
        </p:txBody>
      </p:sp>
      <p:pic>
        <p:nvPicPr>
          <p:cNvPr id="2" name="Picture 1">
            <a:extLst>
              <a:ext uri="{FF2B5EF4-FFF2-40B4-BE49-F238E27FC236}">
                <a16:creationId xmlns:a16="http://schemas.microsoft.com/office/drawing/2014/main" xmlns="" id="{4163C07B-24F3-494E-B5E0-1C8A7E98954B}"/>
              </a:ext>
            </a:extLst>
          </p:cNvPr>
          <p:cNvPicPr>
            <a:picLocks noChangeAspect="1"/>
          </p:cNvPicPr>
          <p:nvPr/>
        </p:nvPicPr>
        <p:blipFill>
          <a:blip r:embed="rId2"/>
          <a:stretch>
            <a:fillRect/>
          </a:stretch>
        </p:blipFill>
        <p:spPr>
          <a:xfrm>
            <a:off x="1447800" y="1652928"/>
            <a:ext cx="6971393" cy="5228544"/>
          </a:xfrm>
          <a:prstGeom prst="rect">
            <a:avLst/>
          </a:prstGeom>
        </p:spPr>
      </p:pic>
      <p:sp>
        <p:nvSpPr>
          <p:cNvPr id="9" name="Rounded Rectangular Callout 8">
            <a:extLst>
              <a:ext uri="{FF2B5EF4-FFF2-40B4-BE49-F238E27FC236}">
                <a16:creationId xmlns:a16="http://schemas.microsoft.com/office/drawing/2014/main" xmlns="" id="{1B1A96C2-ED47-0648-9101-D02BE4980D02}"/>
              </a:ext>
            </a:extLst>
          </p:cNvPr>
          <p:cNvSpPr/>
          <p:nvPr/>
        </p:nvSpPr>
        <p:spPr>
          <a:xfrm>
            <a:off x="3743778" y="1981200"/>
            <a:ext cx="2379436" cy="1828800"/>
          </a:xfrm>
          <a:prstGeom prst="wedgeRoundRectCallout">
            <a:avLst>
              <a:gd name="adj1" fmla="val -59272"/>
              <a:gd name="adj2" fmla="val 31113"/>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Cambria Math" panose="02040503050406030204" pitchFamily="18" charset="0"/>
                <a:ea typeface="Cambria Math" panose="02040503050406030204" pitchFamily="18" charset="0"/>
              </a:rPr>
              <a:t>“Come over here, my friend, and sit down.”</a:t>
            </a:r>
          </a:p>
        </p:txBody>
      </p:sp>
      <p:sp>
        <p:nvSpPr>
          <p:cNvPr id="7" name="Rectangle 4">
            <a:extLst>
              <a:ext uri="{FF2B5EF4-FFF2-40B4-BE49-F238E27FC236}">
                <a16:creationId xmlns:a16="http://schemas.microsoft.com/office/drawing/2014/main" xmlns="" id="{1EFBE8E7-EED6-9047-8ED2-1F5B68F4854C}"/>
              </a:ext>
            </a:extLst>
          </p:cNvPr>
          <p:cNvSpPr txBox="1">
            <a:spLocks noChangeArrowheads="1"/>
          </p:cNvSpPr>
          <p:nvPr/>
        </p:nvSpPr>
        <p:spPr>
          <a:xfrm>
            <a:off x="0" y="6172200"/>
            <a:ext cx="5638800" cy="685800"/>
          </a:xfrm>
          <a:prstGeom prst="rect">
            <a:avLst/>
          </a:prstGeom>
        </p:spPr>
        <p:style>
          <a:lnRef idx="2">
            <a:schemeClr val="dk1">
              <a:shade val="50000"/>
            </a:schemeClr>
          </a:lnRef>
          <a:fillRef idx="1">
            <a:schemeClr val="dk1"/>
          </a:fillRef>
          <a:effectRef idx="0">
            <a:schemeClr val="dk1"/>
          </a:effectRef>
          <a:fontRef idx="minor">
            <a:schemeClr val="lt1"/>
          </a:fontRef>
        </p:style>
        <p:txBody>
          <a:bodyPr vert="horz" lIns="91440" tIns="45720" rIns="91440" bIns="45720" rtlCol="0" anchor="t">
            <a:noAutofit/>
          </a:bodyPr>
          <a:lstStyle>
            <a:lvl1pPr marL="0" indent="0" algn="l" defTabSz="457200" rtl="0" eaLnBrk="1" latinLnBrk="0" hangingPunct="1">
              <a:spcBef>
                <a:spcPts val="1000"/>
              </a:spcBef>
              <a:spcAft>
                <a:spcPts val="0"/>
              </a:spcAft>
              <a:buClr>
                <a:schemeClr val="accent1"/>
              </a:buClr>
              <a:buFont typeface="Wingdings 3" charset="2"/>
              <a:buNone/>
              <a:defRPr sz="1800" kern="1200">
                <a:solidFill>
                  <a:schemeClr val="tx1">
                    <a:lumMod val="65000"/>
                    <a:lumOff val="35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Font typeface="Wingdings 3"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Font typeface="Wingdings 3"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9pPr>
          </a:lstStyle>
          <a:p>
            <a:pPr fontAlgn="auto"/>
            <a:r>
              <a:rPr lang="en-US" altLang="en-US" sz="3200" b="1" dirty="0">
                <a:solidFill>
                  <a:schemeClr val="bg1"/>
                </a:solidFill>
                <a:latin typeface="Cambria Math" panose="02040503050406030204" pitchFamily="18" charset="0"/>
                <a:ea typeface="Cambria Math" panose="02040503050406030204" pitchFamily="18" charset="0"/>
              </a:rPr>
              <a:t>So he went over and sat down. </a:t>
            </a:r>
            <a:endParaRPr lang="en-US" altLang="en-US" sz="3200" b="1" u="sng" dirty="0">
              <a:solidFill>
                <a:schemeClr val="bg1"/>
              </a:solidFill>
              <a:latin typeface="Cambria Math" panose="02040503050406030204" pitchFamily="18" charset="0"/>
              <a:ea typeface="Cambria Math" panose="02040503050406030204" pitchFamily="18" charset="0"/>
            </a:endParaRPr>
          </a:p>
        </p:txBody>
      </p:sp>
    </p:spTree>
    <p:extLst>
      <p:ext uri="{BB962C8B-B14F-4D97-AF65-F5344CB8AC3E}">
        <p14:creationId xmlns:p14="http://schemas.microsoft.com/office/powerpoint/2010/main" val="2013412461"/>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4"/>
          <p:cNvSpPr>
            <a:spLocks noGrp="1" noChangeArrowheads="1"/>
          </p:cNvSpPr>
          <p:nvPr>
            <p:ph type="subTitle" idx="1"/>
          </p:nvPr>
        </p:nvSpPr>
        <p:spPr>
          <a:xfrm>
            <a:off x="304800" y="152400"/>
            <a:ext cx="8610600" cy="1143000"/>
          </a:xfrm>
        </p:spPr>
        <p:txBody>
          <a:bodyPr>
            <a:noAutofit/>
          </a:bodyPr>
          <a:lstStyle/>
          <a:p>
            <a:pPr eaLnBrk="1" hangingPunct="1"/>
            <a:r>
              <a:rPr lang="en-US" altLang="en-US" sz="3200" b="1" dirty="0">
                <a:latin typeface="Cambria Math" panose="02040503050406030204" pitchFamily="18" charset="0"/>
                <a:ea typeface="Cambria Math" panose="02040503050406030204" pitchFamily="18" charset="0"/>
              </a:rPr>
              <a:t>Boaz took ten of the elders of the town and said, “Sit here,” and they did so. </a:t>
            </a:r>
            <a:endParaRPr lang="en-US" altLang="en-US" sz="3200" b="1" u="sng" dirty="0">
              <a:latin typeface="Cambria Math" panose="02040503050406030204" pitchFamily="18" charset="0"/>
              <a:ea typeface="Cambria Math" panose="02040503050406030204" pitchFamily="18" charset="0"/>
            </a:endParaRPr>
          </a:p>
        </p:txBody>
      </p:sp>
      <p:pic>
        <p:nvPicPr>
          <p:cNvPr id="2" name="Picture 1">
            <a:extLst>
              <a:ext uri="{FF2B5EF4-FFF2-40B4-BE49-F238E27FC236}">
                <a16:creationId xmlns:a16="http://schemas.microsoft.com/office/drawing/2014/main" xmlns="" id="{4163C07B-24F3-494E-B5E0-1C8A7E98954B}"/>
              </a:ext>
            </a:extLst>
          </p:cNvPr>
          <p:cNvPicPr>
            <a:picLocks noChangeAspect="1"/>
          </p:cNvPicPr>
          <p:nvPr/>
        </p:nvPicPr>
        <p:blipFill>
          <a:blip r:embed="rId2"/>
          <a:stretch>
            <a:fillRect/>
          </a:stretch>
        </p:blipFill>
        <p:spPr>
          <a:xfrm>
            <a:off x="1447800" y="1652928"/>
            <a:ext cx="6971393" cy="5228544"/>
          </a:xfrm>
          <a:prstGeom prst="rect">
            <a:avLst/>
          </a:prstGeom>
        </p:spPr>
      </p:pic>
      <p:sp>
        <p:nvSpPr>
          <p:cNvPr id="3" name="Rectangle 2">
            <a:extLst>
              <a:ext uri="{FF2B5EF4-FFF2-40B4-BE49-F238E27FC236}">
                <a16:creationId xmlns:a16="http://schemas.microsoft.com/office/drawing/2014/main" xmlns="" id="{E827A6B2-1E5D-0649-934E-276122798DDF}"/>
              </a:ext>
            </a:extLst>
          </p:cNvPr>
          <p:cNvSpPr/>
          <p:nvPr/>
        </p:nvSpPr>
        <p:spPr>
          <a:xfrm>
            <a:off x="3473640" y="1806578"/>
            <a:ext cx="2919710" cy="144655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4400" b="1" u="sng" cap="none" spc="0" dirty="0">
                <a:ln/>
                <a:solidFill>
                  <a:schemeClr val="accent1"/>
                </a:solidFill>
                <a:effectLst/>
                <a:latin typeface="Cambria Math" panose="02040503050406030204" pitchFamily="18" charset="0"/>
                <a:ea typeface="Cambria Math" panose="02040503050406030204" pitchFamily="18" charset="0"/>
              </a:rPr>
              <a:t>10 elders</a:t>
            </a:r>
          </a:p>
          <a:p>
            <a:pPr algn="ctr"/>
            <a:r>
              <a:rPr lang="en-US" sz="4400" b="1" u="sng" dirty="0">
                <a:ln/>
                <a:solidFill>
                  <a:schemeClr val="accent1"/>
                </a:solidFill>
                <a:latin typeface="Cambria Math" panose="02040503050406030204" pitchFamily="18" charset="0"/>
                <a:ea typeface="Cambria Math" panose="02040503050406030204" pitchFamily="18" charset="0"/>
              </a:rPr>
              <a:t>of the town</a:t>
            </a:r>
            <a:endParaRPr lang="en-US" sz="4400" b="1" u="sng" cap="none" spc="0" dirty="0">
              <a:ln/>
              <a:solidFill>
                <a:schemeClr val="accent1"/>
              </a:solidFill>
              <a:effectLst/>
              <a:latin typeface="Cambria Math" panose="02040503050406030204" pitchFamily="18" charset="0"/>
              <a:ea typeface="Cambria Math" panose="02040503050406030204" pitchFamily="18" charset="0"/>
            </a:endParaRPr>
          </a:p>
        </p:txBody>
      </p:sp>
    </p:spTree>
    <p:extLst>
      <p:ext uri="{BB962C8B-B14F-4D97-AF65-F5344CB8AC3E}">
        <p14:creationId xmlns:p14="http://schemas.microsoft.com/office/powerpoint/2010/main" val="3423617663"/>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4"/>
          <p:cNvSpPr>
            <a:spLocks noGrp="1" noChangeArrowheads="1"/>
          </p:cNvSpPr>
          <p:nvPr>
            <p:ph type="subTitle" idx="1"/>
          </p:nvPr>
        </p:nvSpPr>
        <p:spPr>
          <a:xfrm>
            <a:off x="304800" y="152400"/>
            <a:ext cx="8610600" cy="1143000"/>
          </a:xfrm>
        </p:spPr>
        <p:txBody>
          <a:bodyPr>
            <a:noAutofit/>
          </a:bodyPr>
          <a:lstStyle/>
          <a:p>
            <a:pPr eaLnBrk="1" hangingPunct="1"/>
            <a:r>
              <a:rPr lang="en-US" altLang="en-US" sz="3200" b="1" dirty="0">
                <a:latin typeface="Cambria Math" panose="02040503050406030204" pitchFamily="18" charset="0"/>
                <a:ea typeface="Cambria Math" panose="02040503050406030204" pitchFamily="18" charset="0"/>
              </a:rPr>
              <a:t>Then he said to the guardian-redeemer, </a:t>
            </a:r>
            <a:endParaRPr lang="en-US" altLang="en-US" sz="3200" b="1" u="sng" dirty="0">
              <a:latin typeface="Cambria Math" panose="02040503050406030204" pitchFamily="18" charset="0"/>
              <a:ea typeface="Cambria Math" panose="02040503050406030204" pitchFamily="18" charset="0"/>
            </a:endParaRPr>
          </a:p>
        </p:txBody>
      </p:sp>
      <p:pic>
        <p:nvPicPr>
          <p:cNvPr id="2" name="Picture 1">
            <a:extLst>
              <a:ext uri="{FF2B5EF4-FFF2-40B4-BE49-F238E27FC236}">
                <a16:creationId xmlns:a16="http://schemas.microsoft.com/office/drawing/2014/main" xmlns="" id="{4163C07B-24F3-494E-B5E0-1C8A7E98954B}"/>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780008" y="3352800"/>
            <a:ext cx="2135392" cy="3326729"/>
          </a:xfrm>
          <a:prstGeom prst="rect">
            <a:avLst/>
          </a:prstGeom>
        </p:spPr>
      </p:pic>
      <p:pic>
        <p:nvPicPr>
          <p:cNvPr id="5" name="Picture 4">
            <a:extLst>
              <a:ext uri="{FF2B5EF4-FFF2-40B4-BE49-F238E27FC236}">
                <a16:creationId xmlns:a16="http://schemas.microsoft.com/office/drawing/2014/main" xmlns="" id="{60680504-4AD8-F04B-9D67-9A3EE749FD8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52400" y="999000"/>
            <a:ext cx="2581450" cy="3806707"/>
          </a:xfrm>
          <a:prstGeom prst="rect">
            <a:avLst/>
          </a:prstGeom>
        </p:spPr>
      </p:pic>
      <p:sp>
        <p:nvSpPr>
          <p:cNvPr id="6" name="Rounded Rectangular Callout 5">
            <a:extLst>
              <a:ext uri="{FF2B5EF4-FFF2-40B4-BE49-F238E27FC236}">
                <a16:creationId xmlns:a16="http://schemas.microsoft.com/office/drawing/2014/main" xmlns="" id="{4FB8F34D-A836-1145-9A2C-D6A29E841616}"/>
              </a:ext>
            </a:extLst>
          </p:cNvPr>
          <p:cNvSpPr/>
          <p:nvPr/>
        </p:nvSpPr>
        <p:spPr>
          <a:xfrm>
            <a:off x="2506458" y="685800"/>
            <a:ext cx="4197350" cy="5964700"/>
          </a:xfrm>
          <a:prstGeom prst="wedgeRoundRectCallout">
            <a:avLst>
              <a:gd name="adj1" fmla="val -59667"/>
              <a:gd name="adj2" fmla="val -20755"/>
              <a:gd name="adj3" fmla="val 16667"/>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Cambria Math" panose="02040503050406030204" pitchFamily="18" charset="0"/>
                <a:ea typeface="Cambria Math" panose="02040503050406030204" pitchFamily="18" charset="0"/>
              </a:rPr>
              <a:t>“Naomi, who has come back from Moab, is selling the </a:t>
            </a:r>
            <a:r>
              <a:rPr lang="en-US" sz="3200" b="1" u="sng" dirty="0">
                <a:latin typeface="Cambria Math" panose="02040503050406030204" pitchFamily="18" charset="0"/>
                <a:ea typeface="Cambria Math" panose="02040503050406030204" pitchFamily="18" charset="0"/>
              </a:rPr>
              <a:t>piece of land </a:t>
            </a:r>
            <a:r>
              <a:rPr lang="en-US" sz="2800" dirty="0">
                <a:latin typeface="Cambria Math" panose="02040503050406030204" pitchFamily="18" charset="0"/>
                <a:ea typeface="Cambria Math" panose="02040503050406030204" pitchFamily="18" charset="0"/>
              </a:rPr>
              <a:t>that belonged to our relative Elimelek.  I thought I should bring the matter to your attention and suggest that you buy it in the presence of these seated here and in the presence of the elders of my people.”  </a:t>
            </a:r>
          </a:p>
        </p:txBody>
      </p:sp>
      <p:sp>
        <p:nvSpPr>
          <p:cNvPr id="4" name="Rectangle 3">
            <a:extLst>
              <a:ext uri="{FF2B5EF4-FFF2-40B4-BE49-F238E27FC236}">
                <a16:creationId xmlns:a16="http://schemas.microsoft.com/office/drawing/2014/main" xmlns="" id="{46D67CBC-5D03-3B4D-835F-642F98B6FDE6}"/>
              </a:ext>
            </a:extLst>
          </p:cNvPr>
          <p:cNvSpPr/>
          <p:nvPr/>
        </p:nvSpPr>
        <p:spPr>
          <a:xfrm rot="20118987">
            <a:off x="6742273" y="1446938"/>
            <a:ext cx="2210862" cy="1754326"/>
          </a:xfrm>
          <a:prstGeom prst="rect">
            <a:avLst/>
          </a:prstGeom>
          <a:noFill/>
        </p:spPr>
        <p:txBody>
          <a:bodyPr wrap="none" lIns="91440" tIns="45720" rIns="91440" bIns="45720">
            <a:spAutoFit/>
          </a:bodyPr>
          <a:lstStyle/>
          <a:p>
            <a:pPr algn="ctr"/>
            <a:r>
              <a:rPr lang="en-US" sz="5400" b="1" cap="none" spc="0" dirty="0">
                <a:ln w="0"/>
                <a:solidFill>
                  <a:schemeClr val="accent1"/>
                </a:solidFill>
                <a:effectLst>
                  <a:outerShdw blurRad="38100" dist="25400" dir="5400000" algn="ctr" rotWithShape="0">
                    <a:srgbClr val="6E747A">
                      <a:alpha val="43000"/>
                    </a:srgbClr>
                  </a:outerShdw>
                </a:effectLst>
                <a:latin typeface="Cambria Math" panose="02040503050406030204" pitchFamily="18" charset="0"/>
                <a:ea typeface="Cambria Math" panose="02040503050406030204" pitchFamily="18" charset="0"/>
              </a:rPr>
              <a:t>LAND?</a:t>
            </a:r>
          </a:p>
          <a:p>
            <a:pPr algn="ctr"/>
            <a:r>
              <a:rPr lang="en-US" sz="5400" b="1" dirty="0">
                <a:ln w="0"/>
                <a:solidFill>
                  <a:schemeClr val="accent1"/>
                </a:solidFill>
                <a:effectLst>
                  <a:outerShdw blurRad="38100" dist="25400" dir="5400000" algn="ctr" rotWithShape="0">
                    <a:srgbClr val="6E747A">
                      <a:alpha val="43000"/>
                    </a:srgbClr>
                  </a:outerShdw>
                </a:effectLst>
                <a:latin typeface="Cambria Math" panose="02040503050406030204" pitchFamily="18" charset="0"/>
                <a:ea typeface="Cambria Math" panose="02040503050406030204" pitchFamily="18" charset="0"/>
              </a:rPr>
              <a:t>Yes!</a:t>
            </a:r>
            <a:endParaRPr lang="en-US" sz="5400" b="1" cap="none" spc="0" dirty="0">
              <a:ln w="0"/>
              <a:solidFill>
                <a:schemeClr val="accent1"/>
              </a:solidFill>
              <a:effectLst>
                <a:outerShdw blurRad="38100" dist="25400" dir="5400000" algn="ctr" rotWithShape="0">
                  <a:srgbClr val="6E747A">
                    <a:alpha val="43000"/>
                  </a:srgbClr>
                </a:outerShdw>
              </a:effectLst>
              <a:latin typeface="Cambria Math" panose="02040503050406030204" pitchFamily="18" charset="0"/>
              <a:ea typeface="Cambria Math" panose="02040503050406030204" pitchFamily="18" charset="0"/>
            </a:endParaRPr>
          </a:p>
        </p:txBody>
      </p:sp>
    </p:spTree>
    <p:extLst>
      <p:ext uri="{BB962C8B-B14F-4D97-AF65-F5344CB8AC3E}">
        <p14:creationId xmlns:p14="http://schemas.microsoft.com/office/powerpoint/2010/main" val="3569043122"/>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4163C07B-24F3-494E-B5E0-1C8A7E98954B}"/>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780008" y="3352800"/>
            <a:ext cx="2135392" cy="3326729"/>
          </a:xfrm>
          <a:prstGeom prst="rect">
            <a:avLst/>
          </a:prstGeom>
        </p:spPr>
      </p:pic>
      <p:pic>
        <p:nvPicPr>
          <p:cNvPr id="5" name="Picture 4">
            <a:extLst>
              <a:ext uri="{FF2B5EF4-FFF2-40B4-BE49-F238E27FC236}">
                <a16:creationId xmlns:a16="http://schemas.microsoft.com/office/drawing/2014/main" xmlns="" id="{60680504-4AD8-F04B-9D67-9A3EE749FD8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52400" y="999000"/>
            <a:ext cx="2581450" cy="3806707"/>
          </a:xfrm>
          <a:prstGeom prst="rect">
            <a:avLst/>
          </a:prstGeom>
        </p:spPr>
      </p:pic>
      <p:sp>
        <p:nvSpPr>
          <p:cNvPr id="6" name="Rounded Rectangular Callout 5">
            <a:extLst>
              <a:ext uri="{FF2B5EF4-FFF2-40B4-BE49-F238E27FC236}">
                <a16:creationId xmlns:a16="http://schemas.microsoft.com/office/drawing/2014/main" xmlns="" id="{4FB8F34D-A836-1145-9A2C-D6A29E841616}"/>
              </a:ext>
            </a:extLst>
          </p:cNvPr>
          <p:cNvSpPr/>
          <p:nvPr/>
        </p:nvSpPr>
        <p:spPr>
          <a:xfrm>
            <a:off x="2733850" y="430153"/>
            <a:ext cx="5951742" cy="2383300"/>
          </a:xfrm>
          <a:prstGeom prst="wedgeRoundRectCallout">
            <a:avLst>
              <a:gd name="adj1" fmla="val -56009"/>
              <a:gd name="adj2" fmla="val -7357"/>
              <a:gd name="adj3" fmla="val 16667"/>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Cambria Math" panose="02040503050406030204" pitchFamily="18" charset="0"/>
                <a:ea typeface="Cambria Math" panose="02040503050406030204" pitchFamily="18" charset="0"/>
              </a:rPr>
              <a:t>“If you will redeem it, do so. But if you will not, tell me, so I will know.  For no one has the right to do it except you, and I am next in line.”</a:t>
            </a:r>
          </a:p>
        </p:txBody>
      </p:sp>
      <p:sp>
        <p:nvSpPr>
          <p:cNvPr id="7" name="Rounded Rectangular Callout 6">
            <a:extLst>
              <a:ext uri="{FF2B5EF4-FFF2-40B4-BE49-F238E27FC236}">
                <a16:creationId xmlns:a16="http://schemas.microsoft.com/office/drawing/2014/main" xmlns="" id="{70D49F39-B994-F041-94C3-297E7394BC12}"/>
              </a:ext>
            </a:extLst>
          </p:cNvPr>
          <p:cNvSpPr/>
          <p:nvPr/>
        </p:nvSpPr>
        <p:spPr>
          <a:xfrm>
            <a:off x="4830558" y="3288965"/>
            <a:ext cx="2217942" cy="1516742"/>
          </a:xfrm>
          <a:prstGeom prst="wedgeRoundRectCallout">
            <a:avLst>
              <a:gd name="adj1" fmla="val 59865"/>
              <a:gd name="adj2" fmla="val -15797"/>
              <a:gd name="adj3" fmla="val 16667"/>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Cambria Math" panose="02040503050406030204" pitchFamily="18" charset="0"/>
                <a:ea typeface="Cambria Math" panose="02040503050406030204" pitchFamily="18" charset="0"/>
              </a:rPr>
              <a:t>“I will redeem it,” he said.</a:t>
            </a:r>
          </a:p>
        </p:txBody>
      </p:sp>
      <p:sp>
        <p:nvSpPr>
          <p:cNvPr id="8" name="Rounded Rectangular Callout 7">
            <a:extLst>
              <a:ext uri="{FF2B5EF4-FFF2-40B4-BE49-F238E27FC236}">
                <a16:creationId xmlns:a16="http://schemas.microsoft.com/office/drawing/2014/main" xmlns="" id="{C97A720C-3399-A54F-833D-DA74A825F355}"/>
              </a:ext>
            </a:extLst>
          </p:cNvPr>
          <p:cNvSpPr/>
          <p:nvPr/>
        </p:nvSpPr>
        <p:spPr>
          <a:xfrm>
            <a:off x="0" y="4998358"/>
            <a:ext cx="6780008" cy="1849900"/>
          </a:xfrm>
          <a:prstGeom prst="wedgeRoundRectCallout">
            <a:avLst>
              <a:gd name="adj1" fmla="val -20161"/>
              <a:gd name="adj2" fmla="val -59122"/>
              <a:gd name="adj3" fmla="val 16667"/>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Cambria Math" panose="02040503050406030204" pitchFamily="18" charset="0"/>
                <a:ea typeface="Cambria Math" panose="02040503050406030204" pitchFamily="18" charset="0"/>
              </a:rPr>
              <a:t>“On the day you </a:t>
            </a:r>
            <a:r>
              <a:rPr lang="en-US" sz="2800" b="1" u="sng" dirty="0">
                <a:latin typeface="Cambria Math" panose="02040503050406030204" pitchFamily="18" charset="0"/>
                <a:ea typeface="Cambria Math" panose="02040503050406030204" pitchFamily="18" charset="0"/>
              </a:rPr>
              <a:t>buy the land </a:t>
            </a:r>
            <a:r>
              <a:rPr lang="en-US" sz="2800" dirty="0">
                <a:latin typeface="Cambria Math" panose="02040503050406030204" pitchFamily="18" charset="0"/>
                <a:ea typeface="Cambria Math" panose="02040503050406030204" pitchFamily="18" charset="0"/>
              </a:rPr>
              <a:t>from Naomi, you also acquire Ruth the Moabite, the dead man’s widow, in order to maintain the name of the dead with his property.”</a:t>
            </a:r>
          </a:p>
        </p:txBody>
      </p:sp>
    </p:spTree>
    <p:extLst>
      <p:ext uri="{BB962C8B-B14F-4D97-AF65-F5344CB8AC3E}">
        <p14:creationId xmlns:p14="http://schemas.microsoft.com/office/powerpoint/2010/main" val="3765101302"/>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4"/>
          <p:cNvSpPr>
            <a:spLocks noGrp="1" noChangeArrowheads="1"/>
          </p:cNvSpPr>
          <p:nvPr>
            <p:ph type="subTitle" idx="1"/>
          </p:nvPr>
        </p:nvSpPr>
        <p:spPr>
          <a:xfrm>
            <a:off x="304800" y="152400"/>
            <a:ext cx="8610600" cy="1143000"/>
          </a:xfrm>
        </p:spPr>
        <p:txBody>
          <a:bodyPr>
            <a:noAutofit/>
          </a:bodyPr>
          <a:lstStyle/>
          <a:p>
            <a:pPr eaLnBrk="1" hangingPunct="1"/>
            <a:r>
              <a:rPr lang="en-US" altLang="en-US" sz="3200" b="1" dirty="0">
                <a:latin typeface="Cambria Math" panose="02040503050406030204" pitchFamily="18" charset="0"/>
                <a:ea typeface="Cambria Math" panose="02040503050406030204" pitchFamily="18" charset="0"/>
              </a:rPr>
              <a:t>At this the guardian-redeemer said, </a:t>
            </a:r>
          </a:p>
        </p:txBody>
      </p:sp>
      <p:pic>
        <p:nvPicPr>
          <p:cNvPr id="2" name="Picture 1">
            <a:extLst>
              <a:ext uri="{FF2B5EF4-FFF2-40B4-BE49-F238E27FC236}">
                <a16:creationId xmlns:a16="http://schemas.microsoft.com/office/drawing/2014/main" xmlns="" id="{4163C07B-24F3-494E-B5E0-1C8A7E98954B}"/>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459385" y="1295400"/>
            <a:ext cx="3456015" cy="5384129"/>
          </a:xfrm>
          <a:prstGeom prst="rect">
            <a:avLst/>
          </a:prstGeom>
        </p:spPr>
      </p:pic>
      <p:pic>
        <p:nvPicPr>
          <p:cNvPr id="5" name="Picture 4">
            <a:extLst>
              <a:ext uri="{FF2B5EF4-FFF2-40B4-BE49-F238E27FC236}">
                <a16:creationId xmlns:a16="http://schemas.microsoft.com/office/drawing/2014/main" xmlns="" id="{60680504-4AD8-F04B-9D67-9A3EE749FD8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2657" y="3051293"/>
            <a:ext cx="2581450" cy="3806707"/>
          </a:xfrm>
          <a:prstGeom prst="rect">
            <a:avLst/>
          </a:prstGeom>
        </p:spPr>
      </p:pic>
      <p:sp>
        <p:nvSpPr>
          <p:cNvPr id="7" name="Rounded Rectangular Callout 6">
            <a:extLst>
              <a:ext uri="{FF2B5EF4-FFF2-40B4-BE49-F238E27FC236}">
                <a16:creationId xmlns:a16="http://schemas.microsoft.com/office/drawing/2014/main" xmlns="" id="{70D49F39-B994-F041-94C3-297E7394BC12}"/>
              </a:ext>
            </a:extLst>
          </p:cNvPr>
          <p:cNvSpPr/>
          <p:nvPr/>
        </p:nvSpPr>
        <p:spPr>
          <a:xfrm>
            <a:off x="2057400" y="1273629"/>
            <a:ext cx="3140807" cy="3788564"/>
          </a:xfrm>
          <a:prstGeom prst="wedgeRoundRectCallout">
            <a:avLst>
              <a:gd name="adj1" fmla="val 67721"/>
              <a:gd name="adj2" fmla="val -19245"/>
              <a:gd name="adj3" fmla="val 16667"/>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Cambria Math" panose="02040503050406030204" pitchFamily="18" charset="0"/>
                <a:ea typeface="Cambria Math" panose="02040503050406030204" pitchFamily="18" charset="0"/>
              </a:rPr>
              <a:t>“Then I cannot redeem it because I might </a:t>
            </a:r>
            <a:r>
              <a:rPr lang="en-US" sz="3600" b="1" u="sng" dirty="0">
                <a:latin typeface="Cambria Math" panose="02040503050406030204" pitchFamily="18" charset="0"/>
                <a:ea typeface="Cambria Math" panose="02040503050406030204" pitchFamily="18" charset="0"/>
              </a:rPr>
              <a:t>endanger my own estate.</a:t>
            </a:r>
            <a:r>
              <a:rPr lang="en-US" sz="2800" dirty="0">
                <a:latin typeface="Cambria Math" panose="02040503050406030204" pitchFamily="18" charset="0"/>
                <a:ea typeface="Cambria Math" panose="02040503050406030204" pitchFamily="18" charset="0"/>
              </a:rPr>
              <a:t> You redeem it yourself. I cannot do it.”</a:t>
            </a:r>
          </a:p>
        </p:txBody>
      </p:sp>
    </p:spTree>
    <p:extLst>
      <p:ext uri="{BB962C8B-B14F-4D97-AF65-F5344CB8AC3E}">
        <p14:creationId xmlns:p14="http://schemas.microsoft.com/office/powerpoint/2010/main" val="1080686049"/>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4"/>
          <p:cNvSpPr>
            <a:spLocks noGrp="1" noChangeArrowheads="1"/>
          </p:cNvSpPr>
          <p:nvPr>
            <p:ph type="subTitle" idx="1"/>
          </p:nvPr>
        </p:nvSpPr>
        <p:spPr>
          <a:xfrm>
            <a:off x="304800" y="152400"/>
            <a:ext cx="8610600" cy="2895600"/>
          </a:xfrm>
        </p:spPr>
        <p:txBody>
          <a:bodyPr>
            <a:noAutofit/>
          </a:bodyPr>
          <a:lstStyle/>
          <a:p>
            <a:pPr eaLnBrk="1" hangingPunct="1"/>
            <a:r>
              <a:rPr lang="en-US" altLang="en-US" sz="3200" b="1" dirty="0">
                <a:latin typeface="Cambria Math" panose="02040503050406030204" pitchFamily="18" charset="0"/>
                <a:ea typeface="Cambria Math" panose="02040503050406030204" pitchFamily="18" charset="0"/>
              </a:rPr>
              <a:t>(Now in earlier times in Israel, for the redemption and transfer of property to become final, one party took off his sandal and gave it to the other.  This was the method of legalizing transactions in Israel.)</a:t>
            </a:r>
          </a:p>
        </p:txBody>
      </p:sp>
      <p:pic>
        <p:nvPicPr>
          <p:cNvPr id="3" name="Picture 2">
            <a:extLst>
              <a:ext uri="{FF2B5EF4-FFF2-40B4-BE49-F238E27FC236}">
                <a16:creationId xmlns:a16="http://schemas.microsoft.com/office/drawing/2014/main" xmlns="" id="{18526F6D-4866-0F45-9ECD-5B6F56D95F21}"/>
              </a:ext>
            </a:extLst>
          </p:cNvPr>
          <p:cNvPicPr>
            <a:picLocks noChangeAspect="1"/>
          </p:cNvPicPr>
          <p:nvPr/>
        </p:nvPicPr>
        <p:blipFill>
          <a:blip r:embed="rId2"/>
          <a:stretch>
            <a:fillRect/>
          </a:stretch>
        </p:blipFill>
        <p:spPr>
          <a:xfrm>
            <a:off x="2667000" y="2733675"/>
            <a:ext cx="5499100" cy="4124325"/>
          </a:xfrm>
          <a:prstGeom prst="rect">
            <a:avLst/>
          </a:prstGeom>
        </p:spPr>
      </p:pic>
    </p:spTree>
    <p:extLst>
      <p:ext uri="{BB962C8B-B14F-4D97-AF65-F5344CB8AC3E}">
        <p14:creationId xmlns:p14="http://schemas.microsoft.com/office/powerpoint/2010/main" val="28480414"/>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4"/>
          <p:cNvSpPr>
            <a:spLocks noGrp="1" noChangeArrowheads="1"/>
          </p:cNvSpPr>
          <p:nvPr>
            <p:ph type="subTitle" idx="1"/>
          </p:nvPr>
        </p:nvSpPr>
        <p:spPr>
          <a:xfrm>
            <a:off x="304800" y="152400"/>
            <a:ext cx="8610600" cy="2895600"/>
          </a:xfrm>
        </p:spPr>
        <p:txBody>
          <a:bodyPr>
            <a:noAutofit/>
          </a:bodyPr>
          <a:lstStyle/>
          <a:p>
            <a:pPr eaLnBrk="1" hangingPunct="1"/>
            <a:r>
              <a:rPr lang="en-US" altLang="en-US" sz="3200" b="1" dirty="0">
                <a:latin typeface="Cambria Math" panose="02040503050406030204" pitchFamily="18" charset="0"/>
                <a:ea typeface="Cambria Math" panose="02040503050406030204" pitchFamily="18" charset="0"/>
              </a:rPr>
              <a:t>So the guardian-redeemer said to Boaz. </a:t>
            </a:r>
          </a:p>
        </p:txBody>
      </p:sp>
      <p:pic>
        <p:nvPicPr>
          <p:cNvPr id="3" name="Picture 2">
            <a:extLst>
              <a:ext uri="{FF2B5EF4-FFF2-40B4-BE49-F238E27FC236}">
                <a16:creationId xmlns:a16="http://schemas.microsoft.com/office/drawing/2014/main" xmlns="" id="{18526F6D-4866-0F45-9ECD-5B6F56D95F21}"/>
              </a:ext>
            </a:extLst>
          </p:cNvPr>
          <p:cNvPicPr>
            <a:picLocks noChangeAspect="1"/>
          </p:cNvPicPr>
          <p:nvPr/>
        </p:nvPicPr>
        <p:blipFill>
          <a:blip r:embed="rId2"/>
          <a:stretch>
            <a:fillRect/>
          </a:stretch>
        </p:blipFill>
        <p:spPr>
          <a:xfrm>
            <a:off x="901699" y="838200"/>
            <a:ext cx="7416800" cy="5562600"/>
          </a:xfrm>
          <a:prstGeom prst="rect">
            <a:avLst/>
          </a:prstGeom>
        </p:spPr>
      </p:pic>
      <p:sp>
        <p:nvSpPr>
          <p:cNvPr id="4" name="Rounded Rectangular Callout 3">
            <a:extLst>
              <a:ext uri="{FF2B5EF4-FFF2-40B4-BE49-F238E27FC236}">
                <a16:creationId xmlns:a16="http://schemas.microsoft.com/office/drawing/2014/main" xmlns="" id="{8C239DF4-3D04-B74C-A379-F671150EDD16}"/>
              </a:ext>
            </a:extLst>
          </p:cNvPr>
          <p:cNvSpPr/>
          <p:nvPr/>
        </p:nvSpPr>
        <p:spPr>
          <a:xfrm>
            <a:off x="3039695" y="1066800"/>
            <a:ext cx="3140807" cy="1420585"/>
          </a:xfrm>
          <a:prstGeom prst="wedgeRoundRectCallout">
            <a:avLst>
              <a:gd name="adj1" fmla="val 43691"/>
              <a:gd name="adj2" fmla="val 74752"/>
              <a:gd name="adj3" fmla="val 16667"/>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Cambria Math" panose="02040503050406030204" pitchFamily="18" charset="0"/>
                <a:ea typeface="Cambria Math" panose="02040503050406030204" pitchFamily="18" charset="0"/>
              </a:rPr>
              <a:t>“Buy it yourself.”</a:t>
            </a:r>
          </a:p>
        </p:txBody>
      </p:sp>
      <p:sp>
        <p:nvSpPr>
          <p:cNvPr id="2" name="TextBox 1">
            <a:extLst>
              <a:ext uri="{FF2B5EF4-FFF2-40B4-BE49-F238E27FC236}">
                <a16:creationId xmlns:a16="http://schemas.microsoft.com/office/drawing/2014/main" xmlns="" id="{DB8EDD7D-469A-1C41-971A-17090CD9E9B2}"/>
              </a:ext>
            </a:extLst>
          </p:cNvPr>
          <p:cNvSpPr txBox="1"/>
          <p:nvPr/>
        </p:nvSpPr>
        <p:spPr>
          <a:xfrm>
            <a:off x="934356" y="6273225"/>
            <a:ext cx="7384143" cy="584775"/>
          </a:xfrm>
          <a:prstGeom prst="rect">
            <a:avLst/>
          </a:prstGeom>
          <a:solidFill>
            <a:schemeClr val="tx1"/>
          </a:solidFill>
        </p:spPr>
        <p:txBody>
          <a:bodyPr wrap="square" rtlCol="0">
            <a:spAutoFit/>
          </a:bodyPr>
          <a:lstStyle/>
          <a:p>
            <a:pPr algn="ctr"/>
            <a:r>
              <a:rPr lang="en-US" sz="3200" b="1" dirty="0">
                <a:solidFill>
                  <a:schemeClr val="bg1"/>
                </a:solidFill>
                <a:latin typeface="Cambria Math" panose="02040503050406030204" pitchFamily="18" charset="0"/>
                <a:ea typeface="Cambria Math" panose="02040503050406030204" pitchFamily="18" charset="0"/>
              </a:rPr>
              <a:t>And he removed his sandal.</a:t>
            </a:r>
          </a:p>
        </p:txBody>
      </p:sp>
    </p:spTree>
    <p:extLst>
      <p:ext uri="{BB962C8B-B14F-4D97-AF65-F5344CB8AC3E}">
        <p14:creationId xmlns:p14="http://schemas.microsoft.com/office/powerpoint/2010/main" val="49289582"/>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4"/>
          <p:cNvSpPr>
            <a:spLocks noGrp="1" noChangeArrowheads="1"/>
          </p:cNvSpPr>
          <p:nvPr>
            <p:ph type="subTitle" idx="1"/>
          </p:nvPr>
        </p:nvSpPr>
        <p:spPr>
          <a:xfrm>
            <a:off x="304800" y="152400"/>
            <a:ext cx="8610600" cy="2895600"/>
          </a:xfrm>
        </p:spPr>
        <p:txBody>
          <a:bodyPr>
            <a:noAutofit/>
          </a:bodyPr>
          <a:lstStyle/>
          <a:p>
            <a:pPr eaLnBrk="1" hangingPunct="1"/>
            <a:r>
              <a:rPr lang="en-US" altLang="en-US" sz="3200" b="1" dirty="0">
                <a:latin typeface="Cambria Math" panose="02040503050406030204" pitchFamily="18" charset="0"/>
                <a:ea typeface="Cambria Math" panose="02040503050406030204" pitchFamily="18" charset="0"/>
              </a:rPr>
              <a:t>Then Boaz announced to the elders and all the people, </a:t>
            </a:r>
          </a:p>
        </p:txBody>
      </p:sp>
      <p:pic>
        <p:nvPicPr>
          <p:cNvPr id="5" name="Picture 4">
            <a:extLst>
              <a:ext uri="{FF2B5EF4-FFF2-40B4-BE49-F238E27FC236}">
                <a16:creationId xmlns:a16="http://schemas.microsoft.com/office/drawing/2014/main" xmlns="" id="{569A6AB8-940B-5548-8C04-C2FDB94CE328}"/>
              </a:ext>
            </a:extLst>
          </p:cNvPr>
          <p:cNvPicPr>
            <a:picLocks noChangeAspect="1"/>
          </p:cNvPicPr>
          <p:nvPr/>
        </p:nvPicPr>
        <p:blipFill>
          <a:blip r:embed="rId2"/>
          <a:stretch>
            <a:fillRect/>
          </a:stretch>
        </p:blipFill>
        <p:spPr>
          <a:xfrm>
            <a:off x="1676400" y="2639786"/>
            <a:ext cx="5638800" cy="4229100"/>
          </a:xfrm>
          <a:prstGeom prst="rect">
            <a:avLst/>
          </a:prstGeom>
        </p:spPr>
      </p:pic>
      <p:sp>
        <p:nvSpPr>
          <p:cNvPr id="4" name="Rounded Rectangular Callout 3">
            <a:extLst>
              <a:ext uri="{FF2B5EF4-FFF2-40B4-BE49-F238E27FC236}">
                <a16:creationId xmlns:a16="http://schemas.microsoft.com/office/drawing/2014/main" xmlns="" id="{8C239DF4-3D04-B74C-A379-F671150EDD16}"/>
              </a:ext>
            </a:extLst>
          </p:cNvPr>
          <p:cNvSpPr/>
          <p:nvPr/>
        </p:nvSpPr>
        <p:spPr>
          <a:xfrm>
            <a:off x="3200400" y="762000"/>
            <a:ext cx="5143502" cy="2079173"/>
          </a:xfrm>
          <a:prstGeom prst="wedgeRoundRectCallout">
            <a:avLst>
              <a:gd name="adj1" fmla="val -31169"/>
              <a:gd name="adj2" fmla="val 66623"/>
              <a:gd name="adj3" fmla="val 16667"/>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Cambria Math" panose="02040503050406030204" pitchFamily="18" charset="0"/>
                <a:ea typeface="Cambria Math" panose="02040503050406030204" pitchFamily="18" charset="0"/>
              </a:rPr>
              <a:t>“Today you are witnesses that I have bought from Naomi all the </a:t>
            </a:r>
            <a:r>
              <a:rPr lang="en-US" sz="2800" b="1" u="sng" dirty="0">
                <a:latin typeface="Cambria Math" panose="02040503050406030204" pitchFamily="18" charset="0"/>
                <a:ea typeface="Cambria Math" panose="02040503050406030204" pitchFamily="18" charset="0"/>
              </a:rPr>
              <a:t>property</a:t>
            </a:r>
            <a:r>
              <a:rPr lang="en-US" sz="2800" dirty="0">
                <a:latin typeface="Cambria Math" panose="02040503050406030204" pitchFamily="18" charset="0"/>
                <a:ea typeface="Cambria Math" panose="02040503050406030204" pitchFamily="18" charset="0"/>
              </a:rPr>
              <a:t> of Elimelek, </a:t>
            </a:r>
            <a:r>
              <a:rPr lang="en-US" sz="2800" dirty="0" err="1">
                <a:latin typeface="Cambria Math" panose="02040503050406030204" pitchFamily="18" charset="0"/>
                <a:ea typeface="Cambria Math" panose="02040503050406030204" pitchFamily="18" charset="0"/>
              </a:rPr>
              <a:t>Killion</a:t>
            </a:r>
            <a:r>
              <a:rPr lang="en-US" sz="2800" dirty="0">
                <a:latin typeface="Cambria Math" panose="02040503050406030204" pitchFamily="18" charset="0"/>
                <a:ea typeface="Cambria Math" panose="02040503050406030204" pitchFamily="18" charset="0"/>
              </a:rPr>
              <a:t> and </a:t>
            </a:r>
            <a:r>
              <a:rPr lang="en-US" sz="2800" dirty="0" err="1">
                <a:latin typeface="Cambria Math" panose="02040503050406030204" pitchFamily="18" charset="0"/>
                <a:ea typeface="Cambria Math" panose="02040503050406030204" pitchFamily="18" charset="0"/>
              </a:rPr>
              <a:t>Mahlon</a:t>
            </a:r>
            <a:r>
              <a:rPr lang="en-US" sz="2800" dirty="0">
                <a:latin typeface="Cambria Math" panose="02040503050406030204" pitchFamily="18" charset="0"/>
                <a:ea typeface="Cambria Math" panose="02040503050406030204" pitchFamily="18" charset="0"/>
              </a:rPr>
              <a:t>.  </a:t>
            </a:r>
          </a:p>
        </p:txBody>
      </p:sp>
    </p:spTree>
    <p:extLst>
      <p:ext uri="{BB962C8B-B14F-4D97-AF65-F5344CB8AC3E}">
        <p14:creationId xmlns:p14="http://schemas.microsoft.com/office/powerpoint/2010/main" val="370043997"/>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9" name="Rectangle 3"/>
          <p:cNvSpPr>
            <a:spLocks noGrp="1" noChangeArrowheads="1"/>
          </p:cNvSpPr>
          <p:nvPr>
            <p:ph type="body" idx="4294967295"/>
          </p:nvPr>
        </p:nvSpPr>
        <p:spPr>
          <a:xfrm rot="20884745">
            <a:off x="570648" y="1737093"/>
            <a:ext cx="8686800" cy="2743200"/>
          </a:xfrm>
        </p:spPr>
        <p:txBody>
          <a:bodyPr>
            <a:normAutofit fontScale="92500" lnSpcReduction="20000"/>
          </a:bodyPr>
          <a:lstStyle/>
          <a:p>
            <a:pPr algn="ctr" eaLnBrk="1" hangingPunct="1">
              <a:buFont typeface="Wingdings" panose="05000000000000000000" pitchFamily="2" charset="2"/>
              <a:buNone/>
              <a:defRPr/>
            </a:pPr>
            <a:r>
              <a:rPr lang="en-US" altLang="en-US" sz="5400" b="1" dirty="0">
                <a:solidFill>
                  <a:srgbClr val="00B050"/>
                </a:solidFill>
                <a:latin typeface="Cambria Math" panose="02040503050406030204" pitchFamily="18" charset="0"/>
                <a:ea typeface="Cambria Math" panose="02040503050406030204" pitchFamily="18" charset="0"/>
              </a:rPr>
              <a:t>“For the LORD is good and His love endures forever; His faithfulness continues through all generations.</a:t>
            </a:r>
            <a:endParaRPr lang="en-US" altLang="en-US" sz="5400" dirty="0">
              <a:solidFill>
                <a:srgbClr val="00B050"/>
              </a:solidFill>
              <a:latin typeface="Cambria Math" panose="02040503050406030204" pitchFamily="18" charset="0"/>
              <a:ea typeface="Cambria Math" panose="02040503050406030204" pitchFamily="18" charset="0"/>
            </a:endParaRPr>
          </a:p>
        </p:txBody>
      </p:sp>
      <p:sp>
        <p:nvSpPr>
          <p:cNvPr id="20485" name="Text Box 5"/>
          <p:cNvSpPr txBox="1">
            <a:spLocks noChangeArrowheads="1"/>
          </p:cNvSpPr>
          <p:nvPr/>
        </p:nvSpPr>
        <p:spPr bwMode="auto">
          <a:xfrm>
            <a:off x="7908925" y="5980113"/>
            <a:ext cx="438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80000"/>
              <a:buFont typeface="Wingdings" panose="05000000000000000000" pitchFamily="2" charset="2"/>
              <a:buChar char="l"/>
              <a:defRPr sz="3200">
                <a:solidFill>
                  <a:schemeClr val="tx1"/>
                </a:solidFill>
                <a:latin typeface="Tahoma" panose="020B0604030504040204" pitchFamily="34" charset="0"/>
              </a:defRPr>
            </a:lvl1pPr>
            <a:lvl2pPr marL="742950" indent="-285750">
              <a:spcBef>
                <a:spcPct val="20000"/>
              </a:spcBef>
              <a:buClr>
                <a:schemeClr val="folHlink"/>
              </a:buClr>
              <a:buSzPct val="80000"/>
              <a:buFont typeface="Wingdings" panose="05000000000000000000" pitchFamily="2" charset="2"/>
              <a:buChar char="l"/>
              <a:defRPr sz="2800">
                <a:solidFill>
                  <a:schemeClr val="tx1"/>
                </a:solidFill>
                <a:latin typeface="Tahoma" panose="020B0604030504040204" pitchFamily="34" charset="0"/>
              </a:defRPr>
            </a:lvl2pPr>
            <a:lvl3pPr marL="1143000" indent="-228600">
              <a:spcBef>
                <a:spcPct val="20000"/>
              </a:spcBef>
              <a:buClr>
                <a:schemeClr val="tx2"/>
              </a:buClr>
              <a:buSzPct val="80000"/>
              <a:buFont typeface="Wingdings" panose="05000000000000000000" pitchFamily="2" charset="2"/>
              <a:buChar char="l"/>
              <a:defRPr sz="2400">
                <a:solidFill>
                  <a:schemeClr val="tx1"/>
                </a:solidFill>
                <a:latin typeface="Tahoma" panose="020B0604030504040204" pitchFamily="34" charset="0"/>
              </a:defRPr>
            </a:lvl3pPr>
            <a:lvl4pPr marL="1600200" indent="-228600">
              <a:spcBef>
                <a:spcPct val="20000"/>
              </a:spcBef>
              <a:buClr>
                <a:schemeClr val="hlink"/>
              </a:buClr>
              <a:buSzPct val="80000"/>
              <a:buFont typeface="Wingdings" panose="05000000000000000000" pitchFamily="2" charset="2"/>
              <a:buChar char="l"/>
              <a:defRPr sz="2000">
                <a:solidFill>
                  <a:schemeClr val="tx1"/>
                </a:solidFill>
                <a:latin typeface="Tahoma" panose="020B0604030504040204" pitchFamily="34" charset="0"/>
              </a:defRPr>
            </a:lvl4pPr>
            <a:lvl5pPr marL="2057400" indent="-228600">
              <a:spcBef>
                <a:spcPct val="20000"/>
              </a:spcBef>
              <a:buClr>
                <a:schemeClr val="tx1"/>
              </a:buClr>
              <a:buSzPct val="80000"/>
              <a:buFont typeface="Wingdings" panose="05000000000000000000" pitchFamily="2" charset="2"/>
              <a:buChar char="l"/>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latin typeface="Tahoma" panose="020B0604030504040204" pitchFamily="34" charset="0"/>
              </a:defRPr>
            </a:lvl9pPr>
          </a:lstStyle>
          <a:p>
            <a:pPr eaLnBrk="1" hangingPunct="1">
              <a:spcBef>
                <a:spcPct val="0"/>
              </a:spcBef>
              <a:buClrTx/>
              <a:buSzTx/>
              <a:buFontTx/>
              <a:buNone/>
            </a:pPr>
            <a:r>
              <a:rPr lang="en-US" altLang="en-US" sz="1800">
                <a:latin typeface="Arial" panose="020B0604020202020204" pitchFamily="34" charset="0"/>
              </a:rPr>
              <a:t>#6</a:t>
            </a:r>
          </a:p>
        </p:txBody>
      </p:sp>
      <p:sp>
        <p:nvSpPr>
          <p:cNvPr id="173062" name="Rectangle 3"/>
          <p:cNvSpPr>
            <a:spLocks noChangeArrowheads="1"/>
          </p:cNvSpPr>
          <p:nvPr/>
        </p:nvSpPr>
        <p:spPr bwMode="auto">
          <a:xfrm>
            <a:off x="1600200" y="4715669"/>
            <a:ext cx="8915400" cy="1447800"/>
          </a:xfrm>
          <a:prstGeom prst="rect">
            <a:avLst/>
          </a:prstGeom>
          <a:noFill/>
          <a:ln>
            <a:noFill/>
          </a:ln>
          <a:effectLst/>
        </p:spPr>
        <p:txBody>
          <a:bodyPr/>
          <a:lstStyle>
            <a:lvl1pPr marL="342900" indent="-342900">
              <a:spcBef>
                <a:spcPct val="20000"/>
              </a:spcBef>
              <a:buClr>
                <a:schemeClr val="hlink"/>
              </a:buClr>
              <a:buSzPct val="80000"/>
              <a:buFont typeface="Wingdings" panose="05000000000000000000" pitchFamily="2" charset="2"/>
              <a:buChar char="l"/>
              <a:defRPr sz="3200">
                <a:solidFill>
                  <a:schemeClr val="tx1"/>
                </a:solidFill>
                <a:effectLst>
                  <a:outerShdw blurRad="38100" dist="38100" dir="2700000" algn="tl">
                    <a:srgbClr val="000000"/>
                  </a:outerShdw>
                </a:effectLst>
                <a:latin typeface="Tahoma" panose="020B0604030504040204" pitchFamily="34" charset="0"/>
              </a:defRPr>
            </a:lvl1pPr>
            <a:lvl2pPr marL="742950" indent="-285750">
              <a:spcBef>
                <a:spcPct val="20000"/>
              </a:spcBef>
              <a:buClr>
                <a:schemeClr val="folHlink"/>
              </a:buClr>
              <a:buSzPct val="80000"/>
              <a:buFont typeface="Wingdings" panose="05000000000000000000" pitchFamily="2" charset="2"/>
              <a:buChar char="l"/>
              <a:defRPr sz="2800">
                <a:solidFill>
                  <a:schemeClr val="tx1"/>
                </a:solidFill>
                <a:effectLst>
                  <a:outerShdw blurRad="38100" dist="38100" dir="2700000" algn="tl">
                    <a:srgbClr val="000000"/>
                  </a:outerShdw>
                </a:effectLst>
                <a:latin typeface="Tahoma" panose="020B0604030504040204" pitchFamily="34" charset="0"/>
              </a:defRPr>
            </a:lvl2pPr>
            <a:lvl3pPr marL="1143000" indent="-228600">
              <a:spcBef>
                <a:spcPct val="20000"/>
              </a:spcBef>
              <a:buClr>
                <a:schemeClr val="tx2"/>
              </a:buClr>
              <a:buSzPct val="80000"/>
              <a:buFont typeface="Wingdings" panose="05000000000000000000" pitchFamily="2" charset="2"/>
              <a:buChar char="l"/>
              <a:defRPr sz="2400">
                <a:solidFill>
                  <a:schemeClr val="tx1"/>
                </a:solidFill>
                <a:effectLst>
                  <a:outerShdw blurRad="38100" dist="38100" dir="2700000" algn="tl">
                    <a:srgbClr val="000000"/>
                  </a:outerShdw>
                </a:effectLst>
                <a:latin typeface="Tahoma" panose="020B0604030504040204" pitchFamily="34" charset="0"/>
              </a:defRPr>
            </a:lvl3pPr>
            <a:lvl4pPr marL="1600200" indent="-228600">
              <a:spcBef>
                <a:spcPct val="20000"/>
              </a:spcBef>
              <a:buClr>
                <a:schemeClr val="hlink"/>
              </a:buClr>
              <a:buSzPct val="80000"/>
              <a:buFont typeface="Wingdings" panose="05000000000000000000" pitchFamily="2" charset="2"/>
              <a:buChar char="l"/>
              <a:defRPr sz="2000">
                <a:solidFill>
                  <a:schemeClr val="tx1"/>
                </a:solidFill>
                <a:effectLst>
                  <a:outerShdw blurRad="38100" dist="38100" dir="2700000" algn="tl">
                    <a:srgbClr val="000000"/>
                  </a:outerShdw>
                </a:effectLst>
                <a:latin typeface="Tahoma" panose="020B0604030504040204" pitchFamily="34" charset="0"/>
              </a:defRPr>
            </a:lvl4pPr>
            <a:lvl5pPr marL="2057400" indent="-228600">
              <a:spcBef>
                <a:spcPct val="20000"/>
              </a:spcBef>
              <a:buClr>
                <a:schemeClr val="tx1"/>
              </a:buClr>
              <a:buSzPct val="80000"/>
              <a:buFont typeface="Wingdings" panose="05000000000000000000" pitchFamily="2" charset="2"/>
              <a:buChar char="l"/>
              <a:defRPr sz="2000">
                <a:solidFill>
                  <a:schemeClr val="tx1"/>
                </a:solidFill>
                <a:effectLst>
                  <a:outerShdw blurRad="38100" dist="38100" dir="2700000" algn="tl">
                    <a:srgbClr val="000000"/>
                  </a:outerShdw>
                </a:effectLst>
                <a:latin typeface="Tahoma" panose="020B0604030504040204" pitchFamily="34" charset="0"/>
              </a:defRPr>
            </a:lvl5pPr>
            <a:lvl6pPr marL="2514600" indent="-228600" fontAlgn="base">
              <a:spcBef>
                <a:spcPct val="20000"/>
              </a:spcBef>
              <a:spcAft>
                <a:spcPct val="0"/>
              </a:spcAft>
              <a:buClr>
                <a:schemeClr val="tx1"/>
              </a:buClr>
              <a:buSzPct val="80000"/>
              <a:buFont typeface="Wingdings" panose="05000000000000000000" pitchFamily="2" charset="2"/>
              <a:buChar char="l"/>
              <a:defRPr sz="2000">
                <a:solidFill>
                  <a:schemeClr val="tx1"/>
                </a:solidFill>
                <a:effectLst>
                  <a:outerShdw blurRad="38100" dist="38100" dir="2700000" algn="tl">
                    <a:srgbClr val="000000"/>
                  </a:outerShdw>
                </a:effectLst>
                <a:latin typeface="Tahoma" panose="020B0604030504040204" pitchFamily="34" charset="0"/>
              </a:defRPr>
            </a:lvl6pPr>
            <a:lvl7pPr marL="2971800" indent="-228600" fontAlgn="base">
              <a:spcBef>
                <a:spcPct val="20000"/>
              </a:spcBef>
              <a:spcAft>
                <a:spcPct val="0"/>
              </a:spcAft>
              <a:buClr>
                <a:schemeClr val="tx1"/>
              </a:buClr>
              <a:buSzPct val="80000"/>
              <a:buFont typeface="Wingdings" panose="05000000000000000000" pitchFamily="2" charset="2"/>
              <a:buChar char="l"/>
              <a:defRPr sz="2000">
                <a:solidFill>
                  <a:schemeClr val="tx1"/>
                </a:solidFill>
                <a:effectLst>
                  <a:outerShdw blurRad="38100" dist="38100" dir="2700000" algn="tl">
                    <a:srgbClr val="000000"/>
                  </a:outerShdw>
                </a:effectLst>
                <a:latin typeface="Tahoma" panose="020B0604030504040204" pitchFamily="34" charset="0"/>
              </a:defRPr>
            </a:lvl7pPr>
            <a:lvl8pPr marL="3429000" indent="-228600" fontAlgn="base">
              <a:spcBef>
                <a:spcPct val="20000"/>
              </a:spcBef>
              <a:spcAft>
                <a:spcPct val="0"/>
              </a:spcAft>
              <a:buClr>
                <a:schemeClr val="tx1"/>
              </a:buClr>
              <a:buSzPct val="80000"/>
              <a:buFont typeface="Wingdings" panose="05000000000000000000" pitchFamily="2" charset="2"/>
              <a:buChar char="l"/>
              <a:defRPr sz="2000">
                <a:solidFill>
                  <a:schemeClr val="tx1"/>
                </a:solidFill>
                <a:effectLst>
                  <a:outerShdw blurRad="38100" dist="38100" dir="2700000" algn="tl">
                    <a:srgbClr val="000000"/>
                  </a:outerShdw>
                </a:effectLst>
                <a:latin typeface="Tahoma" panose="020B0604030504040204" pitchFamily="34" charset="0"/>
              </a:defRPr>
            </a:lvl8pPr>
            <a:lvl9pPr marL="3886200" indent="-228600" fontAlgn="base">
              <a:spcBef>
                <a:spcPct val="20000"/>
              </a:spcBef>
              <a:spcAft>
                <a:spcPct val="0"/>
              </a:spcAft>
              <a:buClr>
                <a:schemeClr val="tx1"/>
              </a:buClr>
              <a:buSzPct val="80000"/>
              <a:buFont typeface="Wingdings" panose="05000000000000000000" pitchFamily="2" charset="2"/>
              <a:buChar char="l"/>
              <a:defRPr sz="2000">
                <a:solidFill>
                  <a:schemeClr val="tx1"/>
                </a:solidFill>
                <a:effectLst>
                  <a:outerShdw blurRad="38100" dist="38100" dir="2700000" algn="tl">
                    <a:srgbClr val="000000"/>
                  </a:outerShdw>
                </a:effectLst>
                <a:latin typeface="Tahoma" panose="020B0604030504040204" pitchFamily="34" charset="0"/>
              </a:defRPr>
            </a:lvl9pPr>
          </a:lstStyle>
          <a:p>
            <a:pPr algn="ctr" eaLnBrk="1" hangingPunct="1">
              <a:buFont typeface="Wingdings" panose="05000000000000000000" pitchFamily="2" charset="2"/>
              <a:buNone/>
              <a:defRPr/>
            </a:pPr>
            <a:r>
              <a:rPr lang="en-US" altLang="en-US" sz="4800" b="1" dirty="0">
                <a:solidFill>
                  <a:schemeClr val="accent1"/>
                </a:solidFill>
              </a:rPr>
              <a:t>Psalm 100:5</a:t>
            </a:r>
          </a:p>
        </p:txBody>
      </p:sp>
      <p:sp>
        <p:nvSpPr>
          <p:cNvPr id="2" name="Rectangle 1">
            <a:extLst>
              <a:ext uri="{FF2B5EF4-FFF2-40B4-BE49-F238E27FC236}">
                <a16:creationId xmlns:a16="http://schemas.microsoft.com/office/drawing/2014/main" xmlns="" id="{573E28AF-BE04-734A-B315-29F9437456C4}"/>
              </a:ext>
            </a:extLst>
          </p:cNvPr>
          <p:cNvSpPr/>
          <p:nvPr/>
        </p:nvSpPr>
        <p:spPr>
          <a:xfrm rot="20814219">
            <a:off x="647241" y="801417"/>
            <a:ext cx="5149488" cy="923330"/>
          </a:xfrm>
          <a:prstGeom prst="rect">
            <a:avLst/>
          </a:prstGeom>
          <a:noFill/>
        </p:spPr>
        <p:txBody>
          <a:bodyPr wrap="none" lIns="91440" tIns="45720" rIns="91440" bIns="45720">
            <a:spAutoFit/>
          </a:bodyPr>
          <a:lstStyle/>
          <a:p>
            <a:pPr algn="ctr"/>
            <a:r>
              <a:rPr lang="en-US" sz="5400" b="0" cap="none" spc="0" dirty="0">
                <a:ln w="0"/>
                <a:solidFill>
                  <a:schemeClr val="accent1"/>
                </a:solidFill>
                <a:effectLst>
                  <a:outerShdw blurRad="38100" dist="25400" dir="5400000" algn="ctr" rotWithShape="0">
                    <a:srgbClr val="6E747A">
                      <a:alpha val="43000"/>
                    </a:srgbClr>
                  </a:outerShdw>
                </a:effectLst>
                <a:latin typeface="Cooper Black" panose="0208090404030B020404" pitchFamily="18" charset="77"/>
                <a:ea typeface="Cambria Math" panose="02040503050406030204" pitchFamily="18" charset="0"/>
              </a:rPr>
              <a:t>Memory Verse</a:t>
            </a:r>
          </a:p>
        </p:txBody>
      </p:sp>
      <p:pic>
        <p:nvPicPr>
          <p:cNvPr id="3" name="20 Psalm 100_5.m4a">
            <a:hlinkClick r:id="" action="ppaction://media"/>
            <a:extLst>
              <a:ext uri="{FF2B5EF4-FFF2-40B4-BE49-F238E27FC236}">
                <a16:creationId xmlns:a16="http://schemas.microsoft.com/office/drawing/2014/main" xmlns="" id="{4E794DEB-14E4-B04D-9821-43534B84854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6429" y="5435940"/>
            <a:ext cx="812800" cy="8128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5" fill="hold" grpId="0" nodeType="withEffect">
                                  <p:stCondLst>
                                    <p:cond delay="0"/>
                                  </p:stCondLst>
                                  <p:childTnLst>
                                    <p:set>
                                      <p:cBhvr>
                                        <p:cTn id="6" dur="1" fill="hold">
                                          <p:stCondLst>
                                            <p:cond delay="0"/>
                                          </p:stCondLst>
                                        </p:cTn>
                                        <p:tgtEl>
                                          <p:spTgt spid="173059">
                                            <p:txEl>
                                              <p:pRg st="0" end="0"/>
                                            </p:txEl>
                                          </p:spTgt>
                                        </p:tgtEl>
                                        <p:attrNameLst>
                                          <p:attrName>style.visibility</p:attrName>
                                        </p:attrNameLst>
                                      </p:cBhvr>
                                      <p:to>
                                        <p:strVal val="visible"/>
                                      </p:to>
                                    </p:set>
                                    <p:animEffect transition="in" filter="blinds(vertical)">
                                      <p:cBhvr>
                                        <p:cTn id="7" dur="1000"/>
                                        <p:tgtEl>
                                          <p:spTgt spid="173059">
                                            <p:txEl>
                                              <p:pRg st="0" end="0"/>
                                            </p:txEl>
                                          </p:spTgt>
                                        </p:tgtEl>
                                      </p:cBhvr>
                                    </p:animEffect>
                                  </p:childTnLst>
                                </p:cTn>
                              </p:par>
                            </p:childTnLst>
                          </p:cTn>
                        </p:par>
                        <p:par>
                          <p:cTn id="8" fill="hold" nodeType="afterGroup">
                            <p:stCondLst>
                              <p:cond delay="1000"/>
                            </p:stCondLst>
                            <p:childTnLst>
                              <p:par>
                                <p:cTn id="9" presetID="5" presetClass="entr" presetSubtype="10" fill="hold" grpId="0" nodeType="afterEffect">
                                  <p:stCondLst>
                                    <p:cond delay="0"/>
                                  </p:stCondLst>
                                  <p:childTnLst>
                                    <p:set>
                                      <p:cBhvr>
                                        <p:cTn id="10" dur="1" fill="hold">
                                          <p:stCondLst>
                                            <p:cond delay="0"/>
                                          </p:stCondLst>
                                        </p:cTn>
                                        <p:tgtEl>
                                          <p:spTgt spid="173062"/>
                                        </p:tgtEl>
                                        <p:attrNameLst>
                                          <p:attrName>style.visibility</p:attrName>
                                        </p:attrNameLst>
                                      </p:cBhvr>
                                      <p:to>
                                        <p:strVal val="visible"/>
                                      </p:to>
                                    </p:set>
                                    <p:animEffect transition="in" filter="checkerboard(across)">
                                      <p:cBhvr>
                                        <p:cTn id="11" dur="1000"/>
                                        <p:tgtEl>
                                          <p:spTgt spid="173062"/>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7112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3"/>
                </p:tgtEl>
              </p:cMediaNode>
            </p:audio>
          </p:childTnLst>
        </p:cTn>
      </p:par>
    </p:tnLst>
    <p:bldLst>
      <p:bldP spid="173059" grpId="0" build="p"/>
      <p:bldP spid="17306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569A6AB8-940B-5548-8C04-C2FDB94CE328}"/>
              </a:ext>
            </a:extLst>
          </p:cNvPr>
          <p:cNvPicPr>
            <a:picLocks noChangeAspect="1"/>
          </p:cNvPicPr>
          <p:nvPr/>
        </p:nvPicPr>
        <p:blipFill>
          <a:blip r:embed="rId2"/>
          <a:stretch>
            <a:fillRect/>
          </a:stretch>
        </p:blipFill>
        <p:spPr>
          <a:xfrm>
            <a:off x="293914" y="990601"/>
            <a:ext cx="7823200" cy="5867400"/>
          </a:xfrm>
          <a:prstGeom prst="rect">
            <a:avLst/>
          </a:prstGeom>
        </p:spPr>
      </p:pic>
      <p:sp>
        <p:nvSpPr>
          <p:cNvPr id="7" name="Rounded Rectangular Callout 6">
            <a:extLst>
              <a:ext uri="{FF2B5EF4-FFF2-40B4-BE49-F238E27FC236}">
                <a16:creationId xmlns:a16="http://schemas.microsoft.com/office/drawing/2014/main" xmlns="" id="{9427620B-7D8B-E84F-A2E4-43F7209B914F}"/>
              </a:ext>
            </a:extLst>
          </p:cNvPr>
          <p:cNvSpPr/>
          <p:nvPr/>
        </p:nvSpPr>
        <p:spPr>
          <a:xfrm>
            <a:off x="3911600" y="152400"/>
            <a:ext cx="5232400" cy="2278743"/>
          </a:xfrm>
          <a:prstGeom prst="wedgeRoundRectCallout">
            <a:avLst>
              <a:gd name="adj1" fmla="val -53819"/>
              <a:gd name="adj2" fmla="val 30261"/>
              <a:gd name="adj3" fmla="val 16667"/>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Cambria Math" panose="02040503050406030204" pitchFamily="18" charset="0"/>
                <a:ea typeface="Cambria Math" panose="02040503050406030204" pitchFamily="18" charset="0"/>
              </a:rPr>
              <a:t>“I have also acquired </a:t>
            </a:r>
            <a:r>
              <a:rPr lang="en-US" sz="2800" b="1" u="sng" dirty="0">
                <a:latin typeface="Cambria Math" panose="02040503050406030204" pitchFamily="18" charset="0"/>
                <a:ea typeface="Cambria Math" panose="02040503050406030204" pitchFamily="18" charset="0"/>
              </a:rPr>
              <a:t>Ruth</a:t>
            </a:r>
            <a:r>
              <a:rPr lang="en-US" sz="2800" dirty="0">
                <a:latin typeface="Cambria Math" panose="02040503050406030204" pitchFamily="18" charset="0"/>
                <a:ea typeface="Cambria Math" panose="02040503050406030204" pitchFamily="18" charset="0"/>
              </a:rPr>
              <a:t> the Moabite, </a:t>
            </a:r>
            <a:r>
              <a:rPr lang="en-US" sz="2800" dirty="0" err="1">
                <a:latin typeface="Cambria Math" panose="02040503050406030204" pitchFamily="18" charset="0"/>
                <a:ea typeface="Cambria Math" panose="02040503050406030204" pitchFamily="18" charset="0"/>
              </a:rPr>
              <a:t>Mahlon’s</a:t>
            </a:r>
            <a:r>
              <a:rPr lang="en-US" sz="2800" dirty="0">
                <a:latin typeface="Cambria Math" panose="02040503050406030204" pitchFamily="18" charset="0"/>
                <a:ea typeface="Cambria Math" panose="02040503050406030204" pitchFamily="18" charset="0"/>
              </a:rPr>
              <a:t> widow, as my wife, in order to maintain the name of the dead with his property,</a:t>
            </a:r>
          </a:p>
        </p:txBody>
      </p:sp>
    </p:spTree>
    <p:extLst>
      <p:ext uri="{BB962C8B-B14F-4D97-AF65-F5344CB8AC3E}">
        <p14:creationId xmlns:p14="http://schemas.microsoft.com/office/powerpoint/2010/main" val="3554759404"/>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4"/>
          <p:cNvSpPr>
            <a:spLocks noGrp="1" noChangeArrowheads="1"/>
          </p:cNvSpPr>
          <p:nvPr>
            <p:ph type="subTitle" idx="1"/>
          </p:nvPr>
        </p:nvSpPr>
        <p:spPr>
          <a:xfrm>
            <a:off x="304800" y="152400"/>
            <a:ext cx="8610600" cy="2895600"/>
          </a:xfrm>
        </p:spPr>
        <p:txBody>
          <a:bodyPr>
            <a:noAutofit/>
          </a:bodyPr>
          <a:lstStyle/>
          <a:p>
            <a:pPr eaLnBrk="1" hangingPunct="1"/>
            <a:r>
              <a:rPr lang="en-US" altLang="en-US" sz="3200" b="1" dirty="0">
                <a:latin typeface="Cambria Math" panose="02040503050406030204" pitchFamily="18" charset="0"/>
                <a:ea typeface="Cambria Math" panose="02040503050406030204" pitchFamily="18" charset="0"/>
              </a:rPr>
              <a:t>, </a:t>
            </a:r>
          </a:p>
        </p:txBody>
      </p:sp>
      <p:pic>
        <p:nvPicPr>
          <p:cNvPr id="5" name="Picture 4">
            <a:extLst>
              <a:ext uri="{FF2B5EF4-FFF2-40B4-BE49-F238E27FC236}">
                <a16:creationId xmlns:a16="http://schemas.microsoft.com/office/drawing/2014/main" xmlns="" id="{569A6AB8-940B-5548-8C04-C2FDB94CE328}"/>
              </a:ext>
            </a:extLst>
          </p:cNvPr>
          <p:cNvPicPr>
            <a:picLocks noChangeAspect="1"/>
          </p:cNvPicPr>
          <p:nvPr/>
        </p:nvPicPr>
        <p:blipFill>
          <a:blip r:embed="rId2"/>
          <a:stretch>
            <a:fillRect/>
          </a:stretch>
        </p:blipFill>
        <p:spPr>
          <a:xfrm>
            <a:off x="0" y="2032000"/>
            <a:ext cx="6400800" cy="4800600"/>
          </a:xfrm>
          <a:prstGeom prst="rect">
            <a:avLst/>
          </a:prstGeom>
        </p:spPr>
      </p:pic>
      <p:sp>
        <p:nvSpPr>
          <p:cNvPr id="4" name="Rounded Rectangular Callout 3">
            <a:extLst>
              <a:ext uri="{FF2B5EF4-FFF2-40B4-BE49-F238E27FC236}">
                <a16:creationId xmlns:a16="http://schemas.microsoft.com/office/drawing/2014/main" xmlns="" id="{8C239DF4-3D04-B74C-A379-F671150EDD16}"/>
              </a:ext>
            </a:extLst>
          </p:cNvPr>
          <p:cNvSpPr/>
          <p:nvPr/>
        </p:nvSpPr>
        <p:spPr>
          <a:xfrm>
            <a:off x="1981200" y="58058"/>
            <a:ext cx="5257800" cy="2362199"/>
          </a:xfrm>
          <a:prstGeom prst="wedgeRoundRectCallout">
            <a:avLst>
              <a:gd name="adj1" fmla="val -30432"/>
              <a:gd name="adj2" fmla="val 66243"/>
              <a:gd name="adj3" fmla="val 16667"/>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Cambria Math" panose="02040503050406030204" pitchFamily="18" charset="0"/>
                <a:ea typeface="Cambria Math" panose="02040503050406030204" pitchFamily="18" charset="0"/>
              </a:rPr>
              <a:t>So that his name will not disappear from among his family or from his hometown. </a:t>
            </a:r>
          </a:p>
          <a:p>
            <a:pPr algn="ctr"/>
            <a:r>
              <a:rPr lang="en-US" sz="2800" dirty="0">
                <a:latin typeface="Cambria Math" panose="02040503050406030204" pitchFamily="18" charset="0"/>
                <a:ea typeface="Cambria Math" panose="02040503050406030204" pitchFamily="18" charset="0"/>
              </a:rPr>
              <a:t>Today you are witnesses!”</a:t>
            </a:r>
          </a:p>
        </p:txBody>
      </p:sp>
    </p:spTree>
    <p:extLst>
      <p:ext uri="{BB962C8B-B14F-4D97-AF65-F5344CB8AC3E}">
        <p14:creationId xmlns:p14="http://schemas.microsoft.com/office/powerpoint/2010/main" val="3696589969"/>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4"/>
          <p:cNvSpPr>
            <a:spLocks noGrp="1" noChangeArrowheads="1"/>
          </p:cNvSpPr>
          <p:nvPr>
            <p:ph type="subTitle" idx="1"/>
          </p:nvPr>
        </p:nvSpPr>
        <p:spPr>
          <a:xfrm>
            <a:off x="304800" y="152400"/>
            <a:ext cx="8610600" cy="2895600"/>
          </a:xfrm>
        </p:spPr>
        <p:txBody>
          <a:bodyPr>
            <a:noAutofit/>
          </a:bodyPr>
          <a:lstStyle/>
          <a:p>
            <a:pPr eaLnBrk="1" hangingPunct="1"/>
            <a:r>
              <a:rPr lang="en-US" altLang="en-US" sz="3600" b="1" dirty="0">
                <a:latin typeface="Cambria Math" panose="02040503050406030204" pitchFamily="18" charset="0"/>
                <a:ea typeface="Cambria Math" panose="02040503050406030204" pitchFamily="18" charset="0"/>
              </a:rPr>
              <a:t>Then the elders and all the people at the gate said, </a:t>
            </a:r>
          </a:p>
        </p:txBody>
      </p:sp>
      <p:pic>
        <p:nvPicPr>
          <p:cNvPr id="5" name="Picture 4">
            <a:extLst>
              <a:ext uri="{FF2B5EF4-FFF2-40B4-BE49-F238E27FC236}">
                <a16:creationId xmlns:a16="http://schemas.microsoft.com/office/drawing/2014/main" xmlns="" id="{569A6AB8-940B-5548-8C04-C2FDB94CE328}"/>
              </a:ext>
            </a:extLst>
          </p:cNvPr>
          <p:cNvPicPr>
            <a:picLocks noChangeAspect="1"/>
          </p:cNvPicPr>
          <p:nvPr/>
        </p:nvPicPr>
        <p:blipFill>
          <a:blip r:embed="rId2"/>
          <a:stretch>
            <a:fillRect/>
          </a:stretch>
        </p:blipFill>
        <p:spPr>
          <a:xfrm>
            <a:off x="0" y="2628900"/>
            <a:ext cx="5638800" cy="4229100"/>
          </a:xfrm>
          <a:prstGeom prst="rect">
            <a:avLst/>
          </a:prstGeom>
        </p:spPr>
      </p:pic>
      <p:sp>
        <p:nvSpPr>
          <p:cNvPr id="4" name="Rounded Rectangular Callout 3">
            <a:extLst>
              <a:ext uri="{FF2B5EF4-FFF2-40B4-BE49-F238E27FC236}">
                <a16:creationId xmlns:a16="http://schemas.microsoft.com/office/drawing/2014/main" xmlns="" id="{8C239DF4-3D04-B74C-A379-F671150EDD16}"/>
              </a:ext>
            </a:extLst>
          </p:cNvPr>
          <p:cNvSpPr/>
          <p:nvPr/>
        </p:nvSpPr>
        <p:spPr>
          <a:xfrm>
            <a:off x="-36286" y="1295400"/>
            <a:ext cx="9048750" cy="1562100"/>
          </a:xfrm>
          <a:prstGeom prst="wedgeRoundRectCallout">
            <a:avLst>
              <a:gd name="adj1" fmla="val -14006"/>
              <a:gd name="adj2" fmla="val 87064"/>
              <a:gd name="adj3" fmla="val 16667"/>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Cambria Math" panose="02040503050406030204" pitchFamily="18" charset="0"/>
                <a:ea typeface="Cambria Math" panose="02040503050406030204" pitchFamily="18" charset="0"/>
              </a:rPr>
              <a:t>“We are witnesses!  May the LORD make the woman who is coming into your home like Rachel and Leah, who together built up the family of Israel.</a:t>
            </a:r>
          </a:p>
        </p:txBody>
      </p:sp>
    </p:spTree>
    <p:extLst>
      <p:ext uri="{BB962C8B-B14F-4D97-AF65-F5344CB8AC3E}">
        <p14:creationId xmlns:p14="http://schemas.microsoft.com/office/powerpoint/2010/main" val="276541408"/>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569A6AB8-940B-5548-8C04-C2FDB94CE328}"/>
              </a:ext>
            </a:extLst>
          </p:cNvPr>
          <p:cNvPicPr>
            <a:picLocks noChangeAspect="1"/>
          </p:cNvPicPr>
          <p:nvPr/>
        </p:nvPicPr>
        <p:blipFill>
          <a:blip r:embed="rId2"/>
          <a:stretch>
            <a:fillRect/>
          </a:stretch>
        </p:blipFill>
        <p:spPr>
          <a:xfrm>
            <a:off x="0" y="2628900"/>
            <a:ext cx="5638800" cy="4229100"/>
          </a:xfrm>
          <a:prstGeom prst="rect">
            <a:avLst/>
          </a:prstGeom>
        </p:spPr>
      </p:pic>
      <p:sp>
        <p:nvSpPr>
          <p:cNvPr id="4" name="Rounded Rectangular Callout 3">
            <a:extLst>
              <a:ext uri="{FF2B5EF4-FFF2-40B4-BE49-F238E27FC236}">
                <a16:creationId xmlns:a16="http://schemas.microsoft.com/office/drawing/2014/main" xmlns="" id="{8C239DF4-3D04-B74C-A379-F671150EDD16}"/>
              </a:ext>
            </a:extLst>
          </p:cNvPr>
          <p:cNvSpPr/>
          <p:nvPr/>
        </p:nvSpPr>
        <p:spPr>
          <a:xfrm>
            <a:off x="0" y="228600"/>
            <a:ext cx="9048750" cy="2133600"/>
          </a:xfrm>
          <a:prstGeom prst="wedgeRoundRectCallout">
            <a:avLst>
              <a:gd name="adj1" fmla="val -14006"/>
              <a:gd name="adj2" fmla="val 87064"/>
              <a:gd name="adj3" fmla="val 16667"/>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Cambria Math" panose="02040503050406030204" pitchFamily="18" charset="0"/>
                <a:ea typeface="Cambria Math" panose="02040503050406030204" pitchFamily="18" charset="0"/>
              </a:rPr>
              <a:t>May you have standing in Ephrathah and be famous in Bethlehem.  Through the offspring the LORD gives you by this young woman, may your family be like that of Perez, whom Tamar bore to Judah.”</a:t>
            </a:r>
          </a:p>
        </p:txBody>
      </p:sp>
      <p:sp>
        <p:nvSpPr>
          <p:cNvPr id="3" name="Subtitle 2">
            <a:extLst>
              <a:ext uri="{FF2B5EF4-FFF2-40B4-BE49-F238E27FC236}">
                <a16:creationId xmlns:a16="http://schemas.microsoft.com/office/drawing/2014/main" xmlns="" id="{D410195E-26A7-8D49-B577-75A07F29AAAE}"/>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239995008"/>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4"/>
          <p:cNvSpPr>
            <a:spLocks noGrp="1" noChangeArrowheads="1"/>
          </p:cNvSpPr>
          <p:nvPr>
            <p:ph type="subTitle" idx="1"/>
          </p:nvPr>
        </p:nvSpPr>
        <p:spPr>
          <a:xfrm>
            <a:off x="304800" y="152400"/>
            <a:ext cx="8610600" cy="2895600"/>
          </a:xfrm>
        </p:spPr>
        <p:txBody>
          <a:bodyPr>
            <a:noAutofit/>
          </a:bodyPr>
          <a:lstStyle/>
          <a:p>
            <a:pPr eaLnBrk="1" hangingPunct="1"/>
            <a:r>
              <a:rPr lang="en-US" altLang="en-US" sz="3600" b="1" dirty="0">
                <a:latin typeface="Cambria Math" panose="02040503050406030204" pitchFamily="18" charset="0"/>
                <a:ea typeface="Cambria Math" panose="02040503050406030204" pitchFamily="18" charset="0"/>
              </a:rPr>
              <a:t>So Boaz took Ruth and she became his wife.  </a:t>
            </a:r>
          </a:p>
        </p:txBody>
      </p:sp>
      <p:pic>
        <p:nvPicPr>
          <p:cNvPr id="2" name="Picture 1">
            <a:extLst>
              <a:ext uri="{FF2B5EF4-FFF2-40B4-BE49-F238E27FC236}">
                <a16:creationId xmlns:a16="http://schemas.microsoft.com/office/drawing/2014/main" xmlns="" id="{B14E9DC3-F0A2-C54B-AECC-3671F6EF5789}"/>
              </a:ext>
            </a:extLst>
          </p:cNvPr>
          <p:cNvPicPr>
            <a:picLocks noChangeAspect="1"/>
          </p:cNvPicPr>
          <p:nvPr/>
        </p:nvPicPr>
        <p:blipFill>
          <a:blip r:embed="rId2"/>
          <a:stretch>
            <a:fillRect/>
          </a:stretch>
        </p:blipFill>
        <p:spPr>
          <a:xfrm>
            <a:off x="1422400" y="914400"/>
            <a:ext cx="7493000" cy="5619750"/>
          </a:xfrm>
          <a:prstGeom prst="rect">
            <a:avLst/>
          </a:prstGeom>
        </p:spPr>
      </p:pic>
    </p:spTree>
    <p:extLst>
      <p:ext uri="{BB962C8B-B14F-4D97-AF65-F5344CB8AC3E}">
        <p14:creationId xmlns:p14="http://schemas.microsoft.com/office/powerpoint/2010/main" val="2396498293"/>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4"/>
          <p:cNvSpPr>
            <a:spLocks noGrp="1" noChangeArrowheads="1"/>
          </p:cNvSpPr>
          <p:nvPr>
            <p:ph type="subTitle" idx="1"/>
          </p:nvPr>
        </p:nvSpPr>
        <p:spPr>
          <a:xfrm>
            <a:off x="304800" y="152400"/>
            <a:ext cx="8610600" cy="2057400"/>
          </a:xfrm>
        </p:spPr>
        <p:txBody>
          <a:bodyPr>
            <a:noAutofit/>
          </a:bodyPr>
          <a:lstStyle/>
          <a:p>
            <a:pPr eaLnBrk="1" hangingPunct="1"/>
            <a:r>
              <a:rPr lang="en-US" altLang="en-US" sz="3600" b="1" dirty="0">
                <a:latin typeface="Cambria Math" panose="02040503050406030204" pitchFamily="18" charset="0"/>
                <a:ea typeface="Cambria Math" panose="02040503050406030204" pitchFamily="18" charset="0"/>
              </a:rPr>
              <a:t>When he made love to her, the LORD enabled her to conceive, and she gave birth to a son.  </a:t>
            </a:r>
          </a:p>
        </p:txBody>
      </p:sp>
      <p:pic>
        <p:nvPicPr>
          <p:cNvPr id="5" name="Picture 4">
            <a:extLst>
              <a:ext uri="{FF2B5EF4-FFF2-40B4-BE49-F238E27FC236}">
                <a16:creationId xmlns:a16="http://schemas.microsoft.com/office/drawing/2014/main" xmlns="" id="{D12BC42B-99A2-B947-82B2-798E44DDE414}"/>
              </a:ext>
            </a:extLst>
          </p:cNvPr>
          <p:cNvPicPr>
            <a:picLocks noChangeAspect="1"/>
          </p:cNvPicPr>
          <p:nvPr/>
        </p:nvPicPr>
        <p:blipFill>
          <a:blip r:embed="rId2"/>
          <a:stretch>
            <a:fillRect/>
          </a:stretch>
        </p:blipFill>
        <p:spPr>
          <a:xfrm>
            <a:off x="2119086" y="1447800"/>
            <a:ext cx="6832600" cy="5124450"/>
          </a:xfrm>
          <a:prstGeom prst="rect">
            <a:avLst/>
          </a:prstGeom>
        </p:spPr>
      </p:pic>
    </p:spTree>
    <p:extLst>
      <p:ext uri="{BB962C8B-B14F-4D97-AF65-F5344CB8AC3E}">
        <p14:creationId xmlns:p14="http://schemas.microsoft.com/office/powerpoint/2010/main" val="402404352"/>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4"/>
          <p:cNvSpPr>
            <a:spLocks noGrp="1" noChangeArrowheads="1"/>
          </p:cNvSpPr>
          <p:nvPr>
            <p:ph type="subTitle" idx="1"/>
          </p:nvPr>
        </p:nvSpPr>
        <p:spPr>
          <a:xfrm>
            <a:off x="304800" y="152400"/>
            <a:ext cx="8610600" cy="990600"/>
          </a:xfrm>
        </p:spPr>
        <p:txBody>
          <a:bodyPr>
            <a:noAutofit/>
          </a:bodyPr>
          <a:lstStyle/>
          <a:p>
            <a:pPr eaLnBrk="1" hangingPunct="1"/>
            <a:r>
              <a:rPr lang="en-US" altLang="en-US" sz="3600" b="1" dirty="0">
                <a:latin typeface="Cambria Math" panose="02040503050406030204" pitchFamily="18" charset="0"/>
                <a:ea typeface="Cambria Math" panose="02040503050406030204" pitchFamily="18" charset="0"/>
              </a:rPr>
              <a:t>The women said to Naomi: </a:t>
            </a:r>
          </a:p>
        </p:txBody>
      </p:sp>
      <p:sp>
        <p:nvSpPr>
          <p:cNvPr id="4" name="Rectangle 3">
            <a:extLst>
              <a:ext uri="{FF2B5EF4-FFF2-40B4-BE49-F238E27FC236}">
                <a16:creationId xmlns:a16="http://schemas.microsoft.com/office/drawing/2014/main" xmlns="" id="{828DFCF6-757B-EF40-8600-F0531D9F7030}"/>
              </a:ext>
            </a:extLst>
          </p:cNvPr>
          <p:cNvSpPr/>
          <p:nvPr/>
        </p:nvSpPr>
        <p:spPr>
          <a:xfrm>
            <a:off x="334398" y="1371600"/>
            <a:ext cx="8581002" cy="3416320"/>
          </a:xfrm>
          <a:prstGeom prst="rect">
            <a:avLst/>
          </a:prstGeom>
          <a:noFill/>
        </p:spPr>
        <p:txBody>
          <a:bodyPr wrap="none" lIns="91440" tIns="45720" rIns="91440" bIns="45720">
            <a:spAutoFit/>
          </a:bodyPr>
          <a:lstStyle/>
          <a:p>
            <a:pPr algn="ctr"/>
            <a:r>
              <a:rPr lang="en-US" sz="5400" b="1" cap="none" spc="0" dirty="0">
                <a:ln w="0"/>
                <a:solidFill>
                  <a:schemeClr val="accent1"/>
                </a:solidFill>
                <a:effectLst>
                  <a:outerShdw blurRad="38100" dist="25400" dir="5400000" algn="ctr" rotWithShape="0">
                    <a:srgbClr val="6E747A">
                      <a:alpha val="43000"/>
                    </a:srgbClr>
                  </a:outerShdw>
                </a:effectLst>
                <a:latin typeface="Cambria Math" panose="02040503050406030204" pitchFamily="18" charset="0"/>
                <a:ea typeface="Cambria Math" panose="02040503050406030204" pitchFamily="18" charset="0"/>
              </a:rPr>
              <a:t>“Praise be to the LORD, who </a:t>
            </a:r>
          </a:p>
          <a:p>
            <a:pPr algn="ctr"/>
            <a:r>
              <a:rPr lang="en-US" sz="5400" b="1" dirty="0">
                <a:ln w="0"/>
                <a:solidFill>
                  <a:schemeClr val="accent1"/>
                </a:solidFill>
                <a:effectLst>
                  <a:outerShdw blurRad="38100" dist="25400" dir="5400000" algn="ctr" rotWithShape="0">
                    <a:srgbClr val="6E747A">
                      <a:alpha val="43000"/>
                    </a:srgbClr>
                  </a:outerShdw>
                </a:effectLst>
                <a:latin typeface="Cambria Math" panose="02040503050406030204" pitchFamily="18" charset="0"/>
                <a:ea typeface="Cambria Math" panose="02040503050406030204" pitchFamily="18" charset="0"/>
              </a:rPr>
              <a:t>this day has not left you</a:t>
            </a:r>
          </a:p>
          <a:p>
            <a:pPr algn="ctr"/>
            <a:r>
              <a:rPr lang="en-US" sz="5400" b="1" dirty="0">
                <a:ln w="0"/>
                <a:solidFill>
                  <a:schemeClr val="accent1"/>
                </a:solidFill>
                <a:effectLst>
                  <a:outerShdw blurRad="38100" dist="25400" dir="5400000" algn="ctr" rotWithShape="0">
                    <a:srgbClr val="6E747A">
                      <a:alpha val="43000"/>
                    </a:srgbClr>
                  </a:outerShdw>
                </a:effectLst>
                <a:latin typeface="Cambria Math" panose="02040503050406030204" pitchFamily="18" charset="0"/>
                <a:ea typeface="Cambria Math" panose="02040503050406030204" pitchFamily="18" charset="0"/>
              </a:rPr>
              <a:t>without a guardian-</a:t>
            </a:r>
          </a:p>
          <a:p>
            <a:pPr algn="ctr"/>
            <a:r>
              <a:rPr lang="en-US" sz="5400" b="1" dirty="0">
                <a:ln w="0"/>
                <a:solidFill>
                  <a:schemeClr val="accent1"/>
                </a:solidFill>
                <a:effectLst>
                  <a:outerShdw blurRad="38100" dist="25400" dir="5400000" algn="ctr" rotWithShape="0">
                    <a:srgbClr val="6E747A">
                      <a:alpha val="43000"/>
                    </a:srgbClr>
                  </a:outerShdw>
                </a:effectLst>
                <a:latin typeface="Cambria Math" panose="02040503050406030204" pitchFamily="18" charset="0"/>
                <a:ea typeface="Cambria Math" panose="02040503050406030204" pitchFamily="18" charset="0"/>
              </a:rPr>
              <a:t>Redeemer. </a:t>
            </a:r>
          </a:p>
        </p:txBody>
      </p:sp>
    </p:spTree>
    <p:extLst>
      <p:ext uri="{BB962C8B-B14F-4D97-AF65-F5344CB8AC3E}">
        <p14:creationId xmlns:p14="http://schemas.microsoft.com/office/powerpoint/2010/main" val="3406672087"/>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A62DBBB7-986B-A941-9787-8DC514C9DD9C}"/>
              </a:ext>
            </a:extLst>
          </p:cNvPr>
          <p:cNvPicPr>
            <a:picLocks noChangeAspect="1"/>
          </p:cNvPicPr>
          <p:nvPr/>
        </p:nvPicPr>
        <p:blipFill>
          <a:blip r:embed="rId2"/>
          <a:stretch>
            <a:fillRect/>
          </a:stretch>
        </p:blipFill>
        <p:spPr>
          <a:xfrm>
            <a:off x="2819400" y="2114550"/>
            <a:ext cx="6324600" cy="4743450"/>
          </a:xfrm>
          <a:prstGeom prst="rect">
            <a:avLst/>
          </a:prstGeom>
        </p:spPr>
      </p:pic>
      <p:sp>
        <p:nvSpPr>
          <p:cNvPr id="4" name="Rectangle 3">
            <a:extLst>
              <a:ext uri="{FF2B5EF4-FFF2-40B4-BE49-F238E27FC236}">
                <a16:creationId xmlns:a16="http://schemas.microsoft.com/office/drawing/2014/main" xmlns="" id="{828DFCF6-757B-EF40-8600-F0531D9F7030}"/>
              </a:ext>
            </a:extLst>
          </p:cNvPr>
          <p:cNvSpPr/>
          <p:nvPr/>
        </p:nvSpPr>
        <p:spPr>
          <a:xfrm>
            <a:off x="322943" y="0"/>
            <a:ext cx="8592457" cy="2800767"/>
          </a:xfrm>
          <a:prstGeom prst="rect">
            <a:avLst/>
          </a:prstGeom>
          <a:noFill/>
        </p:spPr>
        <p:txBody>
          <a:bodyPr wrap="square" lIns="91440" tIns="45720" rIns="91440" bIns="45720">
            <a:spAutoFit/>
          </a:bodyPr>
          <a:lstStyle/>
          <a:p>
            <a:pPr algn="ctr"/>
            <a:r>
              <a:rPr lang="en-US" sz="4400" b="1" cap="none" spc="0" dirty="0">
                <a:ln w="0"/>
                <a:solidFill>
                  <a:schemeClr val="accent1"/>
                </a:solidFill>
                <a:effectLst>
                  <a:outerShdw blurRad="38100" dist="25400" dir="5400000" algn="ctr" rotWithShape="0">
                    <a:srgbClr val="6E747A">
                      <a:alpha val="43000"/>
                    </a:srgbClr>
                  </a:outerShdw>
                </a:effectLst>
                <a:latin typeface="Cambria Math" panose="02040503050406030204" pitchFamily="18" charset="0"/>
                <a:ea typeface="Cambria Math" panose="02040503050406030204" pitchFamily="18" charset="0"/>
              </a:rPr>
              <a:t>“May he become famous t</a:t>
            </a:r>
            <a:r>
              <a:rPr lang="en-US" sz="4400" b="1" dirty="0">
                <a:ln w="0"/>
                <a:solidFill>
                  <a:schemeClr val="accent1"/>
                </a:solidFill>
                <a:effectLst>
                  <a:outerShdw blurRad="38100" dist="25400" dir="5400000" algn="ctr" rotWithShape="0">
                    <a:srgbClr val="6E747A">
                      <a:alpha val="43000"/>
                    </a:srgbClr>
                  </a:outerShdw>
                </a:effectLst>
                <a:latin typeface="Cambria Math" panose="02040503050406030204" pitchFamily="18" charset="0"/>
                <a:ea typeface="Cambria Math" panose="02040503050406030204" pitchFamily="18" charset="0"/>
              </a:rPr>
              <a:t>hroughout Israel! He will renew </a:t>
            </a:r>
          </a:p>
          <a:p>
            <a:pPr algn="ctr"/>
            <a:r>
              <a:rPr lang="en-US" sz="4400" b="1" dirty="0">
                <a:ln w="0"/>
                <a:solidFill>
                  <a:schemeClr val="accent1"/>
                </a:solidFill>
                <a:effectLst>
                  <a:outerShdw blurRad="38100" dist="25400" dir="5400000" algn="ctr" rotWithShape="0">
                    <a:srgbClr val="6E747A">
                      <a:alpha val="43000"/>
                    </a:srgbClr>
                  </a:outerShdw>
                </a:effectLst>
                <a:latin typeface="Cambria Math" panose="02040503050406030204" pitchFamily="18" charset="0"/>
                <a:ea typeface="Cambria Math" panose="02040503050406030204" pitchFamily="18" charset="0"/>
              </a:rPr>
              <a:t>your life and sustain you in your old age. </a:t>
            </a:r>
          </a:p>
        </p:txBody>
      </p:sp>
    </p:spTree>
    <p:extLst>
      <p:ext uri="{BB962C8B-B14F-4D97-AF65-F5344CB8AC3E}">
        <p14:creationId xmlns:p14="http://schemas.microsoft.com/office/powerpoint/2010/main" val="2194166221"/>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44830DB4-A82F-854B-A1F7-CA500B3FDA82}"/>
              </a:ext>
            </a:extLst>
          </p:cNvPr>
          <p:cNvPicPr>
            <a:picLocks noChangeAspect="1"/>
          </p:cNvPicPr>
          <p:nvPr/>
        </p:nvPicPr>
        <p:blipFill>
          <a:blip r:embed="rId2"/>
          <a:stretch>
            <a:fillRect/>
          </a:stretch>
        </p:blipFill>
        <p:spPr>
          <a:xfrm>
            <a:off x="2819400" y="2114550"/>
            <a:ext cx="6324600" cy="4743450"/>
          </a:xfrm>
          <a:prstGeom prst="rect">
            <a:avLst/>
          </a:prstGeom>
        </p:spPr>
      </p:pic>
      <p:sp>
        <p:nvSpPr>
          <p:cNvPr id="4" name="Rectangle 3">
            <a:extLst>
              <a:ext uri="{FF2B5EF4-FFF2-40B4-BE49-F238E27FC236}">
                <a16:creationId xmlns:a16="http://schemas.microsoft.com/office/drawing/2014/main" xmlns="" id="{828DFCF6-757B-EF40-8600-F0531D9F7030}"/>
              </a:ext>
            </a:extLst>
          </p:cNvPr>
          <p:cNvSpPr/>
          <p:nvPr/>
        </p:nvSpPr>
        <p:spPr>
          <a:xfrm>
            <a:off x="322943" y="0"/>
            <a:ext cx="8592457" cy="2800767"/>
          </a:xfrm>
          <a:prstGeom prst="rect">
            <a:avLst/>
          </a:prstGeom>
          <a:noFill/>
        </p:spPr>
        <p:txBody>
          <a:bodyPr wrap="square" lIns="91440" tIns="45720" rIns="91440" bIns="45720">
            <a:spAutoFit/>
          </a:bodyPr>
          <a:lstStyle/>
          <a:p>
            <a:pPr algn="ctr"/>
            <a:r>
              <a:rPr lang="en-US" sz="4400" b="1" cap="none" spc="0" dirty="0">
                <a:ln w="0"/>
                <a:solidFill>
                  <a:schemeClr val="accent1"/>
                </a:solidFill>
                <a:effectLst>
                  <a:outerShdw blurRad="38100" dist="25400" dir="5400000" algn="ctr" rotWithShape="0">
                    <a:srgbClr val="6E747A">
                      <a:alpha val="43000"/>
                    </a:srgbClr>
                  </a:outerShdw>
                </a:effectLst>
                <a:latin typeface="Cambria Math" panose="02040503050406030204" pitchFamily="18" charset="0"/>
                <a:ea typeface="Cambria Math" panose="02040503050406030204" pitchFamily="18" charset="0"/>
              </a:rPr>
              <a:t>For your daughter-in-law, </a:t>
            </a:r>
          </a:p>
          <a:p>
            <a:pPr algn="ctr"/>
            <a:r>
              <a:rPr lang="en-US" sz="4400" b="1" dirty="0">
                <a:ln w="0"/>
                <a:solidFill>
                  <a:schemeClr val="accent1"/>
                </a:solidFill>
                <a:effectLst>
                  <a:outerShdw blurRad="38100" dist="25400" dir="5400000" algn="ctr" rotWithShape="0">
                    <a:srgbClr val="6E747A">
                      <a:alpha val="43000"/>
                    </a:srgbClr>
                  </a:outerShdw>
                </a:effectLst>
                <a:latin typeface="Cambria Math" panose="02040503050406030204" pitchFamily="18" charset="0"/>
                <a:ea typeface="Cambria Math" panose="02040503050406030204" pitchFamily="18" charset="0"/>
              </a:rPr>
              <a:t>who loves you and who is better</a:t>
            </a:r>
          </a:p>
          <a:p>
            <a:pPr algn="ctr"/>
            <a:r>
              <a:rPr lang="en-US" sz="4400" b="1" dirty="0">
                <a:ln w="0"/>
                <a:solidFill>
                  <a:schemeClr val="accent1"/>
                </a:solidFill>
                <a:effectLst>
                  <a:outerShdw blurRad="38100" dist="25400" dir="5400000" algn="ctr" rotWithShape="0">
                    <a:srgbClr val="6E747A">
                      <a:alpha val="43000"/>
                    </a:srgbClr>
                  </a:outerShdw>
                </a:effectLst>
                <a:latin typeface="Cambria Math" panose="02040503050406030204" pitchFamily="18" charset="0"/>
                <a:ea typeface="Cambria Math" panose="02040503050406030204" pitchFamily="18" charset="0"/>
              </a:rPr>
              <a:t>to you than seven sons,</a:t>
            </a:r>
          </a:p>
          <a:p>
            <a:pPr algn="ctr"/>
            <a:r>
              <a:rPr lang="en-US" sz="4400" b="1" dirty="0">
                <a:ln w="0"/>
                <a:solidFill>
                  <a:schemeClr val="accent1"/>
                </a:solidFill>
                <a:effectLst>
                  <a:outerShdw blurRad="38100" dist="25400" dir="5400000" algn="ctr" rotWithShape="0">
                    <a:srgbClr val="6E747A">
                      <a:alpha val="43000"/>
                    </a:srgbClr>
                  </a:outerShdw>
                </a:effectLst>
                <a:latin typeface="Cambria Math" panose="02040503050406030204" pitchFamily="18" charset="0"/>
                <a:ea typeface="Cambria Math" panose="02040503050406030204" pitchFamily="18" charset="0"/>
              </a:rPr>
              <a:t>has given him birth.”</a:t>
            </a:r>
          </a:p>
        </p:txBody>
      </p:sp>
    </p:spTree>
    <p:extLst>
      <p:ext uri="{BB962C8B-B14F-4D97-AF65-F5344CB8AC3E}">
        <p14:creationId xmlns:p14="http://schemas.microsoft.com/office/powerpoint/2010/main" val="2397366402"/>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D08800C9-D27C-5F4D-9BB2-FC3B0950B636}"/>
              </a:ext>
            </a:extLst>
          </p:cNvPr>
          <p:cNvPicPr>
            <a:picLocks noChangeAspect="1"/>
          </p:cNvPicPr>
          <p:nvPr/>
        </p:nvPicPr>
        <p:blipFill>
          <a:blip r:embed="rId2"/>
          <a:stretch>
            <a:fillRect/>
          </a:stretch>
        </p:blipFill>
        <p:spPr>
          <a:xfrm>
            <a:off x="3454400" y="2590800"/>
            <a:ext cx="5689600" cy="4267200"/>
          </a:xfrm>
          <a:prstGeom prst="rect">
            <a:avLst/>
          </a:prstGeom>
        </p:spPr>
      </p:pic>
      <p:sp>
        <p:nvSpPr>
          <p:cNvPr id="4" name="Rectangle 3">
            <a:extLst>
              <a:ext uri="{FF2B5EF4-FFF2-40B4-BE49-F238E27FC236}">
                <a16:creationId xmlns:a16="http://schemas.microsoft.com/office/drawing/2014/main" xmlns="" id="{828DFCF6-757B-EF40-8600-F0531D9F7030}"/>
              </a:ext>
            </a:extLst>
          </p:cNvPr>
          <p:cNvSpPr/>
          <p:nvPr/>
        </p:nvSpPr>
        <p:spPr>
          <a:xfrm>
            <a:off x="838200" y="1833507"/>
            <a:ext cx="3200400" cy="1446550"/>
          </a:xfrm>
          <a:prstGeom prst="rect">
            <a:avLst/>
          </a:prstGeom>
          <a:noFill/>
        </p:spPr>
        <p:txBody>
          <a:bodyPr wrap="square" lIns="91440" tIns="45720" rIns="91440" bIns="45720">
            <a:spAutoFit/>
          </a:bodyPr>
          <a:lstStyle/>
          <a:p>
            <a:pPr algn="ctr"/>
            <a:r>
              <a:rPr lang="en-US" sz="4400" b="1" cap="none" spc="0" dirty="0">
                <a:ln w="0"/>
                <a:solidFill>
                  <a:schemeClr val="accent1"/>
                </a:solidFill>
                <a:effectLst>
                  <a:outerShdw blurRad="38100" dist="25400" dir="5400000" algn="ctr" rotWithShape="0">
                    <a:srgbClr val="6E747A">
                      <a:alpha val="43000"/>
                    </a:srgbClr>
                  </a:outerShdw>
                </a:effectLst>
                <a:latin typeface="Cambria Math" panose="02040503050406030204" pitchFamily="18" charset="0"/>
                <a:ea typeface="Cambria Math" panose="02040503050406030204" pitchFamily="18" charset="0"/>
              </a:rPr>
              <a:t>“Naomi has a son!”</a:t>
            </a:r>
            <a:endParaRPr lang="en-US" sz="4400" b="1" dirty="0">
              <a:ln w="0"/>
              <a:solidFill>
                <a:schemeClr val="accent1"/>
              </a:solidFill>
              <a:effectLst>
                <a:outerShdw blurRad="38100" dist="25400" dir="5400000" algn="ctr" rotWithShape="0">
                  <a:srgbClr val="6E747A">
                    <a:alpha val="43000"/>
                  </a:srgbClr>
                </a:outerShdw>
              </a:effectLst>
              <a:latin typeface="Cambria Math" panose="02040503050406030204" pitchFamily="18" charset="0"/>
              <a:ea typeface="Cambria Math" panose="02040503050406030204" pitchFamily="18" charset="0"/>
            </a:endParaRPr>
          </a:p>
        </p:txBody>
      </p:sp>
      <p:sp>
        <p:nvSpPr>
          <p:cNvPr id="6" name="Rectangle 4">
            <a:extLst>
              <a:ext uri="{FF2B5EF4-FFF2-40B4-BE49-F238E27FC236}">
                <a16:creationId xmlns:a16="http://schemas.microsoft.com/office/drawing/2014/main" xmlns="" id="{4E095B07-A1A0-7E48-9579-7920A40EFCE2}"/>
              </a:ext>
            </a:extLst>
          </p:cNvPr>
          <p:cNvSpPr>
            <a:spLocks noGrp="1" noChangeArrowheads="1"/>
          </p:cNvSpPr>
          <p:nvPr>
            <p:ph type="subTitle" idx="1"/>
          </p:nvPr>
        </p:nvSpPr>
        <p:spPr>
          <a:xfrm>
            <a:off x="304800" y="152400"/>
            <a:ext cx="8610600" cy="2057400"/>
          </a:xfrm>
        </p:spPr>
        <p:txBody>
          <a:bodyPr>
            <a:noAutofit/>
          </a:bodyPr>
          <a:lstStyle/>
          <a:p>
            <a:pPr eaLnBrk="1" hangingPunct="1"/>
            <a:r>
              <a:rPr lang="en-US" altLang="en-US" sz="3600" b="1" dirty="0">
                <a:latin typeface="Cambria Math" panose="02040503050406030204" pitchFamily="18" charset="0"/>
                <a:ea typeface="Cambria Math" panose="02040503050406030204" pitchFamily="18" charset="0"/>
              </a:rPr>
              <a:t>Then Naomi took the child in her arms and cared for him.  The women living there said, </a:t>
            </a:r>
          </a:p>
        </p:txBody>
      </p:sp>
    </p:spTree>
    <p:extLst>
      <p:ext uri="{BB962C8B-B14F-4D97-AF65-F5344CB8AC3E}">
        <p14:creationId xmlns:p14="http://schemas.microsoft.com/office/powerpoint/2010/main" val="2305030119"/>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subTitle" idx="1"/>
          </p:nvPr>
        </p:nvSpPr>
        <p:spPr>
          <a:xfrm>
            <a:off x="304800" y="152400"/>
            <a:ext cx="8610600" cy="6248400"/>
          </a:xfrm>
        </p:spPr>
        <p:txBody>
          <a:bodyPr/>
          <a:lstStyle/>
          <a:p>
            <a:pPr algn="ctr" eaLnBrk="1" hangingPunct="1">
              <a:defRPr/>
            </a:pPr>
            <a:r>
              <a:rPr lang="en-US" altLang="en-US" sz="8800" b="1" dirty="0">
                <a:latin typeface="Cambria Math" panose="02040503050406030204" pitchFamily="18" charset="0"/>
                <a:ea typeface="Cambria Math" panose="02040503050406030204" pitchFamily="18" charset="0"/>
              </a:rPr>
              <a:t>The Truth</a:t>
            </a:r>
            <a:endParaRPr lang="en-US" altLang="en-US" sz="4800" dirty="0"/>
          </a:p>
          <a:p>
            <a:pPr algn="ctr" eaLnBrk="1" hangingPunct="1">
              <a:defRPr/>
            </a:pPr>
            <a:r>
              <a:rPr lang="en-US" altLang="en-US" sz="5400" b="1" dirty="0">
                <a:solidFill>
                  <a:schemeClr val="accent3"/>
                </a:solidFill>
                <a:latin typeface="Cambria Math" panose="02040503050406030204" pitchFamily="18" charset="0"/>
                <a:ea typeface="Cambria Math" panose="02040503050406030204" pitchFamily="18" charset="0"/>
              </a:rPr>
              <a:t>What God is doing at any moment is bigger than we can see at the time.</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44830DB4-A82F-854B-A1F7-CA500B3FDA82}"/>
              </a:ext>
            </a:extLst>
          </p:cNvPr>
          <p:cNvPicPr>
            <a:picLocks noChangeAspect="1"/>
          </p:cNvPicPr>
          <p:nvPr/>
        </p:nvPicPr>
        <p:blipFill>
          <a:blip r:embed="rId2"/>
          <a:stretch>
            <a:fillRect/>
          </a:stretch>
        </p:blipFill>
        <p:spPr>
          <a:xfrm>
            <a:off x="1734457" y="1314450"/>
            <a:ext cx="7391400" cy="5543550"/>
          </a:xfrm>
          <a:prstGeom prst="rect">
            <a:avLst/>
          </a:prstGeom>
        </p:spPr>
      </p:pic>
      <p:sp>
        <p:nvSpPr>
          <p:cNvPr id="5" name="Rectangle 4">
            <a:extLst>
              <a:ext uri="{FF2B5EF4-FFF2-40B4-BE49-F238E27FC236}">
                <a16:creationId xmlns:a16="http://schemas.microsoft.com/office/drawing/2014/main" xmlns="" id="{6F00DCB9-C8FE-2040-8B99-06758BE162A1}"/>
              </a:ext>
            </a:extLst>
          </p:cNvPr>
          <p:cNvSpPr>
            <a:spLocks noGrp="1" noChangeArrowheads="1"/>
          </p:cNvSpPr>
          <p:nvPr>
            <p:ph type="subTitle" idx="1"/>
          </p:nvPr>
        </p:nvSpPr>
        <p:spPr>
          <a:xfrm>
            <a:off x="304800" y="152400"/>
            <a:ext cx="8610600" cy="2057400"/>
          </a:xfrm>
        </p:spPr>
        <p:txBody>
          <a:bodyPr>
            <a:noAutofit/>
          </a:bodyPr>
          <a:lstStyle/>
          <a:p>
            <a:pPr eaLnBrk="1" hangingPunct="1"/>
            <a:r>
              <a:rPr lang="en-US" altLang="en-US" sz="3600" b="1" dirty="0">
                <a:latin typeface="Cambria Math" panose="02040503050406030204" pitchFamily="18" charset="0"/>
                <a:ea typeface="Cambria Math" panose="02040503050406030204" pitchFamily="18" charset="0"/>
              </a:rPr>
              <a:t>And they named him Obed.  He was the father of Jesse, the father of David.</a:t>
            </a:r>
          </a:p>
        </p:txBody>
      </p:sp>
    </p:spTree>
    <p:extLst>
      <p:ext uri="{BB962C8B-B14F-4D97-AF65-F5344CB8AC3E}">
        <p14:creationId xmlns:p14="http://schemas.microsoft.com/office/powerpoint/2010/main" val="3065332783"/>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4"/>
          <p:cNvSpPr>
            <a:spLocks noGrp="1" noChangeArrowheads="1"/>
          </p:cNvSpPr>
          <p:nvPr>
            <p:ph type="subTitle" idx="1"/>
          </p:nvPr>
        </p:nvSpPr>
        <p:spPr>
          <a:xfrm>
            <a:off x="304800" y="152400"/>
            <a:ext cx="8610600" cy="2819400"/>
          </a:xfrm>
        </p:spPr>
        <p:txBody>
          <a:bodyPr>
            <a:noAutofit/>
          </a:bodyPr>
          <a:lstStyle/>
          <a:p>
            <a:pPr eaLnBrk="1" hangingPunct="1"/>
            <a:r>
              <a:rPr lang="en-US" altLang="en-US" sz="4000" b="1" dirty="0">
                <a:latin typeface="Cambria Math" panose="02040503050406030204" pitchFamily="18" charset="0"/>
                <a:ea typeface="Cambria Math" panose="02040503050406030204" pitchFamily="18" charset="0"/>
              </a:rPr>
              <a:t>One day Ruth’s mother-in-law Naomi said to her,</a:t>
            </a:r>
          </a:p>
        </p:txBody>
      </p:sp>
      <p:pic>
        <p:nvPicPr>
          <p:cNvPr id="3" name="Picture 2">
            <a:extLst>
              <a:ext uri="{FF2B5EF4-FFF2-40B4-BE49-F238E27FC236}">
                <a16:creationId xmlns:a16="http://schemas.microsoft.com/office/drawing/2014/main" xmlns="" id="{3F4D89AB-8466-D24F-9950-F18CDB7C2E14}"/>
              </a:ext>
            </a:extLst>
          </p:cNvPr>
          <p:cNvPicPr>
            <a:picLocks noChangeAspect="1"/>
          </p:cNvPicPr>
          <p:nvPr/>
        </p:nvPicPr>
        <p:blipFill>
          <a:blip r:embed="rId2"/>
          <a:stretch>
            <a:fillRect/>
          </a:stretch>
        </p:blipFill>
        <p:spPr>
          <a:xfrm>
            <a:off x="3048000" y="2286000"/>
            <a:ext cx="6096000" cy="4572000"/>
          </a:xfrm>
          <a:prstGeom prst="rect">
            <a:avLst/>
          </a:prstGeom>
        </p:spPr>
      </p:pic>
      <p:sp>
        <p:nvSpPr>
          <p:cNvPr id="5" name="Rounded Rectangular Callout 4">
            <a:extLst>
              <a:ext uri="{FF2B5EF4-FFF2-40B4-BE49-F238E27FC236}">
                <a16:creationId xmlns:a16="http://schemas.microsoft.com/office/drawing/2014/main" xmlns="" id="{134FC787-D539-A043-8556-1C411925D09E}"/>
              </a:ext>
            </a:extLst>
          </p:cNvPr>
          <p:cNvSpPr/>
          <p:nvPr/>
        </p:nvSpPr>
        <p:spPr>
          <a:xfrm>
            <a:off x="3352800" y="762000"/>
            <a:ext cx="5410200" cy="1371600"/>
          </a:xfrm>
          <a:prstGeom prst="wedgeRoundRectCallout">
            <a:avLst>
              <a:gd name="adj1" fmla="val 30676"/>
              <a:gd name="adj2" fmla="val 95833"/>
              <a:gd name="adj3" fmla="val 16667"/>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800" b="1" dirty="0">
                <a:latin typeface="Cambria Math" panose="02040503050406030204" pitchFamily="18" charset="0"/>
                <a:ea typeface="Cambria Math" panose="02040503050406030204" pitchFamily="18" charset="0"/>
              </a:rPr>
              <a:t>“My daughter, I must find a home for you, where you will be well provided for.</a:t>
            </a:r>
          </a:p>
        </p:txBody>
      </p:sp>
      <p:pic>
        <p:nvPicPr>
          <p:cNvPr id="9" name="Picture 8">
            <a:extLst>
              <a:ext uri="{FF2B5EF4-FFF2-40B4-BE49-F238E27FC236}">
                <a16:creationId xmlns:a16="http://schemas.microsoft.com/office/drawing/2014/main" xmlns="" id="{DFEDEF22-2DDE-8D4F-A0BA-4E00BCBD7331}"/>
              </a:ext>
            </a:extLst>
          </p:cNvPr>
          <p:cNvPicPr>
            <a:picLocks noChangeAspect="1"/>
          </p:cNvPicPr>
          <p:nvPr/>
        </p:nvPicPr>
        <p:blipFill>
          <a:blip r:embed="rId3"/>
          <a:stretch>
            <a:fillRect/>
          </a:stretch>
        </p:blipFill>
        <p:spPr>
          <a:xfrm rot="20717230">
            <a:off x="327259" y="2138951"/>
            <a:ext cx="2589480" cy="1139371"/>
          </a:xfrm>
          <a:prstGeom prst="rect">
            <a:avLst/>
          </a:prstGeom>
        </p:spPr>
      </p:pic>
      <p:sp>
        <p:nvSpPr>
          <p:cNvPr id="8" name="Rectangle 7">
            <a:extLst>
              <a:ext uri="{FF2B5EF4-FFF2-40B4-BE49-F238E27FC236}">
                <a16:creationId xmlns:a16="http://schemas.microsoft.com/office/drawing/2014/main" xmlns="" id="{E4585DEE-7F90-9942-9244-11A1B72D2B04}"/>
              </a:ext>
            </a:extLst>
          </p:cNvPr>
          <p:cNvSpPr/>
          <p:nvPr/>
        </p:nvSpPr>
        <p:spPr>
          <a:xfrm>
            <a:off x="567864" y="3497248"/>
            <a:ext cx="2108270"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Home</a:t>
            </a:r>
          </a:p>
        </p:txBody>
      </p:sp>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064A85AD-F6DD-2149-97C5-3D4143A19563}"/>
              </a:ext>
            </a:extLst>
          </p:cNvPr>
          <p:cNvPicPr>
            <a:picLocks noChangeAspect="1"/>
          </p:cNvPicPr>
          <p:nvPr/>
        </p:nvPicPr>
        <p:blipFill>
          <a:blip r:embed="rId2"/>
          <a:stretch>
            <a:fillRect/>
          </a:stretch>
        </p:blipFill>
        <p:spPr>
          <a:xfrm>
            <a:off x="3552371" y="2659743"/>
            <a:ext cx="5588000" cy="4191000"/>
          </a:xfrm>
          <a:prstGeom prst="rect">
            <a:avLst/>
          </a:prstGeom>
        </p:spPr>
      </p:pic>
      <p:sp>
        <p:nvSpPr>
          <p:cNvPr id="5" name="Rounded Rectangular Callout 4">
            <a:extLst>
              <a:ext uri="{FF2B5EF4-FFF2-40B4-BE49-F238E27FC236}">
                <a16:creationId xmlns:a16="http://schemas.microsoft.com/office/drawing/2014/main" xmlns="" id="{A8A79C12-FB49-A040-9EF0-7C8AEB2D3373}"/>
              </a:ext>
            </a:extLst>
          </p:cNvPr>
          <p:cNvSpPr/>
          <p:nvPr/>
        </p:nvSpPr>
        <p:spPr>
          <a:xfrm>
            <a:off x="152400" y="76200"/>
            <a:ext cx="8991600" cy="2324100"/>
          </a:xfrm>
          <a:prstGeom prst="wedgeRoundRectCallout">
            <a:avLst>
              <a:gd name="adj1" fmla="val 30057"/>
              <a:gd name="adj2" fmla="val 89183"/>
              <a:gd name="adj3" fmla="val 16667"/>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600" b="1" dirty="0">
                <a:latin typeface="Cambria Math" panose="02040503050406030204" pitchFamily="18" charset="0"/>
                <a:ea typeface="Cambria Math" panose="02040503050406030204" pitchFamily="18" charset="0"/>
              </a:rPr>
              <a:t>“Now Boaz, with whose women you have worked, is a relative of ours.  Tonight he will be winnowing BARLEY on the threshing floor.”</a:t>
            </a:r>
          </a:p>
        </p:txBody>
      </p:sp>
      <p:pic>
        <p:nvPicPr>
          <p:cNvPr id="2" name="Picture 1">
            <a:extLst>
              <a:ext uri="{FF2B5EF4-FFF2-40B4-BE49-F238E27FC236}">
                <a16:creationId xmlns:a16="http://schemas.microsoft.com/office/drawing/2014/main" xmlns="" id="{5377F9FD-8D4E-4147-95C7-3A1D3CDF62A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04800" y="3581400"/>
            <a:ext cx="3069928" cy="2133600"/>
          </a:xfrm>
          <a:prstGeom prst="rect">
            <a:avLst/>
          </a:prstGeom>
        </p:spPr>
      </p:pic>
    </p:spTree>
    <p:extLst>
      <p:ext uri="{BB962C8B-B14F-4D97-AF65-F5344CB8AC3E}">
        <p14:creationId xmlns:p14="http://schemas.microsoft.com/office/powerpoint/2010/main" val="2657208330"/>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064A85AD-F6DD-2149-97C5-3D4143A19563}"/>
              </a:ext>
            </a:extLst>
          </p:cNvPr>
          <p:cNvPicPr>
            <a:picLocks noChangeAspect="1"/>
          </p:cNvPicPr>
          <p:nvPr/>
        </p:nvPicPr>
        <p:blipFill>
          <a:blip r:embed="rId2"/>
          <a:stretch>
            <a:fillRect/>
          </a:stretch>
        </p:blipFill>
        <p:spPr>
          <a:xfrm>
            <a:off x="3934633" y="2824966"/>
            <a:ext cx="5181600" cy="3886200"/>
          </a:xfrm>
          <a:prstGeom prst="rect">
            <a:avLst/>
          </a:prstGeom>
        </p:spPr>
      </p:pic>
      <p:sp>
        <p:nvSpPr>
          <p:cNvPr id="5" name="Rounded Rectangular Callout 4">
            <a:extLst>
              <a:ext uri="{FF2B5EF4-FFF2-40B4-BE49-F238E27FC236}">
                <a16:creationId xmlns:a16="http://schemas.microsoft.com/office/drawing/2014/main" xmlns="" id="{A8A79C12-FB49-A040-9EF0-7C8AEB2D3373}"/>
              </a:ext>
            </a:extLst>
          </p:cNvPr>
          <p:cNvSpPr/>
          <p:nvPr/>
        </p:nvSpPr>
        <p:spPr>
          <a:xfrm>
            <a:off x="750008" y="90182"/>
            <a:ext cx="8115300" cy="2026557"/>
          </a:xfrm>
          <a:prstGeom prst="wedgeRoundRectCallout">
            <a:avLst>
              <a:gd name="adj1" fmla="val 36853"/>
              <a:gd name="adj2" fmla="val 105656"/>
              <a:gd name="adj3" fmla="val 16667"/>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600" b="1" dirty="0">
                <a:latin typeface="Cambria Math" panose="02040503050406030204" pitchFamily="18" charset="0"/>
                <a:ea typeface="Cambria Math" panose="02040503050406030204" pitchFamily="18" charset="0"/>
              </a:rPr>
              <a:t>“Wash, put on perfume, and get dressed in your best clothes. Then go down to the threshing floor,”</a:t>
            </a:r>
          </a:p>
          <a:p>
            <a:pPr algn="ctr"/>
            <a:endParaRPr lang="en-US" sz="2800" b="1" dirty="0">
              <a:latin typeface="Cambria Math" panose="02040503050406030204" pitchFamily="18" charset="0"/>
              <a:ea typeface="Cambria Math" panose="02040503050406030204" pitchFamily="18" charset="0"/>
            </a:endParaRPr>
          </a:p>
        </p:txBody>
      </p:sp>
      <p:sp>
        <p:nvSpPr>
          <p:cNvPr id="2" name="Rectangle 1">
            <a:extLst>
              <a:ext uri="{FF2B5EF4-FFF2-40B4-BE49-F238E27FC236}">
                <a16:creationId xmlns:a16="http://schemas.microsoft.com/office/drawing/2014/main" xmlns="" id="{6A9A2FE3-A992-7F42-ABD8-B2EA87CE386A}"/>
              </a:ext>
            </a:extLst>
          </p:cNvPr>
          <p:cNvSpPr/>
          <p:nvPr/>
        </p:nvSpPr>
        <p:spPr>
          <a:xfrm rot="20546480">
            <a:off x="597297" y="2150141"/>
            <a:ext cx="2005614"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Wash</a:t>
            </a:r>
          </a:p>
        </p:txBody>
      </p:sp>
      <p:sp>
        <p:nvSpPr>
          <p:cNvPr id="6" name="Rectangle 5">
            <a:extLst>
              <a:ext uri="{FF2B5EF4-FFF2-40B4-BE49-F238E27FC236}">
                <a16:creationId xmlns:a16="http://schemas.microsoft.com/office/drawing/2014/main" xmlns="" id="{B7FEE8EC-160C-5345-93D5-3FB9A5B79F4B}"/>
              </a:ext>
            </a:extLst>
          </p:cNvPr>
          <p:cNvSpPr/>
          <p:nvPr/>
        </p:nvSpPr>
        <p:spPr>
          <a:xfrm rot="20546480">
            <a:off x="1067221" y="3323301"/>
            <a:ext cx="3123358" cy="2585323"/>
          </a:xfrm>
          <a:prstGeom prst="rect">
            <a:avLst/>
          </a:prstGeom>
          <a:noFill/>
        </p:spPr>
        <p:txBody>
          <a:bodyPr wrap="square" lIns="91440" tIns="45720" rIns="91440" bIns="45720">
            <a:spAutoFit/>
          </a:bodyPr>
          <a:lstStyle/>
          <a:p>
            <a:pPr algn="ctr"/>
            <a:r>
              <a:rPr lang="en-US" sz="5400" b="1" cap="none" spc="0"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rPr>
              <a:t>Dress in</a:t>
            </a:r>
          </a:p>
          <a:p>
            <a:pPr algn="ctr"/>
            <a:r>
              <a:rPr lang="en-US" sz="54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rPr>
              <a:t>Your best</a:t>
            </a:r>
            <a:endParaRPr lang="en-US" sz="5400" b="1" cap="none" spc="0"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endParaRPr>
          </a:p>
        </p:txBody>
      </p:sp>
      <p:sp>
        <p:nvSpPr>
          <p:cNvPr id="8" name="Rectangle 7">
            <a:extLst>
              <a:ext uri="{FF2B5EF4-FFF2-40B4-BE49-F238E27FC236}">
                <a16:creationId xmlns:a16="http://schemas.microsoft.com/office/drawing/2014/main" xmlns="" id="{7C7D23D9-A8EE-B347-B6A4-2427E6DF9201}"/>
              </a:ext>
            </a:extLst>
          </p:cNvPr>
          <p:cNvSpPr/>
          <p:nvPr/>
        </p:nvSpPr>
        <p:spPr>
          <a:xfrm rot="20546480">
            <a:off x="1365845" y="2510134"/>
            <a:ext cx="2954655"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rgbClr val="7030A0"/>
                </a:solidFill>
                <a:effectLst>
                  <a:outerShdw blurRad="12700" dist="38100" dir="2700000" algn="tl" rotWithShape="0">
                    <a:schemeClr val="accent5">
                      <a:lumMod val="60000"/>
                      <a:lumOff val="40000"/>
                    </a:schemeClr>
                  </a:outerShdw>
                </a:effectLst>
              </a:rPr>
              <a:t>Perfume</a:t>
            </a:r>
          </a:p>
        </p:txBody>
      </p:sp>
      <p:sp>
        <p:nvSpPr>
          <p:cNvPr id="3" name="TextBox 2">
            <a:extLst>
              <a:ext uri="{FF2B5EF4-FFF2-40B4-BE49-F238E27FC236}">
                <a16:creationId xmlns:a16="http://schemas.microsoft.com/office/drawing/2014/main" xmlns="" id="{BC9D1DD6-B61C-6546-8ADA-BD64D768EA41}"/>
              </a:ext>
            </a:extLst>
          </p:cNvPr>
          <p:cNvSpPr txBox="1"/>
          <p:nvPr/>
        </p:nvSpPr>
        <p:spPr>
          <a:xfrm>
            <a:off x="112641" y="5965585"/>
            <a:ext cx="6412792" cy="707886"/>
          </a:xfrm>
          <a:prstGeom prst="rect">
            <a:avLst/>
          </a:prstGeom>
          <a:solidFill>
            <a:schemeClr val="tx1"/>
          </a:solidFill>
        </p:spPr>
        <p:txBody>
          <a:bodyPr wrap="square" rtlCol="0">
            <a:spAutoFit/>
          </a:bodyPr>
          <a:lstStyle/>
          <a:p>
            <a:r>
              <a:rPr lang="en-US" sz="4000" b="1" dirty="0">
                <a:solidFill>
                  <a:schemeClr val="bg1"/>
                </a:solidFill>
                <a:latin typeface="Cambria Math" panose="02040503050406030204" pitchFamily="18" charset="0"/>
                <a:ea typeface="Cambria Math" panose="02040503050406030204" pitchFamily="18" charset="0"/>
              </a:rPr>
              <a:t>Go to the threshing floor</a:t>
            </a:r>
            <a:r>
              <a:rPr lang="en-US" dirty="0"/>
              <a:t>,</a:t>
            </a:r>
          </a:p>
        </p:txBody>
      </p:sp>
    </p:spTree>
    <p:extLst>
      <p:ext uri="{BB962C8B-B14F-4D97-AF65-F5344CB8AC3E}">
        <p14:creationId xmlns:p14="http://schemas.microsoft.com/office/powerpoint/2010/main" val="814261464"/>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064A85AD-F6DD-2149-97C5-3D4143A19563}"/>
              </a:ext>
            </a:extLst>
          </p:cNvPr>
          <p:cNvPicPr>
            <a:picLocks noChangeAspect="1"/>
          </p:cNvPicPr>
          <p:nvPr/>
        </p:nvPicPr>
        <p:blipFill>
          <a:blip r:embed="rId2"/>
          <a:stretch>
            <a:fillRect/>
          </a:stretch>
        </p:blipFill>
        <p:spPr>
          <a:xfrm>
            <a:off x="3934633" y="2824966"/>
            <a:ext cx="5181600" cy="3886200"/>
          </a:xfrm>
          <a:prstGeom prst="rect">
            <a:avLst/>
          </a:prstGeom>
        </p:spPr>
      </p:pic>
      <p:sp>
        <p:nvSpPr>
          <p:cNvPr id="5" name="Rounded Rectangular Callout 4">
            <a:extLst>
              <a:ext uri="{FF2B5EF4-FFF2-40B4-BE49-F238E27FC236}">
                <a16:creationId xmlns:a16="http://schemas.microsoft.com/office/drawing/2014/main" xmlns="" id="{A8A79C12-FB49-A040-9EF0-7C8AEB2D3373}"/>
              </a:ext>
            </a:extLst>
          </p:cNvPr>
          <p:cNvSpPr/>
          <p:nvPr/>
        </p:nvSpPr>
        <p:spPr>
          <a:xfrm>
            <a:off x="838200" y="0"/>
            <a:ext cx="8115300" cy="2026557"/>
          </a:xfrm>
          <a:prstGeom prst="wedgeRoundRectCallout">
            <a:avLst>
              <a:gd name="adj1" fmla="val 30057"/>
              <a:gd name="adj2" fmla="val 89183"/>
              <a:gd name="adj3" fmla="val 16667"/>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600" b="1" dirty="0">
                <a:latin typeface="Cambria Math" panose="02040503050406030204" pitchFamily="18" charset="0"/>
                <a:ea typeface="Cambria Math" panose="02040503050406030204" pitchFamily="18" charset="0"/>
              </a:rPr>
              <a:t>“…but don’t let him know you are there until he has finished eating and drinking.”</a:t>
            </a:r>
          </a:p>
        </p:txBody>
      </p:sp>
      <p:sp>
        <p:nvSpPr>
          <p:cNvPr id="6" name="Rectangle 5">
            <a:extLst>
              <a:ext uri="{FF2B5EF4-FFF2-40B4-BE49-F238E27FC236}">
                <a16:creationId xmlns:a16="http://schemas.microsoft.com/office/drawing/2014/main" xmlns="" id="{B7FEE8EC-160C-5345-93D5-3FB9A5B79F4B}"/>
              </a:ext>
            </a:extLst>
          </p:cNvPr>
          <p:cNvSpPr/>
          <p:nvPr/>
        </p:nvSpPr>
        <p:spPr>
          <a:xfrm>
            <a:off x="3334171" y="1901636"/>
            <a:ext cx="3123358" cy="923330"/>
          </a:xfrm>
          <a:prstGeom prst="rect">
            <a:avLst/>
          </a:prstGeom>
          <a:noFill/>
        </p:spPr>
        <p:txBody>
          <a:bodyPr wrap="square" lIns="91440" tIns="45720" rIns="91440" bIns="45720">
            <a:spAutoFit/>
          </a:bodyPr>
          <a:lstStyle/>
          <a:p>
            <a:pPr algn="ctr"/>
            <a:r>
              <a:rPr lang="en-US" sz="5400" b="1" cap="none" spc="0" dirty="0" err="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rPr>
              <a:t>Shhhh</a:t>
            </a:r>
            <a:r>
              <a:rPr lang="en-US" sz="5400" b="1" cap="none" spc="0"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rPr>
              <a:t>…</a:t>
            </a:r>
          </a:p>
        </p:txBody>
      </p:sp>
      <p:sp>
        <p:nvSpPr>
          <p:cNvPr id="9" name="Rectangle 8">
            <a:extLst>
              <a:ext uri="{FF2B5EF4-FFF2-40B4-BE49-F238E27FC236}">
                <a16:creationId xmlns:a16="http://schemas.microsoft.com/office/drawing/2014/main" xmlns="" id="{0E0B23DF-AB9D-3949-A12D-085C1723BD96}"/>
              </a:ext>
            </a:extLst>
          </p:cNvPr>
          <p:cNvSpPr/>
          <p:nvPr/>
        </p:nvSpPr>
        <p:spPr>
          <a:xfrm>
            <a:off x="697238" y="2399587"/>
            <a:ext cx="3123358" cy="4247317"/>
          </a:xfrm>
          <a:prstGeom prst="rect">
            <a:avLst/>
          </a:prstGeom>
          <a:noFill/>
        </p:spPr>
        <p:txBody>
          <a:bodyPr wrap="square" lIns="91440" tIns="45720" rIns="91440" bIns="45720">
            <a:spAutoFit/>
          </a:bodyPr>
          <a:lstStyle/>
          <a:p>
            <a:pPr algn="ctr"/>
            <a:r>
              <a:rPr lang="en-US" sz="5400" b="1" cap="none" spc="0" dirty="0">
                <a:ln w="9525">
                  <a:solidFill>
                    <a:schemeClr val="bg1"/>
                  </a:solidFill>
                  <a:prstDash val="solid"/>
                </a:ln>
                <a:solidFill>
                  <a:schemeClr val="accent1"/>
                </a:solidFill>
                <a:effectLst>
                  <a:outerShdw blurRad="12700" dist="38100" dir="2700000" algn="tl" rotWithShape="0">
                    <a:schemeClr val="accent5">
                      <a:lumMod val="60000"/>
                      <a:lumOff val="40000"/>
                    </a:schemeClr>
                  </a:outerShdw>
                </a:effectLst>
              </a:rPr>
              <a:t>WAIT</a:t>
            </a:r>
          </a:p>
          <a:p>
            <a:pPr algn="ctr"/>
            <a:r>
              <a:rPr lang="en-US" sz="5400" b="1" cap="none" spc="0" dirty="0">
                <a:ln w="9525">
                  <a:solidFill>
                    <a:schemeClr val="bg1"/>
                  </a:solidFill>
                  <a:prstDash val="solid"/>
                </a:ln>
                <a:solidFill>
                  <a:schemeClr val="accent1"/>
                </a:solidFill>
                <a:effectLst>
                  <a:outerShdw blurRad="12700" dist="38100" dir="2700000" algn="tl" rotWithShape="0">
                    <a:schemeClr val="accent5">
                      <a:lumMod val="60000"/>
                      <a:lumOff val="40000"/>
                    </a:schemeClr>
                  </a:outerShdw>
                </a:effectLst>
              </a:rPr>
              <a:t>Finished</a:t>
            </a:r>
          </a:p>
          <a:p>
            <a:pPr algn="ctr"/>
            <a:r>
              <a:rPr lang="en-US" sz="5400" b="1" dirty="0">
                <a:ln w="9525">
                  <a:solidFill>
                    <a:schemeClr val="bg1"/>
                  </a:solidFill>
                  <a:prstDash val="solid"/>
                </a:ln>
                <a:solidFill>
                  <a:schemeClr val="accent1"/>
                </a:solidFill>
                <a:effectLst>
                  <a:outerShdw blurRad="12700" dist="38100" dir="2700000" algn="tl" rotWithShape="0">
                    <a:schemeClr val="accent5">
                      <a:lumMod val="60000"/>
                      <a:lumOff val="40000"/>
                    </a:schemeClr>
                  </a:outerShdw>
                </a:effectLst>
              </a:rPr>
              <a:t>Eating</a:t>
            </a:r>
          </a:p>
          <a:p>
            <a:pPr algn="ctr"/>
            <a:r>
              <a:rPr lang="en-US" sz="5400" b="1" cap="none" spc="0" dirty="0">
                <a:ln w="9525">
                  <a:solidFill>
                    <a:schemeClr val="bg1"/>
                  </a:solidFill>
                  <a:prstDash val="solid"/>
                </a:ln>
                <a:solidFill>
                  <a:schemeClr val="accent1"/>
                </a:solidFill>
                <a:effectLst>
                  <a:outerShdw blurRad="12700" dist="38100" dir="2700000" algn="tl" rotWithShape="0">
                    <a:schemeClr val="accent5">
                      <a:lumMod val="60000"/>
                      <a:lumOff val="40000"/>
                    </a:schemeClr>
                  </a:outerShdw>
                </a:effectLst>
              </a:rPr>
              <a:t>And </a:t>
            </a:r>
          </a:p>
          <a:p>
            <a:pPr algn="ctr"/>
            <a:r>
              <a:rPr lang="en-US" sz="5400" b="1" dirty="0">
                <a:ln w="9525">
                  <a:solidFill>
                    <a:schemeClr val="bg1"/>
                  </a:solidFill>
                  <a:prstDash val="solid"/>
                </a:ln>
                <a:solidFill>
                  <a:schemeClr val="accent1"/>
                </a:solidFill>
                <a:effectLst>
                  <a:outerShdw blurRad="12700" dist="38100" dir="2700000" algn="tl" rotWithShape="0">
                    <a:schemeClr val="accent5">
                      <a:lumMod val="60000"/>
                      <a:lumOff val="40000"/>
                    </a:schemeClr>
                  </a:outerShdw>
                </a:effectLst>
              </a:rPr>
              <a:t>Drinking</a:t>
            </a:r>
            <a:endParaRPr lang="en-US" sz="5400" b="1" cap="none" spc="0" dirty="0">
              <a:ln w="9525">
                <a:solidFill>
                  <a:schemeClr val="bg1"/>
                </a:solidFill>
                <a:prstDash val="solid"/>
              </a:ln>
              <a:solidFill>
                <a:schemeClr val="accent1"/>
              </a:solidFill>
              <a:effectLst>
                <a:outerShdw blurRad="12700" dist="38100" dir="2700000" algn="tl" rotWithShape="0">
                  <a:schemeClr val="accent5">
                    <a:lumMod val="60000"/>
                    <a:lumOff val="40000"/>
                  </a:schemeClr>
                </a:outerShdw>
              </a:effectLst>
            </a:endParaRPr>
          </a:p>
        </p:txBody>
      </p:sp>
    </p:spTree>
    <p:extLst>
      <p:ext uri="{BB962C8B-B14F-4D97-AF65-F5344CB8AC3E}">
        <p14:creationId xmlns:p14="http://schemas.microsoft.com/office/powerpoint/2010/main" val="3359196835"/>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064A85AD-F6DD-2149-97C5-3D4143A19563}"/>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flipH="1">
            <a:off x="274232" y="2819400"/>
            <a:ext cx="2715432" cy="3430945"/>
          </a:xfrm>
          <a:prstGeom prst="rect">
            <a:avLst/>
          </a:prstGeom>
        </p:spPr>
      </p:pic>
      <p:sp>
        <p:nvSpPr>
          <p:cNvPr id="5" name="Rounded Rectangular Callout 4">
            <a:extLst>
              <a:ext uri="{FF2B5EF4-FFF2-40B4-BE49-F238E27FC236}">
                <a16:creationId xmlns:a16="http://schemas.microsoft.com/office/drawing/2014/main" xmlns="" id="{A8A79C12-FB49-A040-9EF0-7C8AEB2D3373}"/>
              </a:ext>
            </a:extLst>
          </p:cNvPr>
          <p:cNvSpPr/>
          <p:nvPr/>
        </p:nvSpPr>
        <p:spPr>
          <a:xfrm>
            <a:off x="274232" y="152400"/>
            <a:ext cx="8805991" cy="2209800"/>
          </a:xfrm>
          <a:prstGeom prst="wedgeRoundRectCallout">
            <a:avLst>
              <a:gd name="adj1" fmla="val -27457"/>
              <a:gd name="adj2" fmla="val 61026"/>
              <a:gd name="adj3" fmla="val 16667"/>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600" b="1" dirty="0">
                <a:latin typeface="Cambria Math" panose="02040503050406030204" pitchFamily="18" charset="0"/>
                <a:ea typeface="Cambria Math" panose="02040503050406030204" pitchFamily="18" charset="0"/>
              </a:rPr>
              <a:t>“When he lies down, note the place where he is lying.  Then go and uncover his feet and lie down.” </a:t>
            </a:r>
          </a:p>
        </p:txBody>
      </p:sp>
      <p:pic>
        <p:nvPicPr>
          <p:cNvPr id="2" name="Picture 1">
            <a:extLst>
              <a:ext uri="{FF2B5EF4-FFF2-40B4-BE49-F238E27FC236}">
                <a16:creationId xmlns:a16="http://schemas.microsoft.com/office/drawing/2014/main" xmlns="" id="{EA52210A-301A-6146-8F76-E136A77EDF57}"/>
              </a:ext>
            </a:extLst>
          </p:cNvPr>
          <p:cNvPicPr>
            <a:picLocks noChangeAspect="1"/>
          </p:cNvPicPr>
          <p:nvPr/>
        </p:nvPicPr>
        <p:blipFill>
          <a:blip r:embed="rId3"/>
          <a:stretch>
            <a:fillRect/>
          </a:stretch>
        </p:blipFill>
        <p:spPr>
          <a:xfrm>
            <a:off x="4000224" y="3066143"/>
            <a:ext cx="5080000" cy="3810000"/>
          </a:xfrm>
          <a:prstGeom prst="rect">
            <a:avLst/>
          </a:prstGeom>
        </p:spPr>
      </p:pic>
    </p:spTree>
    <p:extLst>
      <p:ext uri="{BB962C8B-B14F-4D97-AF65-F5344CB8AC3E}">
        <p14:creationId xmlns:p14="http://schemas.microsoft.com/office/powerpoint/2010/main" val="2714901354"/>
      </p:ext>
    </p:extLst>
  </p:cSld>
  <p:clrMapOvr>
    <a:masterClrMapping/>
  </p:clrMapOvr>
  <p:transition/>
</p:sld>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1_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875</TotalTime>
  <Words>1273</Words>
  <Application>Microsoft Office PowerPoint</Application>
  <PresentationFormat>On-screen Show (4:3)</PresentationFormat>
  <Paragraphs>107</Paragraphs>
  <Slides>40</Slides>
  <Notes>0</Notes>
  <HiddenSlides>0</HiddenSlides>
  <MMClips>1</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40</vt:i4>
      </vt:variant>
    </vt:vector>
  </HeadingPairs>
  <TitlesOfParts>
    <vt:vector size="50" baseType="lpstr">
      <vt:lpstr>Arial</vt:lpstr>
      <vt:lpstr>Calibri</vt:lpstr>
      <vt:lpstr>Cambria Math</vt:lpstr>
      <vt:lpstr>Century Gothic</vt:lpstr>
      <vt:lpstr>Cooper Black</vt:lpstr>
      <vt:lpstr>Tahoma</vt:lpstr>
      <vt:lpstr>Wingdings</vt:lpstr>
      <vt:lpstr>Wingdings 3</vt:lpstr>
      <vt:lpstr>Wisp</vt:lpstr>
      <vt:lpstr>1_Wisp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CBR</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Joyce Beathard</dc:creator>
  <cp:lastModifiedBy>Ken Stoll</cp:lastModifiedBy>
  <cp:revision>182</cp:revision>
  <dcterms:created xsi:type="dcterms:W3CDTF">2009-08-14T18:45:46Z</dcterms:created>
  <dcterms:modified xsi:type="dcterms:W3CDTF">2022-03-05T01:27:44Z</dcterms:modified>
</cp:coreProperties>
</file>