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348" r:id="rId2"/>
    <p:sldId id="351" r:id="rId3"/>
    <p:sldId id="352" r:id="rId4"/>
    <p:sldId id="353" r:id="rId5"/>
    <p:sldId id="354" r:id="rId6"/>
    <p:sldId id="256" r:id="rId7"/>
    <p:sldId id="355" r:id="rId8"/>
    <p:sldId id="356" r:id="rId9"/>
    <p:sldId id="358" r:id="rId10"/>
    <p:sldId id="357" r:id="rId11"/>
    <p:sldId id="373" r:id="rId12"/>
    <p:sldId id="359" r:id="rId13"/>
    <p:sldId id="360" r:id="rId14"/>
    <p:sldId id="361" r:id="rId15"/>
    <p:sldId id="362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72" r:id="rId24"/>
    <p:sldId id="305" r:id="rId25"/>
    <p:sldId id="306" r:id="rId26"/>
    <p:sldId id="307" r:id="rId27"/>
    <p:sldId id="31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DFF"/>
    <a:srgbClr val="FFCC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6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B2E19B1-85BA-44A5-8349-239F7CBBDA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0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6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5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8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FC8A-50D7-401A-B757-A307515872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AD0D3B7-DEB9-4F7A-889A-C853B69197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9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019C-C4CF-4AB3-8CB0-FEC1340A82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9DB8498-325C-45B3-8FF3-22720BB921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AADB-07A4-41F1-8D56-CB754F5876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5CD-1C70-4699-A00A-19F0C6C235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D6E0-CA14-4B33-A36A-34B450FB25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D4E7-5BF4-4953-9C95-FC2310616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479-8778-417D-AE7F-F1A3B15190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F83A-1423-4D72-9CC1-C6B72D81BC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D645-5532-47A2-B253-E052285A25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41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if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0E4CAF-A610-D44B-8179-AA8CE04F9BE8}"/>
              </a:ext>
            </a:extLst>
          </p:cNvPr>
          <p:cNvSpPr txBox="1"/>
          <p:nvPr/>
        </p:nvSpPr>
        <p:spPr>
          <a:xfrm>
            <a:off x="3733800" y="685800"/>
            <a:ext cx="5969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Bee and the Thunderbolt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B18336-E015-814A-A896-4AB9E0F39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5" b="96103" l="3518" r="99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"/>
            <a:ext cx="3210443" cy="290012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D6E66E1-F420-294B-B38C-86AE300F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992" y="3048000"/>
            <a:ext cx="6108101" cy="111768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Judges 4:1-24</a:t>
            </a:r>
          </a:p>
        </p:txBody>
      </p:sp>
    </p:spTree>
    <p:extLst>
      <p:ext uri="{BB962C8B-B14F-4D97-AF65-F5344CB8AC3E}">
        <p14:creationId xmlns:p14="http://schemas.microsoft.com/office/powerpoint/2010/main" val="19361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259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Deborah, a prophet, the wife of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Lappidoth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was leading Israel at that time.  She held court under the Palm of Deborah.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EF676B-7A0C-BA40-9FE6-A47177005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447" y="263562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259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Israelites went up to her to have their disputes decided.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EF676B-7A0C-BA40-9FE6-A47177005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447" y="263562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259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Deborah sent for Barak, who lived in Naphtali.  She said,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C1BE1-2553-C44C-B2ED-6182BDBD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71" y="2760568"/>
            <a:ext cx="5105400" cy="382905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xmlns="" id="{82E1CEB3-93E1-E346-9B32-DA9057208C85}"/>
              </a:ext>
            </a:extLst>
          </p:cNvPr>
          <p:cNvSpPr/>
          <p:nvPr/>
        </p:nvSpPr>
        <p:spPr>
          <a:xfrm>
            <a:off x="242047" y="1371601"/>
            <a:ext cx="4000500" cy="5226422"/>
          </a:xfrm>
          <a:prstGeom prst="wedgeRectCallout">
            <a:avLst>
              <a:gd name="adj1" fmla="val 61926"/>
              <a:gd name="adj2" fmla="val -7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“The LORD, the God of Israel commands you: Go take with you </a:t>
            </a:r>
            <a:r>
              <a:rPr lang="en-US" sz="4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10,000</a:t>
            </a: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men of Naphtali and Zebulun and lead them up to Mount Tabor.”</a:t>
            </a:r>
          </a:p>
        </p:txBody>
      </p:sp>
    </p:spTree>
    <p:extLst>
      <p:ext uri="{BB962C8B-B14F-4D97-AF65-F5344CB8AC3E}">
        <p14:creationId xmlns:p14="http://schemas.microsoft.com/office/powerpoint/2010/main" val="6997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259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Deborah said God would lead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his chariots, and troops to the Kishon River and give him into Barak’s hands.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C1BE1-2553-C44C-B2ED-6182BDBD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71" y="2760568"/>
            <a:ext cx="5105400" cy="382905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xmlns="" id="{82E1CEB3-93E1-E346-9B32-DA9057208C85}"/>
              </a:ext>
            </a:extLst>
          </p:cNvPr>
          <p:cNvSpPr/>
          <p:nvPr/>
        </p:nvSpPr>
        <p:spPr>
          <a:xfrm>
            <a:off x="228600" y="2689412"/>
            <a:ext cx="4000500" cy="2514599"/>
          </a:xfrm>
          <a:prstGeom prst="wedgeRectCallout">
            <a:avLst>
              <a:gd name="adj1" fmla="val 61926"/>
              <a:gd name="adj2" fmla="val -7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is going to give them into your hands.</a:t>
            </a:r>
          </a:p>
        </p:txBody>
      </p:sp>
    </p:spTree>
    <p:extLst>
      <p:ext uri="{BB962C8B-B14F-4D97-AF65-F5344CB8AC3E}">
        <p14:creationId xmlns:p14="http://schemas.microsoft.com/office/powerpoint/2010/main" val="33613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1205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Barak said,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C1BE1-2553-C44C-B2ED-6182BDBD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6" y="2819400"/>
            <a:ext cx="5105400" cy="382905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xmlns="" id="{82E1CEB3-93E1-E346-9B32-DA9057208C85}"/>
              </a:ext>
            </a:extLst>
          </p:cNvPr>
          <p:cNvSpPr/>
          <p:nvPr/>
        </p:nvSpPr>
        <p:spPr>
          <a:xfrm>
            <a:off x="4686300" y="533400"/>
            <a:ext cx="4000500" cy="2514599"/>
          </a:xfrm>
          <a:prstGeom prst="wedgeRectCallout">
            <a:avLst>
              <a:gd name="adj1" fmla="val -58635"/>
              <a:gd name="adj2" fmla="val 4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“If you go with me, I will go; but if you don’t go with me, I won’t go.”</a:t>
            </a:r>
          </a:p>
        </p:txBody>
      </p:sp>
    </p:spTree>
    <p:extLst>
      <p:ext uri="{BB962C8B-B14F-4D97-AF65-F5344CB8AC3E}">
        <p14:creationId xmlns:p14="http://schemas.microsoft.com/office/powerpoint/2010/main" val="984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98612"/>
            <a:ext cx="8915400" cy="12051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Deborah said,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C1BE1-2553-C44C-B2ED-6182BDBD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82" y="2997013"/>
            <a:ext cx="5105400" cy="382905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xmlns="" id="{82E1CEB3-93E1-E346-9B32-DA9057208C85}"/>
              </a:ext>
            </a:extLst>
          </p:cNvPr>
          <p:cNvSpPr/>
          <p:nvPr/>
        </p:nvSpPr>
        <p:spPr>
          <a:xfrm>
            <a:off x="8965" y="914399"/>
            <a:ext cx="4034117" cy="5911663"/>
          </a:xfrm>
          <a:prstGeom prst="wedgeRectCallout">
            <a:avLst>
              <a:gd name="adj1" fmla="val 60277"/>
              <a:gd name="adj2" fmla="val -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“Certainly I will go with you, but because of the course you are taking the honor will not be yours, for the LORD will deliver </a:t>
            </a:r>
            <a:r>
              <a:rPr lang="en-US" sz="36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into the hands of a woman.”</a:t>
            </a:r>
          </a:p>
        </p:txBody>
      </p:sp>
    </p:spTree>
    <p:extLst>
      <p:ext uri="{BB962C8B-B14F-4D97-AF65-F5344CB8AC3E}">
        <p14:creationId xmlns:p14="http://schemas.microsoft.com/office/powerpoint/2010/main" val="16789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-13447" y="381000"/>
            <a:ext cx="9144000" cy="2471360"/>
          </a:xfrm>
          <a:prstGeom prst="wedgeRoundRectCallout">
            <a:avLst>
              <a:gd name="adj1" fmla="val -23780"/>
              <a:gd name="adj2" fmla="val -6632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Deborah and Barak went to 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Kedesh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, where he summoned over 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10,000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 men.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9EAFD5-767F-374E-9967-01B74D4D02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48" y="2867527"/>
            <a:ext cx="4431838" cy="3323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FE059B-9108-B04A-93F5-EED2A0C2F774}"/>
              </a:ext>
            </a:extLst>
          </p:cNvPr>
          <p:cNvSpPr/>
          <p:nvPr/>
        </p:nvSpPr>
        <p:spPr>
          <a:xfrm rot="20241459">
            <a:off x="4900588" y="4702629"/>
            <a:ext cx="4076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77"/>
                <a:ea typeface="Cambria Math" panose="02040503050406030204" pitchFamily="18" charset="0"/>
              </a:rPr>
              <a:t>10,000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163854-10AD-9446-80C1-534F516C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3429000"/>
            <a:ext cx="4547809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152400" y="457200"/>
            <a:ext cx="8839200" cy="2014160"/>
          </a:xfrm>
          <a:prstGeom prst="wedgeRoundRectCallout">
            <a:avLst>
              <a:gd name="adj1" fmla="val -23780"/>
              <a:gd name="adj2" fmla="val -6632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learned that Barak had gone to Mount Tabor.  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summoned “all his men and his 900 chariots.”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634AAF-E121-1247-8D18-28A8E00CA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819400"/>
            <a:ext cx="2499572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966DD5-2F5B-D642-A56E-F73BFF70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47" y="3399713"/>
            <a:ext cx="4483100" cy="332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EE66E8-F091-0047-99C4-782FED1F8E2C}"/>
              </a:ext>
            </a:extLst>
          </p:cNvPr>
          <p:cNvSpPr/>
          <p:nvPr/>
        </p:nvSpPr>
        <p:spPr>
          <a:xfrm>
            <a:off x="4191000" y="2471901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900 Chariots!</a:t>
            </a:r>
          </a:p>
        </p:txBody>
      </p:sp>
    </p:spTree>
    <p:extLst>
      <p:ext uri="{BB962C8B-B14F-4D97-AF65-F5344CB8AC3E}">
        <p14:creationId xmlns:p14="http://schemas.microsoft.com/office/powerpoint/2010/main" val="35612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BBFD21-9E95-6F4B-9EF1-DB0F828D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5105400" cy="3829050"/>
          </a:xfrm>
          <a:prstGeom prst="rect">
            <a:avLst/>
          </a:prstGeom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xmlns="" id="{3F2D2205-DFE5-F547-A2D0-DBAB8D057E19}"/>
              </a:ext>
            </a:extLst>
          </p:cNvPr>
          <p:cNvSpPr/>
          <p:nvPr/>
        </p:nvSpPr>
        <p:spPr>
          <a:xfrm>
            <a:off x="609600" y="457200"/>
            <a:ext cx="8153400" cy="1676400"/>
          </a:xfrm>
          <a:prstGeom prst="wedgeRectCallout">
            <a:avLst>
              <a:gd name="adj1" fmla="val -23524"/>
              <a:gd name="adj2" fmla="val 118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Deborah said to Barak, “Go! This is the day the LORD has given </a:t>
            </a:r>
            <a:r>
              <a:rPr lang="en-US" sz="3200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into your hands.  Has not the LORD gone ahead of you?”</a:t>
            </a:r>
          </a:p>
        </p:txBody>
      </p:sp>
    </p:spTree>
    <p:extLst>
      <p:ext uri="{BB962C8B-B14F-4D97-AF65-F5344CB8AC3E}">
        <p14:creationId xmlns:p14="http://schemas.microsoft.com/office/powerpoint/2010/main" val="18566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152400" y="304800"/>
            <a:ext cx="8763000" cy="2286000"/>
          </a:xfrm>
          <a:prstGeom prst="wedgeRoundRectCallout">
            <a:avLst>
              <a:gd name="adj1" fmla="val -24783"/>
              <a:gd name="adj2" fmla="val -4949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Barak and his </a:t>
            </a:r>
            <a:r>
              <a:rPr lang="en-US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10,000</a:t>
            </a:r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men went down to Mount Tabor.  The LORD routed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all his chariots and army by the sword. 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ran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043C65-C887-E644-A8D9-61E8C8EB3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810000"/>
            <a:ext cx="4124678" cy="281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97874E-8F68-CD45-B831-3ACB91E510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2768600"/>
            <a:ext cx="2794000" cy="208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581E4D-7BCC-1149-8EB3-209F7696A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104" y="2971800"/>
            <a:ext cx="1813772" cy="2709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EB8140-98AE-2740-8276-D376A24E57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47" y="5056073"/>
            <a:ext cx="2120153" cy="1573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33419B-E817-0F45-9FB4-5BB22C18E7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48" y="3641005"/>
            <a:ext cx="2527300" cy="22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BB850-FEDE-D242-80A2-BC90601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Faith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ABC54E-6967-3A47-9B6B-A456E13A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124200"/>
            <a:ext cx="86106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Power that is greater and stronger than anyone or anything. 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God can do all things.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8A6C8ED-B120-CC47-AC70-502C1733E9EF}"/>
              </a:ext>
            </a:extLst>
          </p:cNvPr>
          <p:cNvSpPr txBox="1">
            <a:spLocks/>
          </p:cNvSpPr>
          <p:nvPr/>
        </p:nvSpPr>
        <p:spPr>
          <a:xfrm>
            <a:off x="224118" y="2057400"/>
            <a:ext cx="6887389" cy="132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7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God’s Power</a:t>
            </a:r>
          </a:p>
        </p:txBody>
      </p:sp>
    </p:spTree>
    <p:extLst>
      <p:ext uri="{BB962C8B-B14F-4D97-AF65-F5344CB8AC3E}">
        <p14:creationId xmlns:p14="http://schemas.microsoft.com/office/powerpoint/2010/main" val="10349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228600" y="152400"/>
            <a:ext cx="8730343" cy="2819400"/>
          </a:xfrm>
          <a:prstGeom prst="wedgeRoundRectCallout">
            <a:avLst>
              <a:gd name="adj1" fmla="val -24783"/>
              <a:gd name="adj2" fmla="val -4949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Barak pursued the chariots and army as far as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Harosheth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Haggoyim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, and all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Sisera’s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troops fell by the sword; </a:t>
            </a:r>
          </a:p>
          <a:p>
            <a:pPr algn="ctr"/>
            <a:r>
              <a:rPr lang="en-US" sz="4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not a man was left.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9C7F0A-0826-EA45-836D-26360FEA77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14" y="3064915"/>
            <a:ext cx="1813772" cy="2709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AF8769-6DCF-534A-9AC3-8939D198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0" l="3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528" y="2965076"/>
            <a:ext cx="3810000" cy="381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E20AD3-5D6D-5940-8EF9-66A4B0E046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28" y="3752850"/>
            <a:ext cx="254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152400" y="304800"/>
            <a:ext cx="8991600" cy="1371600"/>
          </a:xfrm>
          <a:prstGeom prst="wedgeRoundRectCallout">
            <a:avLst>
              <a:gd name="adj1" fmla="val -24783"/>
              <a:gd name="adj2" fmla="val -4949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fled to the tent of Jael, wife of Heber the Kenite. Jael met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and said,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67CA7E-893E-7044-AB2C-83F88709A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741" y="2209800"/>
            <a:ext cx="5994400" cy="4495800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xmlns="" id="{296DDD56-A82A-E64A-B6CD-9299CE0A474B}"/>
              </a:ext>
            </a:extLst>
          </p:cNvPr>
          <p:cNvSpPr/>
          <p:nvPr/>
        </p:nvSpPr>
        <p:spPr>
          <a:xfrm>
            <a:off x="304800" y="1981200"/>
            <a:ext cx="3581400" cy="1600200"/>
          </a:xfrm>
          <a:prstGeom prst="wedgeRectCallout">
            <a:avLst>
              <a:gd name="adj1" fmla="val 59768"/>
              <a:gd name="adj2" fmla="val 21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“Come, my lord, come right in.  Don’t be afraid.”</a:t>
            </a:r>
          </a:p>
        </p:txBody>
      </p:sp>
    </p:spTree>
    <p:extLst>
      <p:ext uri="{BB962C8B-B14F-4D97-AF65-F5344CB8AC3E}">
        <p14:creationId xmlns:p14="http://schemas.microsoft.com/office/powerpoint/2010/main" val="1179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152400" y="0"/>
            <a:ext cx="8991600" cy="2133600"/>
          </a:xfrm>
          <a:prstGeom prst="wedgeRoundRectCallout">
            <a:avLst>
              <a:gd name="adj1" fmla="val 26711"/>
              <a:gd name="adj2" fmla="val 7669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So he entered her tent, and she covered him with a blanket. </a:t>
            </a:r>
            <a:r>
              <a:rPr lang="en-US" sz="4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said,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93412-6F37-6F47-9695-E988D43F0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514600"/>
            <a:ext cx="5334000" cy="40005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xmlns="" id="{A6719B23-A4F6-6840-AF56-CBBA0E7971FD}"/>
              </a:ext>
            </a:extLst>
          </p:cNvPr>
          <p:cNvSpPr/>
          <p:nvPr/>
        </p:nvSpPr>
        <p:spPr>
          <a:xfrm>
            <a:off x="5544671" y="2667000"/>
            <a:ext cx="3581400" cy="1828800"/>
          </a:xfrm>
          <a:prstGeom prst="wedgeRectCallout">
            <a:avLst>
              <a:gd name="adj1" fmla="val -69393"/>
              <a:gd name="adj2" fmla="val -22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”I am thirsty. Please give me some water.”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AC3884A5-E717-B04F-B8F6-E35A7955DCBC}"/>
              </a:ext>
            </a:extLst>
          </p:cNvPr>
          <p:cNvSpPr/>
          <p:nvPr/>
        </p:nvSpPr>
        <p:spPr>
          <a:xfrm>
            <a:off x="4651829" y="4542758"/>
            <a:ext cx="4285343" cy="2133600"/>
          </a:xfrm>
          <a:prstGeom prst="wedgeRoundRectCallout">
            <a:avLst>
              <a:gd name="adj1" fmla="val 22647"/>
              <a:gd name="adj2" fmla="val 4880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She opened a skin of milk and gave him a drink and covered him up.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304548-CC0D-1E43-BEAB-EAA6B3854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4114800"/>
            <a:ext cx="1219200" cy="21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93412-6F37-6F47-9695-E988D43F0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743200"/>
            <a:ext cx="5334000" cy="4000500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152400" y="0"/>
            <a:ext cx="8991600" cy="2133600"/>
          </a:xfrm>
          <a:prstGeom prst="wedgeRoundRectCallout">
            <a:avLst>
              <a:gd name="adj1" fmla="val -10093"/>
              <a:gd name="adj2" fmla="val 10050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“Stand in the doorway of the tent, if someone comes by and asks you , “Is anyone in there? Say No.”</a:t>
            </a:r>
          </a:p>
        </p:txBody>
      </p:sp>
    </p:spTree>
    <p:extLst>
      <p:ext uri="{BB962C8B-B14F-4D97-AF65-F5344CB8AC3E}">
        <p14:creationId xmlns:p14="http://schemas.microsoft.com/office/powerpoint/2010/main" val="26817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381000" y="390070"/>
            <a:ext cx="3048000" cy="5553529"/>
          </a:xfrm>
          <a:prstGeom prst="wedgeRoundRectCallout">
            <a:avLst>
              <a:gd name="adj1" fmla="val 24177"/>
              <a:gd name="adj2" fmla="val 44952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</a:t>
            </a:r>
            <a:r>
              <a:rPr lang="en-US" sz="3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fell asleep, Jael drove a tent peg through his temple into the ground, and he died.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294ADA-7A6E-3046-9BB0-A296AC48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24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4572000" y="600635"/>
            <a:ext cx="4419600" cy="5096329"/>
          </a:xfrm>
          <a:prstGeom prst="wedgeRoundRectCallout">
            <a:avLst>
              <a:gd name="adj1" fmla="val 29403"/>
              <a:gd name="adj2" fmla="val 4098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Barak came by in pursuit of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.  Jael brought him into her tent.  Barak saw that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was dead.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9EAABD-72D6-2746-8DD2-9E9FE74A85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9600"/>
            <a:ext cx="4032917" cy="55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304800" y="152400"/>
            <a:ext cx="8610600" cy="3191329"/>
          </a:xfrm>
          <a:prstGeom prst="wedgeRoundRectCallout">
            <a:avLst>
              <a:gd name="adj1" fmla="val 29403"/>
              <a:gd name="adj2" fmla="val 4098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On that day God subdued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Jabin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king of Canaan before the Israelites.  The hand of the Israelites pressed harder and harder against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Jabin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king of Canaan until they destroyed him.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00E0FC-4743-964A-A35E-1C7F302F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" y="4419600"/>
            <a:ext cx="2286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B306F2-30FD-1345-BD3D-0A562863C9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188" y="3875111"/>
            <a:ext cx="4191000" cy="28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3BF90695-3F43-3E4D-82AA-107DC5F8400D}"/>
              </a:ext>
            </a:extLst>
          </p:cNvPr>
          <p:cNvSpPr/>
          <p:nvPr/>
        </p:nvSpPr>
        <p:spPr>
          <a:xfrm>
            <a:off x="381000" y="390070"/>
            <a:ext cx="8610600" cy="5477330"/>
          </a:xfrm>
          <a:prstGeom prst="wedgeRoundRectCallout">
            <a:avLst>
              <a:gd name="adj1" fmla="val 29403"/>
              <a:gd name="adj2" fmla="val 4098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Cambria Math" panose="02040503050406030204" pitchFamily="18" charset="0"/>
                <a:ea typeface="Cambria Math" panose="02040503050406030204" pitchFamily="18" charset="0"/>
              </a:rPr>
              <a:t>God makes possible what seems totally impossible!</a:t>
            </a:r>
          </a:p>
        </p:txBody>
      </p:sp>
    </p:spTree>
    <p:extLst>
      <p:ext uri="{BB962C8B-B14F-4D97-AF65-F5344CB8AC3E}">
        <p14:creationId xmlns:p14="http://schemas.microsoft.com/office/powerpoint/2010/main" val="30318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BB850-FEDE-D242-80A2-BC90601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People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8A6C8ED-B120-CC47-AC70-502C1733E9EF}"/>
              </a:ext>
            </a:extLst>
          </p:cNvPr>
          <p:cNvSpPr txBox="1">
            <a:spLocks/>
          </p:cNvSpPr>
          <p:nvPr/>
        </p:nvSpPr>
        <p:spPr>
          <a:xfrm>
            <a:off x="-28350" y="2084294"/>
            <a:ext cx="3357282" cy="132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Jabin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Canaanite 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66F6EE-B4B0-6D44-870F-56BD0ABB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4119" y="3405021"/>
            <a:ext cx="2852344" cy="2852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2E4950-807E-F44A-B23C-DE1AFDD40E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379" y="877757"/>
            <a:ext cx="2499572" cy="3733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3F3913F-C8B0-E948-9194-A6EE2FE98007}"/>
              </a:ext>
            </a:extLst>
          </p:cNvPr>
          <p:cNvSpPr txBox="1">
            <a:spLocks/>
          </p:cNvSpPr>
          <p:nvPr/>
        </p:nvSpPr>
        <p:spPr>
          <a:xfrm>
            <a:off x="2913524" y="4831193"/>
            <a:ext cx="3357282" cy="132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Army Commander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CA8FA6-A207-C245-B953-9876074FE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92" y="2744657"/>
            <a:ext cx="2683619" cy="3937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23B433F9-1F23-5B41-9FA6-6ED8A9F4E7F6}"/>
              </a:ext>
            </a:extLst>
          </p:cNvPr>
          <p:cNvSpPr txBox="1">
            <a:spLocks/>
          </p:cNvSpPr>
          <p:nvPr/>
        </p:nvSpPr>
        <p:spPr>
          <a:xfrm>
            <a:off x="5795683" y="1361665"/>
            <a:ext cx="3357282" cy="132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Deborah (Bee)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Judge &amp; Prophet</a:t>
            </a:r>
          </a:p>
        </p:txBody>
      </p:sp>
    </p:spTree>
    <p:extLst>
      <p:ext uri="{BB962C8B-B14F-4D97-AF65-F5344CB8AC3E}">
        <p14:creationId xmlns:p14="http://schemas.microsoft.com/office/powerpoint/2010/main" val="8423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BB850-FEDE-D242-80A2-BC90601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People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8A6C8ED-B120-CC47-AC70-502C1733E9EF}"/>
              </a:ext>
            </a:extLst>
          </p:cNvPr>
          <p:cNvSpPr txBox="1">
            <a:spLocks/>
          </p:cNvSpPr>
          <p:nvPr/>
        </p:nvSpPr>
        <p:spPr>
          <a:xfrm>
            <a:off x="-28350" y="2084294"/>
            <a:ext cx="4295550" cy="132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Barak (Thunderbolt)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Israelite commander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3F3913F-C8B0-E948-9194-A6EE2FE98007}"/>
              </a:ext>
            </a:extLst>
          </p:cNvPr>
          <p:cNvSpPr txBox="1">
            <a:spLocks/>
          </p:cNvSpPr>
          <p:nvPr/>
        </p:nvSpPr>
        <p:spPr>
          <a:xfrm>
            <a:off x="5029200" y="5181600"/>
            <a:ext cx="3357282" cy="132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Jael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Wife of Heber &amp; who killed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47E504-50F8-5C4B-B68E-41C1FA7FC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3" y="3405021"/>
            <a:ext cx="4766502" cy="248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744F97-5443-0F47-A3B5-0BE5A09B8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735299"/>
            <a:ext cx="3461871" cy="4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6B88B-6604-9D45-9478-70B69BE9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Memory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9CA46-F3A3-EA4E-9D12-86B98DBF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5783523" cy="3599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“I know that You can do all things; no purpose of Yours can be thwarted.”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B8A86F-D512-AE4F-AE57-033B24D951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323" y="3744572"/>
            <a:ext cx="2679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2133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Again the Israelites did evil in the eyes of the LORD, now that Ehud was dead.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E42DB6-B2C2-E840-8B3E-C8B96040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75" y="2514600"/>
            <a:ext cx="5226050" cy="4024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2133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 the LORD sold them into the hands of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Jabin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king of Canaan, who reigned in Hazor.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7CE215-A9F7-F04B-9AAB-889A2ABD7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43200"/>
            <a:ext cx="3585881" cy="3585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4919EC-A342-394F-9884-43BEBA04D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8200" y="3276600"/>
            <a:ext cx="4255884" cy="27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2133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commander of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Jabin’s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army was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who had 900 iron chariots.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42F37F-7149-C840-8E52-436E81FB7B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41" y="2057400"/>
            <a:ext cx="2895600" cy="432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7AE893-3F9D-574D-98DC-EE60E4D3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95231"/>
            <a:ext cx="4483100" cy="33268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CEC33-E50D-3D44-B8CA-C4E390862B99}"/>
              </a:ext>
            </a:extLst>
          </p:cNvPr>
          <p:cNvSpPr/>
          <p:nvPr/>
        </p:nvSpPr>
        <p:spPr>
          <a:xfrm>
            <a:off x="4191000" y="2471901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900 Chariots!</a:t>
            </a:r>
          </a:p>
        </p:txBody>
      </p:sp>
    </p:spTree>
    <p:extLst>
      <p:ext uri="{BB962C8B-B14F-4D97-AF65-F5344CB8AC3E}">
        <p14:creationId xmlns:p14="http://schemas.microsoft.com/office/powerpoint/2010/main" val="21114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27A95173-7897-4AB2-B5B6-3823B5B18F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534400" cy="2133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Sisera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cruelly oppressed the Israelites for </a:t>
            </a:r>
            <a:r>
              <a:rPr lang="en-US" sz="9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years, and “they cried to the LORD for help!”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5C5C6E-B06A-9A47-B0A1-C3D5F9D6F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2286000"/>
            <a:ext cx="8128000" cy="457200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B9A191EE-B461-3045-A728-9533493842F0}"/>
              </a:ext>
            </a:extLst>
          </p:cNvPr>
          <p:cNvSpPr/>
          <p:nvPr/>
        </p:nvSpPr>
        <p:spPr>
          <a:xfrm>
            <a:off x="4191000" y="2971800"/>
            <a:ext cx="3505200" cy="2362200"/>
          </a:xfrm>
          <a:prstGeom prst="wedgeEllipseCallout">
            <a:avLst>
              <a:gd name="adj1" fmla="val -53570"/>
              <a:gd name="adj2" fmla="val 27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HELP LORD!!</a:t>
            </a:r>
          </a:p>
        </p:txBody>
      </p:sp>
    </p:spTree>
    <p:extLst>
      <p:ext uri="{BB962C8B-B14F-4D97-AF65-F5344CB8AC3E}">
        <p14:creationId xmlns:p14="http://schemas.microsoft.com/office/powerpoint/2010/main" val="26568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{CB67E72A-3635-124E-89D3-879513B43D97}tf10001057</Template>
  <TotalTime>5014</TotalTime>
  <Words>645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Cambria Math</vt:lpstr>
      <vt:lpstr>Trebuchet MS</vt:lpstr>
      <vt:lpstr>Berlin</vt:lpstr>
      <vt:lpstr>PowerPoint Presentation</vt:lpstr>
      <vt:lpstr>Faith Words</vt:lpstr>
      <vt:lpstr>People</vt:lpstr>
      <vt:lpstr>People</vt:lpstr>
      <vt:lpstr>Memory 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Beathard</dc:creator>
  <cp:lastModifiedBy>Ken Stoll</cp:lastModifiedBy>
  <cp:revision>126</cp:revision>
  <dcterms:created xsi:type="dcterms:W3CDTF">2009-08-14T18:45:46Z</dcterms:created>
  <dcterms:modified xsi:type="dcterms:W3CDTF">2021-12-10T11:20:28Z</dcterms:modified>
</cp:coreProperties>
</file>