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8" r:id="rId2"/>
    <p:sldMasterId id="2147483659" r:id="rId3"/>
    <p:sldMasterId id="2147483661" r:id="rId4"/>
    <p:sldMasterId id="2147483663" r:id="rId5"/>
    <p:sldMasterId id="2147483665" r:id="rId6"/>
    <p:sldMasterId id="2147483667" r:id="rId7"/>
    <p:sldMasterId id="2147483669" r:id="rId8"/>
    <p:sldMasterId id="2147483677" r:id="rId9"/>
    <p:sldMasterId id="2147483679" r:id="rId10"/>
  </p:sldMasterIdLst>
  <p:sldIdLst>
    <p:sldId id="296" r:id="rId11"/>
    <p:sldId id="258" r:id="rId12"/>
    <p:sldId id="297" r:id="rId13"/>
    <p:sldId id="256" r:id="rId14"/>
    <p:sldId id="259" r:id="rId15"/>
    <p:sldId id="278" r:id="rId16"/>
    <p:sldId id="260" r:id="rId17"/>
    <p:sldId id="261" r:id="rId18"/>
    <p:sldId id="279" r:id="rId19"/>
    <p:sldId id="285" r:id="rId20"/>
    <p:sldId id="280" r:id="rId21"/>
    <p:sldId id="286" r:id="rId22"/>
    <p:sldId id="283" r:id="rId23"/>
    <p:sldId id="264" r:id="rId24"/>
    <p:sldId id="265" r:id="rId25"/>
    <p:sldId id="266" r:id="rId26"/>
    <p:sldId id="267" r:id="rId27"/>
    <p:sldId id="268" r:id="rId28"/>
    <p:sldId id="269" r:id="rId29"/>
    <p:sldId id="287" r:id="rId30"/>
    <p:sldId id="284" r:id="rId31"/>
    <p:sldId id="271" r:id="rId32"/>
    <p:sldId id="272" r:id="rId33"/>
    <p:sldId id="273" r:id="rId34"/>
    <p:sldId id="274" r:id="rId35"/>
    <p:sldId id="275" r:id="rId36"/>
    <p:sldId id="276"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eaLnBrk="1" hangingPunct="1">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eaLnBrk="1" hangingPunct="1">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eaLnBrk="1" hangingPunct="1">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eaLnBrk="1" hangingPunct="1">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eaLnBrk="1" hangingPunct="1">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eaLnBrk="1" hangingPunct="1">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eaLnBrk="1" hangingPunct="1">
                <a:defRPr/>
              </a:pPr>
              <a:endParaRPr lang="en-US"/>
            </a:p>
          </p:txBody>
        </p:sp>
      </p:grpSp>
      <p:sp>
        <p:nvSpPr>
          <p:cNvPr id="85016"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altLang="en-US" noProof="0"/>
              <a:t>Click to edit Master title style</a:t>
            </a:r>
          </a:p>
        </p:txBody>
      </p:sp>
      <p:sp>
        <p:nvSpPr>
          <p:cNvPr id="850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ltLang="en-US"/>
          </a:p>
        </p:txBody>
      </p:sp>
      <p:sp>
        <p:nvSpPr>
          <p:cNvPr id="27" name="Rectangle 27"/>
          <p:cNvSpPr>
            <a:spLocks noGrp="1" noChangeArrowheads="1"/>
          </p:cNvSpPr>
          <p:nvPr>
            <p:ph type="ftr" sz="quarter" idx="11"/>
          </p:nvPr>
        </p:nvSpPr>
        <p:spPr/>
        <p:txBody>
          <a:bodyPr/>
          <a:lstStyle>
            <a:lvl1pPr>
              <a:defRPr/>
            </a:lvl1pPr>
          </a:lstStyle>
          <a:p>
            <a:pPr>
              <a:defRPr/>
            </a:pPr>
            <a:endParaRPr lang="en-US" altLang="en-US"/>
          </a:p>
        </p:txBody>
      </p:sp>
      <p:sp>
        <p:nvSpPr>
          <p:cNvPr id="28" name="Rectangle 28"/>
          <p:cNvSpPr>
            <a:spLocks noGrp="1" noChangeArrowheads="1"/>
          </p:cNvSpPr>
          <p:nvPr>
            <p:ph type="sldNum" sz="quarter" idx="12"/>
          </p:nvPr>
        </p:nvSpPr>
        <p:spPr/>
        <p:txBody>
          <a:bodyPr/>
          <a:lstStyle>
            <a:lvl1pPr>
              <a:defRPr/>
            </a:lvl1pPr>
          </a:lstStyle>
          <a:p>
            <a:fld id="{BC2E6482-6B1A-4F2D-8A28-B805BB61F58C}" type="slidenum">
              <a:rPr lang="en-US" altLang="en-US"/>
              <a:pPr/>
              <a:t>‹#›</a:t>
            </a:fld>
            <a:endParaRPr lang="en-US" altLang="en-US"/>
          </a:p>
        </p:txBody>
      </p:sp>
    </p:spTree>
    <p:extLst>
      <p:ext uri="{BB962C8B-B14F-4D97-AF65-F5344CB8AC3E}">
        <p14:creationId xmlns:p14="http://schemas.microsoft.com/office/powerpoint/2010/main" val="1076423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27"/>
          <p:cNvSpPr>
            <a:spLocks noGrp="1" noChangeArrowheads="1"/>
          </p:cNvSpPr>
          <p:nvPr>
            <p:ph type="sldNum" sz="quarter" idx="11"/>
          </p:nvPr>
        </p:nvSpPr>
        <p:spPr>
          <a:ln/>
        </p:spPr>
        <p:txBody>
          <a:bodyPr/>
          <a:lstStyle>
            <a:lvl1pPr>
              <a:defRPr/>
            </a:lvl1pPr>
          </a:lstStyle>
          <a:p>
            <a:fld id="{4139F0E2-A1B0-4541-8F98-4E6549DF1750}"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747974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9746" name="Rectangle 2"/>
          <p:cNvSpPr>
            <a:spLocks noGrp="1" noChangeArrowheads="1"/>
          </p:cNvSpPr>
          <p:nvPr>
            <p:ph type="ctrTitle" sz="quarter"/>
          </p:nvPr>
        </p:nvSpPr>
        <p:spPr>
          <a:xfrm>
            <a:off x="685800" y="1997075"/>
            <a:ext cx="7772400" cy="1431925"/>
          </a:xfrm>
        </p:spPr>
        <p:txBody>
          <a:bodyPr anchor="b" anchorCtr="1"/>
          <a:lstStyle>
            <a:lvl1pPr>
              <a:defRPr/>
            </a:lvl1pPr>
          </a:lstStyle>
          <a:p>
            <a:pPr lvl="0"/>
            <a:r>
              <a:rPr lang="en-US" altLang="en-US" noProof="0"/>
              <a:t>Click to edit Master title style</a:t>
            </a:r>
          </a:p>
        </p:txBody>
      </p:sp>
      <p:sp>
        <p:nvSpPr>
          <p:cNvPr id="1597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p:txBody>
          <a:bodyPr/>
          <a:lstStyle>
            <a:lvl1pPr>
              <a:defRPr/>
            </a:lvl1pPr>
          </a:lstStyle>
          <a:p>
            <a:fld id="{E39CEF80-E22E-47BF-A6C9-5B19E1004098}" type="slidenum">
              <a:rPr lang="en-US" altLang="en-US"/>
              <a:pPr/>
              <a:t>‹#›</a:t>
            </a:fld>
            <a:endParaRPr lang="en-US" altLang="en-US"/>
          </a:p>
        </p:txBody>
      </p:sp>
      <p:sp>
        <p:nvSpPr>
          <p:cNvPr id="7" name="Rectangle 7"/>
          <p:cNvSpPr>
            <a:spLocks noGrp="1" noChangeArrowheads="1"/>
          </p:cNvSpPr>
          <p:nvPr>
            <p:ph type="dt"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21178152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27DAFEBD-D42E-47AC-9291-DC8D62B78DC2}" type="slidenum">
              <a:rPr lang="en-US" altLang="en-US"/>
              <a:pPr/>
              <a:t>‹#›</a:t>
            </a:fld>
            <a:endParaRPr lang="en-US" altLang="en-US"/>
          </a:p>
        </p:txBody>
      </p:sp>
    </p:spTree>
    <p:extLst>
      <p:ext uri="{BB962C8B-B14F-4D97-AF65-F5344CB8AC3E}">
        <p14:creationId xmlns:p14="http://schemas.microsoft.com/office/powerpoint/2010/main" val="37789822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90EE391-2956-48BC-B0EB-BC5018E1A845}" type="slidenum">
              <a:rPr lang="en-US" altLang="en-US"/>
              <a:pPr/>
              <a:t>‹#›</a:t>
            </a:fld>
            <a:endParaRPr lang="en-US" altLang="en-US"/>
          </a:p>
        </p:txBody>
      </p:sp>
    </p:spTree>
    <p:extLst>
      <p:ext uri="{BB962C8B-B14F-4D97-AF65-F5344CB8AC3E}">
        <p14:creationId xmlns:p14="http://schemas.microsoft.com/office/powerpoint/2010/main" val="29391147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24C651F-FB8A-4906-A820-801DAD82E155}" type="slidenum">
              <a:rPr lang="en-US" altLang="en-US"/>
              <a:pPr/>
              <a:t>‹#›</a:t>
            </a:fld>
            <a:endParaRPr lang="en-US" altLang="en-US"/>
          </a:p>
        </p:txBody>
      </p:sp>
    </p:spTree>
    <p:extLst>
      <p:ext uri="{BB962C8B-B14F-4D97-AF65-F5344CB8AC3E}">
        <p14:creationId xmlns:p14="http://schemas.microsoft.com/office/powerpoint/2010/main" val="8863579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A54963B4-D59F-4288-98CC-E7A0539A2B7C}" type="slidenum">
              <a:rPr lang="en-US" altLang="en-US"/>
              <a:pPr/>
              <a:t>‹#›</a:t>
            </a:fld>
            <a:endParaRPr lang="en-US" altLang="en-US"/>
          </a:p>
        </p:txBody>
      </p:sp>
    </p:spTree>
    <p:extLst>
      <p:ext uri="{BB962C8B-B14F-4D97-AF65-F5344CB8AC3E}">
        <p14:creationId xmlns:p14="http://schemas.microsoft.com/office/powerpoint/2010/main" val="2949364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4D5F296F-CB0D-4AEC-B0DE-2A4C89B88C8C}" type="slidenum">
              <a:rPr lang="en-US" altLang="en-US"/>
              <a:pPr/>
              <a:t>‹#›</a:t>
            </a:fld>
            <a:endParaRPr lang="en-US" altLang="en-US"/>
          </a:p>
        </p:txBody>
      </p:sp>
    </p:spTree>
    <p:extLst>
      <p:ext uri="{BB962C8B-B14F-4D97-AF65-F5344CB8AC3E}">
        <p14:creationId xmlns:p14="http://schemas.microsoft.com/office/powerpoint/2010/main" val="333386187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294DFEAA-58B9-4737-B996-C20EF9A50FBB}" type="slidenum">
              <a:rPr lang="en-US" altLang="en-US"/>
              <a:pPr/>
              <a:t>‹#›</a:t>
            </a:fld>
            <a:endParaRPr lang="en-US" altLang="en-US"/>
          </a:p>
        </p:txBody>
      </p:sp>
    </p:spTree>
    <p:extLst>
      <p:ext uri="{BB962C8B-B14F-4D97-AF65-F5344CB8AC3E}">
        <p14:creationId xmlns:p14="http://schemas.microsoft.com/office/powerpoint/2010/main" val="308306925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56A0969-EEE4-45AE-B85E-9F3C7CA7068E}" type="slidenum">
              <a:rPr lang="en-US" altLang="en-US"/>
              <a:pPr/>
              <a:t>‹#›</a:t>
            </a:fld>
            <a:endParaRPr lang="en-US" altLang="en-US"/>
          </a:p>
        </p:txBody>
      </p:sp>
    </p:spTree>
    <p:extLst>
      <p:ext uri="{BB962C8B-B14F-4D97-AF65-F5344CB8AC3E}">
        <p14:creationId xmlns:p14="http://schemas.microsoft.com/office/powerpoint/2010/main" val="3516023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5D24784-400B-48C0-97DD-DC849D6B83EC}" type="slidenum">
              <a:rPr lang="en-US" altLang="en-US"/>
              <a:pPr/>
              <a:t>‹#›</a:t>
            </a:fld>
            <a:endParaRPr lang="en-US" altLang="en-US"/>
          </a:p>
        </p:txBody>
      </p:sp>
    </p:spTree>
    <p:extLst>
      <p:ext uri="{BB962C8B-B14F-4D97-AF65-F5344CB8AC3E}">
        <p14:creationId xmlns:p14="http://schemas.microsoft.com/office/powerpoint/2010/main" val="26845654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CAACE94-6C5D-43D4-B974-C3A1F465FE45}" type="slidenum">
              <a:rPr lang="en-US" altLang="en-US"/>
              <a:pPr/>
              <a:t>‹#›</a:t>
            </a:fld>
            <a:endParaRPr lang="en-US" altLang="en-US"/>
          </a:p>
        </p:txBody>
      </p:sp>
    </p:spTree>
    <p:extLst>
      <p:ext uri="{BB962C8B-B14F-4D97-AF65-F5344CB8AC3E}">
        <p14:creationId xmlns:p14="http://schemas.microsoft.com/office/powerpoint/2010/main" val="3314514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27"/>
          <p:cNvSpPr>
            <a:spLocks noGrp="1" noChangeArrowheads="1"/>
          </p:cNvSpPr>
          <p:nvPr>
            <p:ph type="sldNum" sz="quarter" idx="11"/>
          </p:nvPr>
        </p:nvSpPr>
        <p:spPr>
          <a:ln/>
        </p:spPr>
        <p:txBody>
          <a:bodyPr/>
          <a:lstStyle>
            <a:lvl1pPr>
              <a:defRPr/>
            </a:lvl1pPr>
          </a:lstStyle>
          <a:p>
            <a:fld id="{67D08C42-964F-4DA5-97AD-597579EA4A79}"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0441973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3013930-8F08-4EEF-A42E-944FDF076021}" type="slidenum">
              <a:rPr lang="en-US" altLang="en-US"/>
              <a:pPr/>
              <a:t>‹#›</a:t>
            </a:fld>
            <a:endParaRPr lang="en-US" altLang="en-US"/>
          </a:p>
        </p:txBody>
      </p:sp>
    </p:spTree>
    <p:extLst>
      <p:ext uri="{BB962C8B-B14F-4D97-AF65-F5344CB8AC3E}">
        <p14:creationId xmlns:p14="http://schemas.microsoft.com/office/powerpoint/2010/main" val="2692169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0BE1A2C-2E22-4D93-B814-93CCFEE48BA6}" type="slidenum">
              <a:rPr lang="en-US" altLang="en-US"/>
              <a:pPr/>
              <a:t>‹#›</a:t>
            </a:fld>
            <a:endParaRPr lang="en-US" altLang="en-US"/>
          </a:p>
        </p:txBody>
      </p:sp>
    </p:spTree>
    <p:extLst>
      <p:ext uri="{BB962C8B-B14F-4D97-AF65-F5344CB8AC3E}">
        <p14:creationId xmlns:p14="http://schemas.microsoft.com/office/powerpoint/2010/main" val="2207802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1E42DBF-D036-43B8-B7C5-2AAE89116BAD}" type="slidenum">
              <a:rPr lang="en-US" altLang="en-US"/>
              <a:pPr/>
              <a:t>‹#›</a:t>
            </a:fld>
            <a:endParaRPr lang="en-US" altLang="en-US"/>
          </a:p>
        </p:txBody>
      </p:sp>
    </p:spTree>
    <p:extLst>
      <p:ext uri="{BB962C8B-B14F-4D97-AF65-F5344CB8AC3E}">
        <p14:creationId xmlns:p14="http://schemas.microsoft.com/office/powerpoint/2010/main" val="3101398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3D4B908-3EED-4912-8C95-27DEEBF4206E}" type="slidenum">
              <a:rPr lang="en-US" altLang="en-US"/>
              <a:pPr/>
              <a:t>‹#›</a:t>
            </a:fld>
            <a:endParaRPr lang="en-US" altLang="en-US"/>
          </a:p>
        </p:txBody>
      </p:sp>
    </p:spTree>
    <p:extLst>
      <p:ext uri="{BB962C8B-B14F-4D97-AF65-F5344CB8AC3E}">
        <p14:creationId xmlns:p14="http://schemas.microsoft.com/office/powerpoint/2010/main" val="1298873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8F6D22D-99C0-4DCE-89AA-E4011B8A3435}" type="slidenum">
              <a:rPr lang="en-US" altLang="en-US"/>
              <a:pPr/>
              <a:t>‹#›</a:t>
            </a:fld>
            <a:endParaRPr lang="en-US" altLang="en-US"/>
          </a:p>
        </p:txBody>
      </p:sp>
    </p:spTree>
    <p:extLst>
      <p:ext uri="{BB962C8B-B14F-4D97-AF65-F5344CB8AC3E}">
        <p14:creationId xmlns:p14="http://schemas.microsoft.com/office/powerpoint/2010/main" val="1348038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BA70A73B-ED02-432B-8C13-16920FC26962}" type="slidenum">
              <a:rPr lang="en-US" altLang="en-US"/>
              <a:pPr/>
              <a:t>‹#›</a:t>
            </a:fld>
            <a:endParaRPr lang="en-US" altLang="en-US"/>
          </a:p>
        </p:txBody>
      </p:sp>
    </p:spTree>
    <p:extLst>
      <p:ext uri="{BB962C8B-B14F-4D97-AF65-F5344CB8AC3E}">
        <p14:creationId xmlns:p14="http://schemas.microsoft.com/office/powerpoint/2010/main" val="142442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588E94DD-764F-4331-BDCD-0644259A0FA2}" type="slidenum">
              <a:rPr lang="en-US" altLang="en-US"/>
              <a:pPr/>
              <a:t>‹#›</a:t>
            </a:fld>
            <a:endParaRPr lang="en-US" altLang="en-US"/>
          </a:p>
        </p:txBody>
      </p:sp>
    </p:spTree>
    <p:extLst>
      <p:ext uri="{BB962C8B-B14F-4D97-AF65-F5344CB8AC3E}">
        <p14:creationId xmlns:p14="http://schemas.microsoft.com/office/powerpoint/2010/main" val="3816741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495E70FF-12DB-4F3B-AE35-B82D7C075768}" type="slidenum">
              <a:rPr lang="en-US" altLang="en-US"/>
              <a:pPr/>
              <a:t>‹#›</a:t>
            </a:fld>
            <a:endParaRPr lang="en-US" altLang="en-US"/>
          </a:p>
        </p:txBody>
      </p:sp>
    </p:spTree>
    <p:extLst>
      <p:ext uri="{BB962C8B-B14F-4D97-AF65-F5344CB8AC3E}">
        <p14:creationId xmlns:p14="http://schemas.microsoft.com/office/powerpoint/2010/main" val="2271557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68B493F-23C2-4030-A75A-53362922B3F1}" type="slidenum">
              <a:rPr lang="en-US" altLang="en-US"/>
              <a:pPr/>
              <a:t>‹#›</a:t>
            </a:fld>
            <a:endParaRPr lang="en-US" altLang="en-US"/>
          </a:p>
        </p:txBody>
      </p:sp>
    </p:spTree>
    <p:extLst>
      <p:ext uri="{BB962C8B-B14F-4D97-AF65-F5344CB8AC3E}">
        <p14:creationId xmlns:p14="http://schemas.microsoft.com/office/powerpoint/2010/main" val="261470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27"/>
          <p:cNvSpPr>
            <a:spLocks noGrp="1" noChangeArrowheads="1"/>
          </p:cNvSpPr>
          <p:nvPr>
            <p:ph type="sldNum" sz="quarter" idx="11"/>
          </p:nvPr>
        </p:nvSpPr>
        <p:spPr>
          <a:ln/>
        </p:spPr>
        <p:txBody>
          <a:bodyPr/>
          <a:lstStyle>
            <a:lvl1pPr>
              <a:defRPr/>
            </a:lvl1pPr>
          </a:lstStyle>
          <a:p>
            <a:fld id="{2A50FE4D-E20C-4911-8128-F55FBE0BB261}"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6216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84149EE-679A-48C1-8618-71B33038EDE1}" type="slidenum">
              <a:rPr lang="en-US" altLang="en-US"/>
              <a:pPr/>
              <a:t>‹#›</a:t>
            </a:fld>
            <a:endParaRPr lang="en-US" altLang="en-US"/>
          </a:p>
        </p:txBody>
      </p:sp>
    </p:spTree>
    <p:extLst>
      <p:ext uri="{BB962C8B-B14F-4D97-AF65-F5344CB8AC3E}">
        <p14:creationId xmlns:p14="http://schemas.microsoft.com/office/powerpoint/2010/main" val="627305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E40BC49-1158-4289-9C4F-E8AA5DDF6A0A}" type="slidenum">
              <a:rPr lang="en-US" altLang="en-US"/>
              <a:pPr/>
              <a:t>‹#›</a:t>
            </a:fld>
            <a:endParaRPr lang="en-US" altLang="en-US"/>
          </a:p>
        </p:txBody>
      </p:sp>
    </p:spTree>
    <p:extLst>
      <p:ext uri="{BB962C8B-B14F-4D97-AF65-F5344CB8AC3E}">
        <p14:creationId xmlns:p14="http://schemas.microsoft.com/office/powerpoint/2010/main" val="1873253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3296989-D93D-4392-BC44-EE67D7BA0E1F}" type="slidenum">
              <a:rPr lang="en-US" altLang="en-US"/>
              <a:pPr/>
              <a:t>‹#›</a:t>
            </a:fld>
            <a:endParaRPr lang="en-US" altLang="en-US"/>
          </a:p>
        </p:txBody>
      </p:sp>
    </p:spTree>
    <p:extLst>
      <p:ext uri="{BB962C8B-B14F-4D97-AF65-F5344CB8AC3E}">
        <p14:creationId xmlns:p14="http://schemas.microsoft.com/office/powerpoint/2010/main" val="26746187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eaLnBrk="1" hangingPunct="1">
                <a:defRPr/>
              </a:pPr>
              <a:endParaRPr lang="en-US"/>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en-US"/>
            </a:p>
          </p:txBody>
        </p:sp>
        <p:sp>
          <p:nvSpPr>
            <p:cNvPr id="9" name="Freeform 7"/>
            <p:cNvSpPr>
              <a:spLocks/>
            </p:cNvSpPr>
            <p:nvPr userDrawn="1"/>
          </p:nvSpPr>
          <p:spPr bwMode="hidden">
            <a:xfrm>
              <a:off x="3599" y="2477"/>
              <a:ext cx="186" cy="120"/>
            </a:xfrm>
            <a:custGeom>
              <a:avLst/>
              <a:gdLst>
                <a:gd name="T0" fmla="*/ 188 w 185"/>
                <a:gd name="T1" fmla="*/ 0 h 120"/>
                <a:gd name="T2" fmla="*/ 188 w 185"/>
                <a:gd name="T3" fmla="*/ 6 h 120"/>
                <a:gd name="T4" fmla="*/ 188 w 185"/>
                <a:gd name="T5" fmla="*/ 18 h 120"/>
                <a:gd name="T6" fmla="*/ 188 w 185"/>
                <a:gd name="T7" fmla="*/ 36 h 120"/>
                <a:gd name="T8" fmla="*/ 182 w 185"/>
                <a:gd name="T9" fmla="*/ 54 h 120"/>
                <a:gd name="T10" fmla="*/ 164 w 185"/>
                <a:gd name="T11" fmla="*/ 72 h 120"/>
                <a:gd name="T12" fmla="*/ 140 w 185"/>
                <a:gd name="T13" fmla="*/ 96 h 120"/>
                <a:gd name="T14" fmla="*/ 10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8 w 185"/>
                <a:gd name="T29" fmla="*/ 0 h 120"/>
                <a:gd name="T30" fmla="*/ 18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0 w 526"/>
                <a:gd name="T17" fmla="*/ 179 h 275"/>
                <a:gd name="T18" fmla="*/ 212 w 526"/>
                <a:gd name="T19" fmla="*/ 143 h 275"/>
                <a:gd name="T20" fmla="*/ 254 w 526"/>
                <a:gd name="T21" fmla="*/ 120 h 275"/>
                <a:gd name="T22" fmla="*/ 302 w 526"/>
                <a:gd name="T23" fmla="*/ 96 h 275"/>
                <a:gd name="T24" fmla="*/ 399 w 526"/>
                <a:gd name="T25" fmla="*/ 48 h 275"/>
                <a:gd name="T26" fmla="*/ 448 w 526"/>
                <a:gd name="T27" fmla="*/ 30 h 275"/>
                <a:gd name="T28" fmla="*/ 484 w 526"/>
                <a:gd name="T29" fmla="*/ 12 h 275"/>
                <a:gd name="T30" fmla="*/ 508 w 526"/>
                <a:gd name="T31" fmla="*/ 6 h 275"/>
                <a:gd name="T32" fmla="*/ 526 w 526"/>
                <a:gd name="T33" fmla="*/ 0 h 275"/>
                <a:gd name="T34" fmla="*/ 532 w 526"/>
                <a:gd name="T35" fmla="*/ 0 h 275"/>
                <a:gd name="T36" fmla="*/ 526 w 526"/>
                <a:gd name="T37" fmla="*/ 6 h 275"/>
                <a:gd name="T38" fmla="*/ 514 w 526"/>
                <a:gd name="T39" fmla="*/ 12 h 275"/>
                <a:gd name="T40" fmla="*/ 490 w 526"/>
                <a:gd name="T41" fmla="*/ 24 h 275"/>
                <a:gd name="T42" fmla="*/ 466 w 526"/>
                <a:gd name="T43" fmla="*/ 42 h 275"/>
                <a:gd name="T44" fmla="*/ 442 w 526"/>
                <a:gd name="T45" fmla="*/ 54 h 275"/>
                <a:gd name="T46" fmla="*/ 399 w 526"/>
                <a:gd name="T47" fmla="*/ 78 h 275"/>
                <a:gd name="T48" fmla="*/ 343 w 526"/>
                <a:gd name="T49" fmla="*/ 108 h 275"/>
                <a:gd name="T50" fmla="*/ 27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3 w 718"/>
                <a:gd name="T17" fmla="*/ 228 h 306"/>
                <a:gd name="T18" fmla="*/ 129 w 718"/>
                <a:gd name="T19" fmla="*/ 228 h 306"/>
                <a:gd name="T20" fmla="*/ 147 w 718"/>
                <a:gd name="T21" fmla="*/ 222 h 306"/>
                <a:gd name="T22" fmla="*/ 171 w 718"/>
                <a:gd name="T23" fmla="*/ 216 h 306"/>
                <a:gd name="T24" fmla="*/ 201 w 718"/>
                <a:gd name="T25" fmla="*/ 204 h 306"/>
                <a:gd name="T26" fmla="*/ 278 w 718"/>
                <a:gd name="T27" fmla="*/ 180 h 306"/>
                <a:gd name="T28" fmla="*/ 377 w 718"/>
                <a:gd name="T29" fmla="*/ 156 h 306"/>
                <a:gd name="T30" fmla="*/ 467 w 718"/>
                <a:gd name="T31" fmla="*/ 126 h 306"/>
                <a:gd name="T32" fmla="*/ 550 w 718"/>
                <a:gd name="T33" fmla="*/ 102 h 306"/>
                <a:gd name="T34" fmla="*/ 580 w 718"/>
                <a:gd name="T35" fmla="*/ 90 h 306"/>
                <a:gd name="T36" fmla="*/ 613 w 718"/>
                <a:gd name="T37" fmla="*/ 84 h 306"/>
                <a:gd name="T38" fmla="*/ 631 w 718"/>
                <a:gd name="T39" fmla="*/ 78 h 306"/>
                <a:gd name="T40" fmla="*/ 637 w 718"/>
                <a:gd name="T41" fmla="*/ 72 h 306"/>
                <a:gd name="T42" fmla="*/ 643 w 718"/>
                <a:gd name="T43" fmla="*/ 66 h 306"/>
                <a:gd name="T44" fmla="*/ 661 w 718"/>
                <a:gd name="T45" fmla="*/ 60 h 306"/>
                <a:gd name="T46" fmla="*/ 703 w 718"/>
                <a:gd name="T47" fmla="*/ 30 h 306"/>
                <a:gd name="T48" fmla="*/ 721 w 718"/>
                <a:gd name="T49" fmla="*/ 18 h 306"/>
                <a:gd name="T50" fmla="*/ 727 w 718"/>
                <a:gd name="T51" fmla="*/ 6 h 306"/>
                <a:gd name="T52" fmla="*/ 721 w 718"/>
                <a:gd name="T53" fmla="*/ 0 h 306"/>
                <a:gd name="T54" fmla="*/ 697 w 718"/>
                <a:gd name="T55" fmla="*/ 0 h 306"/>
                <a:gd name="T56" fmla="*/ 637 w 718"/>
                <a:gd name="T57" fmla="*/ 0 h 306"/>
                <a:gd name="T58" fmla="*/ 586 w 718"/>
                <a:gd name="T59" fmla="*/ 0 h 306"/>
                <a:gd name="T60" fmla="*/ 550 w 718"/>
                <a:gd name="T61" fmla="*/ 0 h 306"/>
                <a:gd name="T62" fmla="*/ 520 w 718"/>
                <a:gd name="T63" fmla="*/ 18 h 306"/>
                <a:gd name="T64" fmla="*/ 491 w 718"/>
                <a:gd name="T65" fmla="*/ 42 h 306"/>
                <a:gd name="T66" fmla="*/ 473 w 718"/>
                <a:gd name="T67" fmla="*/ 54 h 306"/>
                <a:gd name="T68" fmla="*/ 455 w 718"/>
                <a:gd name="T69" fmla="*/ 60 h 306"/>
                <a:gd name="T70" fmla="*/ 431 w 718"/>
                <a:gd name="T71" fmla="*/ 60 h 306"/>
                <a:gd name="T72" fmla="*/ 395 w 718"/>
                <a:gd name="T73" fmla="*/ 66 h 306"/>
                <a:gd name="T74" fmla="*/ 350 w 718"/>
                <a:gd name="T75" fmla="*/ 84 h 306"/>
                <a:gd name="T76" fmla="*/ 314 w 718"/>
                <a:gd name="T77" fmla="*/ 108 h 306"/>
                <a:gd name="T78" fmla="*/ 290 w 718"/>
                <a:gd name="T79" fmla="*/ 126 h 306"/>
                <a:gd name="T80" fmla="*/ 278 w 718"/>
                <a:gd name="T81" fmla="*/ 132 h 306"/>
                <a:gd name="T82" fmla="*/ 260 w 718"/>
                <a:gd name="T83" fmla="*/ 138 h 306"/>
                <a:gd name="T84" fmla="*/ 224 w 718"/>
                <a:gd name="T85" fmla="*/ 138 h 306"/>
                <a:gd name="T86" fmla="*/ 189 w 718"/>
                <a:gd name="T87" fmla="*/ 138 h 306"/>
                <a:gd name="T88" fmla="*/ 183 w 718"/>
                <a:gd name="T89" fmla="*/ 138 h 306"/>
                <a:gd name="T90" fmla="*/ 17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userDrawn="1"/>
          </p:nvSpPr>
          <p:spPr bwMode="hidden">
            <a:xfrm>
              <a:off x="3358" y="1890"/>
              <a:ext cx="2400" cy="881"/>
            </a:xfrm>
            <a:custGeom>
              <a:avLst/>
              <a:gdLst>
                <a:gd name="T0" fmla="*/ 2253 w 2392"/>
                <a:gd name="T1" fmla="*/ 54 h 881"/>
                <a:gd name="T2" fmla="*/ 2210 w 2392"/>
                <a:gd name="T3" fmla="*/ 54 h 881"/>
                <a:gd name="T4" fmla="*/ 2168 w 2392"/>
                <a:gd name="T5" fmla="*/ 66 h 881"/>
                <a:gd name="T6" fmla="*/ 2042 w 2392"/>
                <a:gd name="T7" fmla="*/ 101 h 881"/>
                <a:gd name="T8" fmla="*/ 1977 w 2392"/>
                <a:gd name="T9" fmla="*/ 119 h 881"/>
                <a:gd name="T10" fmla="*/ 1878 w 2392"/>
                <a:gd name="T11" fmla="*/ 167 h 881"/>
                <a:gd name="T12" fmla="*/ 1854 w 2392"/>
                <a:gd name="T13" fmla="*/ 245 h 881"/>
                <a:gd name="T14" fmla="*/ 1860 w 2392"/>
                <a:gd name="T15" fmla="*/ 305 h 881"/>
                <a:gd name="T16" fmla="*/ 1776 w 2392"/>
                <a:gd name="T17" fmla="*/ 317 h 881"/>
                <a:gd name="T18" fmla="*/ 1612 w 2392"/>
                <a:gd name="T19" fmla="*/ 263 h 881"/>
                <a:gd name="T20" fmla="*/ 1522 w 2392"/>
                <a:gd name="T21" fmla="*/ 257 h 881"/>
                <a:gd name="T22" fmla="*/ 1414 w 2392"/>
                <a:gd name="T23" fmla="*/ 311 h 881"/>
                <a:gd name="T24" fmla="*/ 1346 w 2392"/>
                <a:gd name="T25" fmla="*/ 353 h 881"/>
                <a:gd name="T26" fmla="*/ 1322 w 2392"/>
                <a:gd name="T27" fmla="*/ 359 h 881"/>
                <a:gd name="T28" fmla="*/ 1226 w 2392"/>
                <a:gd name="T29" fmla="*/ 371 h 881"/>
                <a:gd name="T30" fmla="*/ 1172 w 2392"/>
                <a:gd name="T31" fmla="*/ 365 h 881"/>
                <a:gd name="T32" fmla="*/ 1065 w 2392"/>
                <a:gd name="T33" fmla="*/ 371 h 881"/>
                <a:gd name="T34" fmla="*/ 966 w 2392"/>
                <a:gd name="T35" fmla="*/ 383 h 881"/>
                <a:gd name="T36" fmla="*/ 930 w 2392"/>
                <a:gd name="T37" fmla="*/ 401 h 881"/>
                <a:gd name="T38" fmla="*/ 828 w 2392"/>
                <a:gd name="T39" fmla="*/ 419 h 881"/>
                <a:gd name="T40" fmla="*/ 787 w 2392"/>
                <a:gd name="T41" fmla="*/ 419 h 881"/>
                <a:gd name="T42" fmla="*/ 670 w 2392"/>
                <a:gd name="T43" fmla="*/ 437 h 881"/>
                <a:gd name="T44" fmla="*/ 604 w 2392"/>
                <a:gd name="T45" fmla="*/ 473 h 881"/>
                <a:gd name="T46" fmla="*/ 509 w 2392"/>
                <a:gd name="T47" fmla="*/ 467 h 881"/>
                <a:gd name="T48" fmla="*/ 434 w 2392"/>
                <a:gd name="T49" fmla="*/ 491 h 881"/>
                <a:gd name="T50" fmla="*/ 416 w 2392"/>
                <a:gd name="T51" fmla="*/ 539 h 881"/>
                <a:gd name="T52" fmla="*/ 350 w 2392"/>
                <a:gd name="T53" fmla="*/ 569 h 881"/>
                <a:gd name="T54" fmla="*/ 225 w 2392"/>
                <a:gd name="T55" fmla="*/ 599 h 881"/>
                <a:gd name="T56" fmla="*/ 138 w 2392"/>
                <a:gd name="T57" fmla="*/ 647 h 881"/>
                <a:gd name="T58" fmla="*/ 108 w 2392"/>
                <a:gd name="T59" fmla="*/ 659 h 881"/>
                <a:gd name="T60" fmla="*/ 0 w 2392"/>
                <a:gd name="T61" fmla="*/ 671 h 881"/>
                <a:gd name="T62" fmla="*/ 84 w 2392"/>
                <a:gd name="T63" fmla="*/ 695 h 881"/>
                <a:gd name="T64" fmla="*/ 266 w 2392"/>
                <a:gd name="T65" fmla="*/ 653 h 881"/>
                <a:gd name="T66" fmla="*/ 479 w 2392"/>
                <a:gd name="T67" fmla="*/ 569 h 881"/>
                <a:gd name="T68" fmla="*/ 574 w 2392"/>
                <a:gd name="T69" fmla="*/ 521 h 881"/>
                <a:gd name="T70" fmla="*/ 652 w 2392"/>
                <a:gd name="T71" fmla="*/ 515 h 881"/>
                <a:gd name="T72" fmla="*/ 882 w 2392"/>
                <a:gd name="T73" fmla="*/ 461 h 881"/>
                <a:gd name="T74" fmla="*/ 1160 w 2392"/>
                <a:gd name="T75" fmla="*/ 425 h 881"/>
                <a:gd name="T76" fmla="*/ 1304 w 2392"/>
                <a:gd name="T77" fmla="*/ 461 h 881"/>
                <a:gd name="T78" fmla="*/ 1432 w 2392"/>
                <a:gd name="T79" fmla="*/ 533 h 881"/>
                <a:gd name="T80" fmla="*/ 1450 w 2392"/>
                <a:gd name="T81" fmla="*/ 617 h 881"/>
                <a:gd name="T82" fmla="*/ 1391 w 2392"/>
                <a:gd name="T83" fmla="*/ 653 h 881"/>
                <a:gd name="T84" fmla="*/ 1238 w 2392"/>
                <a:gd name="T85" fmla="*/ 701 h 881"/>
                <a:gd name="T86" fmla="*/ 1124 w 2392"/>
                <a:gd name="T87" fmla="*/ 755 h 881"/>
                <a:gd name="T88" fmla="*/ 1077 w 2392"/>
                <a:gd name="T89" fmla="*/ 809 h 881"/>
                <a:gd name="T90" fmla="*/ 1089 w 2392"/>
                <a:gd name="T91" fmla="*/ 869 h 881"/>
                <a:gd name="T92" fmla="*/ 1118 w 2392"/>
                <a:gd name="T93" fmla="*/ 881 h 881"/>
                <a:gd name="T94" fmla="*/ 1220 w 2392"/>
                <a:gd name="T95" fmla="*/ 869 h 881"/>
                <a:gd name="T96" fmla="*/ 1403 w 2392"/>
                <a:gd name="T97" fmla="*/ 857 h 881"/>
                <a:gd name="T98" fmla="*/ 1456 w 2392"/>
                <a:gd name="T99" fmla="*/ 851 h 881"/>
                <a:gd name="T100" fmla="*/ 1498 w 2392"/>
                <a:gd name="T101" fmla="*/ 833 h 881"/>
                <a:gd name="T102" fmla="*/ 1693 w 2392"/>
                <a:gd name="T103" fmla="*/ 743 h 881"/>
                <a:gd name="T104" fmla="*/ 1824 w 2392"/>
                <a:gd name="T105" fmla="*/ 689 h 881"/>
                <a:gd name="T106" fmla="*/ 1902 w 2392"/>
                <a:gd name="T107" fmla="*/ 581 h 881"/>
                <a:gd name="T108" fmla="*/ 2060 w 2392"/>
                <a:gd name="T109" fmla="*/ 389 h 881"/>
                <a:gd name="T110" fmla="*/ 2228 w 2392"/>
                <a:gd name="T111" fmla="*/ 269 h 881"/>
                <a:gd name="T112" fmla="*/ 2273 w 2392"/>
                <a:gd name="T113" fmla="*/ 239 h 881"/>
                <a:gd name="T114" fmla="*/ 2416 w 2392"/>
                <a:gd name="T115" fmla="*/ 0 h 881"/>
                <a:gd name="T116" fmla="*/ 232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eaLnBrk="1" hangingPunct="1">
                <a:defRPr/>
              </a:pPr>
              <a:endParaRPr lang="en-US"/>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eaLnBrk="1" hangingPunct="1">
                <a:defRPr/>
              </a:pPr>
              <a:endParaRPr lang="en-US"/>
            </a:p>
          </p:txBody>
        </p:sp>
        <p:sp>
          <p:nvSpPr>
            <p:cNvPr id="1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eaLnBrk="1" hangingPunct="1">
                <a:defRPr/>
              </a:pPr>
              <a:endParaRPr lang="en-US"/>
            </a:p>
          </p:txBody>
        </p:sp>
        <p:sp>
          <p:nvSpPr>
            <p:cNvPr id="1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en-US"/>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2114"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altLang="en-US" noProof="0"/>
              <a:t>Click to edit Master title style</a:t>
            </a:r>
          </a:p>
        </p:txBody>
      </p:sp>
      <p:sp>
        <p:nvSpPr>
          <p:cNvPr id="13211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ltLang="en-US"/>
          </a:p>
        </p:txBody>
      </p:sp>
      <p:sp>
        <p:nvSpPr>
          <p:cNvPr id="21" name="Rectangle 21"/>
          <p:cNvSpPr>
            <a:spLocks noGrp="1" noChangeArrowheads="1"/>
          </p:cNvSpPr>
          <p:nvPr>
            <p:ph type="ftr" sz="quarter" idx="11"/>
          </p:nvPr>
        </p:nvSpPr>
        <p:spPr/>
        <p:txBody>
          <a:bodyPr/>
          <a:lstStyle>
            <a:lvl1pPr>
              <a:defRPr/>
            </a:lvl1pPr>
          </a:lstStyle>
          <a:p>
            <a:pPr>
              <a:defRPr/>
            </a:pPr>
            <a:endParaRPr lang="en-US" altLang="en-US"/>
          </a:p>
        </p:txBody>
      </p:sp>
      <p:sp>
        <p:nvSpPr>
          <p:cNvPr id="22" name="Rectangle 22"/>
          <p:cNvSpPr>
            <a:spLocks noGrp="1" noChangeArrowheads="1"/>
          </p:cNvSpPr>
          <p:nvPr>
            <p:ph type="sldNum" sz="quarter" idx="12"/>
          </p:nvPr>
        </p:nvSpPr>
        <p:spPr/>
        <p:txBody>
          <a:bodyPr/>
          <a:lstStyle>
            <a:lvl1pPr>
              <a:defRPr/>
            </a:lvl1pPr>
          </a:lstStyle>
          <a:p>
            <a:fld id="{DDB70B94-AD65-46C6-9F7C-83BE549E3FD5}" type="slidenum">
              <a:rPr lang="en-US" altLang="en-US"/>
              <a:pPr/>
              <a:t>‹#›</a:t>
            </a:fld>
            <a:endParaRPr lang="en-US" altLang="en-US"/>
          </a:p>
        </p:txBody>
      </p:sp>
    </p:spTree>
    <p:extLst>
      <p:ext uri="{BB962C8B-B14F-4D97-AF65-F5344CB8AC3E}">
        <p14:creationId xmlns:p14="http://schemas.microsoft.com/office/powerpoint/2010/main" val="3917991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fld id="{D79880E5-B2F6-4C4C-B7E6-D4E13F2FF13E}" type="slidenum">
              <a:rPr lang="en-US" altLang="en-US"/>
              <a:pPr/>
              <a:t>‹#›</a:t>
            </a:fld>
            <a:endParaRPr lang="en-US" altLang="en-US"/>
          </a:p>
        </p:txBody>
      </p:sp>
    </p:spTree>
    <p:extLst>
      <p:ext uri="{BB962C8B-B14F-4D97-AF65-F5344CB8AC3E}">
        <p14:creationId xmlns:p14="http://schemas.microsoft.com/office/powerpoint/2010/main" val="2028286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fld id="{63BFEFA0-C263-46B9-9783-5F5C7049F9A0}" type="slidenum">
              <a:rPr lang="en-US" altLang="en-US"/>
              <a:pPr/>
              <a:t>‹#›</a:t>
            </a:fld>
            <a:endParaRPr lang="en-US" altLang="en-US"/>
          </a:p>
        </p:txBody>
      </p:sp>
    </p:spTree>
    <p:extLst>
      <p:ext uri="{BB962C8B-B14F-4D97-AF65-F5344CB8AC3E}">
        <p14:creationId xmlns:p14="http://schemas.microsoft.com/office/powerpoint/2010/main" val="1099307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fld id="{112C91F1-CD31-4A97-8F58-DE8971D4AE7D}" type="slidenum">
              <a:rPr lang="en-US" altLang="en-US"/>
              <a:pPr/>
              <a:t>‹#›</a:t>
            </a:fld>
            <a:endParaRPr lang="en-US" altLang="en-US"/>
          </a:p>
        </p:txBody>
      </p:sp>
    </p:spTree>
    <p:extLst>
      <p:ext uri="{BB962C8B-B14F-4D97-AF65-F5344CB8AC3E}">
        <p14:creationId xmlns:p14="http://schemas.microsoft.com/office/powerpoint/2010/main" val="6876843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1"/>
          <p:cNvSpPr>
            <a:spLocks noGrp="1" noChangeArrowheads="1"/>
          </p:cNvSpPr>
          <p:nvPr>
            <p:ph type="sldNum" sz="quarter" idx="12"/>
          </p:nvPr>
        </p:nvSpPr>
        <p:spPr>
          <a:ln/>
        </p:spPr>
        <p:txBody>
          <a:bodyPr/>
          <a:lstStyle>
            <a:lvl1pPr>
              <a:defRPr/>
            </a:lvl1pPr>
          </a:lstStyle>
          <a:p>
            <a:fld id="{46FB7BDC-4714-45F1-80FC-DC75BCCC3CF4}" type="slidenum">
              <a:rPr lang="en-US" altLang="en-US"/>
              <a:pPr/>
              <a:t>‹#›</a:t>
            </a:fld>
            <a:endParaRPr lang="en-US" altLang="en-US"/>
          </a:p>
        </p:txBody>
      </p:sp>
    </p:spTree>
    <p:extLst>
      <p:ext uri="{BB962C8B-B14F-4D97-AF65-F5344CB8AC3E}">
        <p14:creationId xmlns:p14="http://schemas.microsoft.com/office/powerpoint/2010/main" val="1565100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1"/>
          <p:cNvSpPr>
            <a:spLocks noGrp="1" noChangeArrowheads="1"/>
          </p:cNvSpPr>
          <p:nvPr>
            <p:ph type="sldNum" sz="quarter" idx="12"/>
          </p:nvPr>
        </p:nvSpPr>
        <p:spPr>
          <a:ln/>
        </p:spPr>
        <p:txBody>
          <a:bodyPr/>
          <a:lstStyle>
            <a:lvl1pPr>
              <a:defRPr/>
            </a:lvl1pPr>
          </a:lstStyle>
          <a:p>
            <a:fld id="{32F365E4-5A64-4E04-A0E0-7056B965EF7B}" type="slidenum">
              <a:rPr lang="en-US" altLang="en-US"/>
              <a:pPr/>
              <a:t>‹#›</a:t>
            </a:fld>
            <a:endParaRPr lang="en-US" altLang="en-US"/>
          </a:p>
        </p:txBody>
      </p:sp>
    </p:spTree>
    <p:extLst>
      <p:ext uri="{BB962C8B-B14F-4D97-AF65-F5344CB8AC3E}">
        <p14:creationId xmlns:p14="http://schemas.microsoft.com/office/powerpoint/2010/main" val="36634739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1"/>
          <p:cNvSpPr>
            <a:spLocks noGrp="1" noChangeArrowheads="1"/>
          </p:cNvSpPr>
          <p:nvPr>
            <p:ph type="sldNum" sz="quarter" idx="12"/>
          </p:nvPr>
        </p:nvSpPr>
        <p:spPr>
          <a:ln/>
        </p:spPr>
        <p:txBody>
          <a:bodyPr/>
          <a:lstStyle>
            <a:lvl1pPr>
              <a:defRPr/>
            </a:lvl1pPr>
          </a:lstStyle>
          <a:p>
            <a:fld id="{0B5E1E79-79D1-43EE-BEB9-0D737FA5C9C1}" type="slidenum">
              <a:rPr lang="en-US" altLang="en-US"/>
              <a:pPr/>
              <a:t>‹#›</a:t>
            </a:fld>
            <a:endParaRPr lang="en-US" altLang="en-US"/>
          </a:p>
        </p:txBody>
      </p:sp>
    </p:spTree>
    <p:extLst>
      <p:ext uri="{BB962C8B-B14F-4D97-AF65-F5344CB8AC3E}">
        <p14:creationId xmlns:p14="http://schemas.microsoft.com/office/powerpoint/2010/main" val="633223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27"/>
          <p:cNvSpPr>
            <a:spLocks noGrp="1" noChangeArrowheads="1"/>
          </p:cNvSpPr>
          <p:nvPr>
            <p:ph type="sldNum" sz="quarter" idx="11"/>
          </p:nvPr>
        </p:nvSpPr>
        <p:spPr>
          <a:ln/>
        </p:spPr>
        <p:txBody>
          <a:bodyPr/>
          <a:lstStyle>
            <a:lvl1pPr>
              <a:defRPr/>
            </a:lvl1pPr>
          </a:lstStyle>
          <a:p>
            <a:fld id="{FB10BF38-5E53-4C68-B2D3-430BC8855ABE}" type="slidenum">
              <a:rPr lang="en-US" altLang="en-US"/>
              <a:pPr/>
              <a:t>‹#›</a:t>
            </a:fld>
            <a:endParaRPr lang="en-US" alt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9680715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fld id="{59F44C86-CB84-49F6-BE26-EBF2ECF53EF5}" type="slidenum">
              <a:rPr lang="en-US" altLang="en-US"/>
              <a:pPr/>
              <a:t>‹#›</a:t>
            </a:fld>
            <a:endParaRPr lang="en-US" altLang="en-US"/>
          </a:p>
        </p:txBody>
      </p:sp>
    </p:spTree>
    <p:extLst>
      <p:ext uri="{BB962C8B-B14F-4D97-AF65-F5344CB8AC3E}">
        <p14:creationId xmlns:p14="http://schemas.microsoft.com/office/powerpoint/2010/main" val="2528022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1"/>
          <p:cNvSpPr>
            <a:spLocks noGrp="1" noChangeArrowheads="1"/>
          </p:cNvSpPr>
          <p:nvPr>
            <p:ph type="sldNum" sz="quarter" idx="12"/>
          </p:nvPr>
        </p:nvSpPr>
        <p:spPr>
          <a:ln/>
        </p:spPr>
        <p:txBody>
          <a:bodyPr/>
          <a:lstStyle>
            <a:lvl1pPr>
              <a:defRPr/>
            </a:lvl1pPr>
          </a:lstStyle>
          <a:p>
            <a:fld id="{2CD21ADB-FFBF-4267-94E6-0347BAFC9841}" type="slidenum">
              <a:rPr lang="en-US" altLang="en-US"/>
              <a:pPr/>
              <a:t>‹#›</a:t>
            </a:fld>
            <a:endParaRPr lang="en-US" altLang="en-US"/>
          </a:p>
        </p:txBody>
      </p:sp>
    </p:spTree>
    <p:extLst>
      <p:ext uri="{BB962C8B-B14F-4D97-AF65-F5344CB8AC3E}">
        <p14:creationId xmlns:p14="http://schemas.microsoft.com/office/powerpoint/2010/main" val="1983576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fld id="{EDBDBC53-2234-44CE-8D2E-1759874D05F8}" type="slidenum">
              <a:rPr lang="en-US" altLang="en-US"/>
              <a:pPr/>
              <a:t>‹#›</a:t>
            </a:fld>
            <a:endParaRPr lang="en-US" altLang="en-US"/>
          </a:p>
        </p:txBody>
      </p:sp>
    </p:spTree>
    <p:extLst>
      <p:ext uri="{BB962C8B-B14F-4D97-AF65-F5344CB8AC3E}">
        <p14:creationId xmlns:p14="http://schemas.microsoft.com/office/powerpoint/2010/main" val="15083176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1"/>
          <p:cNvSpPr>
            <a:spLocks noGrp="1" noChangeArrowheads="1"/>
          </p:cNvSpPr>
          <p:nvPr>
            <p:ph type="sldNum" sz="quarter" idx="12"/>
          </p:nvPr>
        </p:nvSpPr>
        <p:spPr>
          <a:ln/>
        </p:spPr>
        <p:txBody>
          <a:bodyPr/>
          <a:lstStyle>
            <a:lvl1pPr>
              <a:defRPr/>
            </a:lvl1pPr>
          </a:lstStyle>
          <a:p>
            <a:fld id="{F8987FB3-619F-4FBE-A2E1-D448D93B18B7}" type="slidenum">
              <a:rPr lang="en-US" altLang="en-US"/>
              <a:pPr/>
              <a:t>‹#›</a:t>
            </a:fld>
            <a:endParaRPr lang="en-US" altLang="en-US"/>
          </a:p>
        </p:txBody>
      </p:sp>
    </p:spTree>
    <p:extLst>
      <p:ext uri="{BB962C8B-B14F-4D97-AF65-F5344CB8AC3E}">
        <p14:creationId xmlns:p14="http://schemas.microsoft.com/office/powerpoint/2010/main" val="3187123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8" name="Freeform 6"/>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4" name="Freeform 12"/>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5" name="Freeform 13"/>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6" name="Freeform 14"/>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p:spPr>
          <p:txBody>
            <a:bodyPr/>
            <a:lstStyle/>
            <a:p>
              <a:pPr eaLnBrk="1" hangingPunct="1">
                <a:defRPr/>
              </a:pPr>
              <a:endParaRPr lang="en-US"/>
            </a:p>
          </p:txBody>
        </p:sp>
        <p:sp>
          <p:nvSpPr>
            <p:cNvPr id="17" name="Freeform 15"/>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en-US"/>
            </a:p>
          </p:txBody>
        </p:sp>
        <p:sp>
          <p:nvSpPr>
            <p:cNvPr id="18" name="Freeform 16"/>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9" name="Freeform 17"/>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0" name="Freeform 18"/>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1" name="Freeform 19"/>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2" name="Freeform 20"/>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3" name="Freeform 21"/>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4" name="Freeform 22"/>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5" name="Freeform 23"/>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en-US"/>
            </a:p>
          </p:txBody>
        </p:sp>
        <p:sp>
          <p:nvSpPr>
            <p:cNvPr id="26" name="Freeform 24"/>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7" name="Freeform 25"/>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8" name="Freeform 26"/>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p:spPr>
          <p:txBody>
            <a:bodyPr/>
            <a:lstStyle/>
            <a:p>
              <a:pPr eaLnBrk="1" hangingPunct="1">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p:spPr>
          <p:txBody>
            <a:bodyPr/>
            <a:lstStyle/>
            <a:p>
              <a:pPr eaLnBrk="1" hangingPunct="1">
                <a:defRPr/>
              </a:pPr>
              <a:endParaRPr lang="en-US"/>
            </a:p>
          </p:txBody>
        </p:sp>
        <p:sp>
          <p:nvSpPr>
            <p:cNvPr id="32" name="Freeform 30"/>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33" name="Freeform 31"/>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p:spPr>
          <p:txBody>
            <a:bodyPr/>
            <a:lstStyle/>
            <a:p>
              <a:pPr eaLnBrk="1" hangingPunct="1">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37" name="Freeform 35"/>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en-US"/>
            </a:p>
          </p:txBody>
        </p:sp>
        <p:sp>
          <p:nvSpPr>
            <p:cNvPr id="38" name="Freeform 36"/>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en-US"/>
            </a:p>
          </p:txBody>
        </p:sp>
      </p:grpSp>
      <p:sp>
        <p:nvSpPr>
          <p:cNvPr id="135207"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35208" name="Rectangle 40"/>
          <p:cNvSpPr>
            <a:spLocks noGrp="1" noChangeArrowheads="1"/>
          </p:cNvSpPr>
          <p:nvPr>
            <p:ph type="ctrTitle"/>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ltLang="en-US"/>
          </a:p>
        </p:txBody>
      </p:sp>
      <p:sp>
        <p:nvSpPr>
          <p:cNvPr id="40" name="Rectangle 38"/>
          <p:cNvSpPr>
            <a:spLocks noGrp="1" noChangeArrowheads="1"/>
          </p:cNvSpPr>
          <p:nvPr>
            <p:ph type="ftr" sz="quarter" idx="11"/>
          </p:nvPr>
        </p:nvSpPr>
        <p:spPr/>
        <p:txBody>
          <a:bodyPr/>
          <a:lstStyle>
            <a:lvl1pPr>
              <a:defRPr/>
            </a:lvl1pPr>
          </a:lstStyle>
          <a:p>
            <a:pPr>
              <a:defRPr/>
            </a:pPr>
            <a:endParaRPr lang="en-US" altLang="en-US"/>
          </a:p>
        </p:txBody>
      </p:sp>
      <p:sp>
        <p:nvSpPr>
          <p:cNvPr id="41" name="Rectangle 41"/>
          <p:cNvSpPr>
            <a:spLocks noGrp="1" noChangeArrowheads="1"/>
          </p:cNvSpPr>
          <p:nvPr>
            <p:ph type="sldNum" sz="quarter" idx="12"/>
          </p:nvPr>
        </p:nvSpPr>
        <p:spPr/>
        <p:txBody>
          <a:bodyPr/>
          <a:lstStyle>
            <a:lvl1pPr>
              <a:defRPr/>
            </a:lvl1pPr>
          </a:lstStyle>
          <a:p>
            <a:fld id="{D33B0211-C081-4125-90C6-84B5FE5C33A1}" type="slidenum">
              <a:rPr lang="en-US" altLang="en-US"/>
              <a:pPr/>
              <a:t>‹#›</a:t>
            </a:fld>
            <a:endParaRPr lang="en-US" altLang="en-US"/>
          </a:p>
        </p:txBody>
      </p:sp>
    </p:spTree>
    <p:extLst>
      <p:ext uri="{BB962C8B-B14F-4D97-AF65-F5344CB8AC3E}">
        <p14:creationId xmlns:p14="http://schemas.microsoft.com/office/powerpoint/2010/main" val="473115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D656179F-F974-4E70-83FA-EAEF36CF50D7}" type="slidenum">
              <a:rPr lang="en-US" altLang="en-US"/>
              <a:pPr/>
              <a:t>‹#›</a:t>
            </a:fld>
            <a:endParaRPr lang="en-US" altLang="en-US"/>
          </a:p>
        </p:txBody>
      </p:sp>
    </p:spTree>
    <p:extLst>
      <p:ext uri="{BB962C8B-B14F-4D97-AF65-F5344CB8AC3E}">
        <p14:creationId xmlns:p14="http://schemas.microsoft.com/office/powerpoint/2010/main" val="3820924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39786417-C9CD-405A-B47C-06B52A469B1B}" type="slidenum">
              <a:rPr lang="en-US" altLang="en-US"/>
              <a:pPr/>
              <a:t>‹#›</a:t>
            </a:fld>
            <a:endParaRPr lang="en-US" altLang="en-US"/>
          </a:p>
        </p:txBody>
      </p:sp>
    </p:spTree>
    <p:extLst>
      <p:ext uri="{BB962C8B-B14F-4D97-AF65-F5344CB8AC3E}">
        <p14:creationId xmlns:p14="http://schemas.microsoft.com/office/powerpoint/2010/main" val="438547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513387D3-6251-4114-A831-510EA98CEB19}" type="slidenum">
              <a:rPr lang="en-US" altLang="en-US"/>
              <a:pPr/>
              <a:t>‹#›</a:t>
            </a:fld>
            <a:endParaRPr lang="en-US" altLang="en-US"/>
          </a:p>
        </p:txBody>
      </p:sp>
    </p:spTree>
    <p:extLst>
      <p:ext uri="{BB962C8B-B14F-4D97-AF65-F5344CB8AC3E}">
        <p14:creationId xmlns:p14="http://schemas.microsoft.com/office/powerpoint/2010/main" val="656818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p:cNvSpPr>
            <a:spLocks noGrp="1" noChangeArrowheads="1"/>
          </p:cNvSpPr>
          <p:nvPr>
            <p:ph type="sldNum" sz="quarter" idx="12"/>
          </p:nvPr>
        </p:nvSpPr>
        <p:spPr>
          <a:ln/>
        </p:spPr>
        <p:txBody>
          <a:bodyPr/>
          <a:lstStyle>
            <a:lvl1pPr>
              <a:defRPr/>
            </a:lvl1pPr>
          </a:lstStyle>
          <a:p>
            <a:fld id="{C85ECEE3-EB5A-4B79-A955-B157E04F1AEA}" type="slidenum">
              <a:rPr lang="en-US" altLang="en-US"/>
              <a:pPr/>
              <a:t>‹#›</a:t>
            </a:fld>
            <a:endParaRPr lang="en-US" altLang="en-US"/>
          </a:p>
        </p:txBody>
      </p:sp>
    </p:spTree>
    <p:extLst>
      <p:ext uri="{BB962C8B-B14F-4D97-AF65-F5344CB8AC3E}">
        <p14:creationId xmlns:p14="http://schemas.microsoft.com/office/powerpoint/2010/main" val="15729319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p:cNvSpPr>
            <a:spLocks noGrp="1" noChangeArrowheads="1"/>
          </p:cNvSpPr>
          <p:nvPr>
            <p:ph type="sldNum" sz="quarter" idx="12"/>
          </p:nvPr>
        </p:nvSpPr>
        <p:spPr>
          <a:ln/>
        </p:spPr>
        <p:txBody>
          <a:bodyPr/>
          <a:lstStyle>
            <a:lvl1pPr>
              <a:defRPr/>
            </a:lvl1pPr>
          </a:lstStyle>
          <a:p>
            <a:fld id="{C95F370C-4EDC-4330-8EE5-81883C9399B8}" type="slidenum">
              <a:rPr lang="en-US" altLang="en-US"/>
              <a:pPr/>
              <a:t>‹#›</a:t>
            </a:fld>
            <a:endParaRPr lang="en-US" altLang="en-US"/>
          </a:p>
        </p:txBody>
      </p:sp>
    </p:spTree>
    <p:extLst>
      <p:ext uri="{BB962C8B-B14F-4D97-AF65-F5344CB8AC3E}">
        <p14:creationId xmlns:p14="http://schemas.microsoft.com/office/powerpoint/2010/main" val="39543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27"/>
          <p:cNvSpPr>
            <a:spLocks noGrp="1" noChangeArrowheads="1"/>
          </p:cNvSpPr>
          <p:nvPr>
            <p:ph type="sldNum" sz="quarter" idx="11"/>
          </p:nvPr>
        </p:nvSpPr>
        <p:spPr>
          <a:ln/>
        </p:spPr>
        <p:txBody>
          <a:bodyPr/>
          <a:lstStyle>
            <a:lvl1pPr>
              <a:defRPr/>
            </a:lvl1pPr>
          </a:lstStyle>
          <a:p>
            <a:fld id="{23AC9174-6E00-4AEB-BE34-6F3D9FEC681D}"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10754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1"/>
          <p:cNvSpPr>
            <a:spLocks noGrp="1" noChangeArrowheads="1"/>
          </p:cNvSpPr>
          <p:nvPr>
            <p:ph type="sldNum" sz="quarter" idx="12"/>
          </p:nvPr>
        </p:nvSpPr>
        <p:spPr>
          <a:ln/>
        </p:spPr>
        <p:txBody>
          <a:bodyPr/>
          <a:lstStyle>
            <a:lvl1pPr>
              <a:defRPr/>
            </a:lvl1pPr>
          </a:lstStyle>
          <a:p>
            <a:fld id="{A56EDD2F-0CDE-47BF-A277-7B41F3EA089B}" type="slidenum">
              <a:rPr lang="en-US" altLang="en-US"/>
              <a:pPr/>
              <a:t>‹#›</a:t>
            </a:fld>
            <a:endParaRPr lang="en-US" altLang="en-US"/>
          </a:p>
        </p:txBody>
      </p:sp>
    </p:spTree>
    <p:extLst>
      <p:ext uri="{BB962C8B-B14F-4D97-AF65-F5344CB8AC3E}">
        <p14:creationId xmlns:p14="http://schemas.microsoft.com/office/powerpoint/2010/main" val="20978816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46295C78-1640-4731-8F54-615E50FA569A}" type="slidenum">
              <a:rPr lang="en-US" altLang="en-US"/>
              <a:pPr/>
              <a:t>‹#›</a:t>
            </a:fld>
            <a:endParaRPr lang="en-US" altLang="en-US"/>
          </a:p>
        </p:txBody>
      </p:sp>
    </p:spTree>
    <p:extLst>
      <p:ext uri="{BB962C8B-B14F-4D97-AF65-F5344CB8AC3E}">
        <p14:creationId xmlns:p14="http://schemas.microsoft.com/office/powerpoint/2010/main" val="3679192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722E7345-6A43-469B-9BFA-E544BE1B9575}" type="slidenum">
              <a:rPr lang="en-US" altLang="en-US"/>
              <a:pPr/>
              <a:t>‹#›</a:t>
            </a:fld>
            <a:endParaRPr lang="en-US" altLang="en-US"/>
          </a:p>
        </p:txBody>
      </p:sp>
    </p:spTree>
    <p:extLst>
      <p:ext uri="{BB962C8B-B14F-4D97-AF65-F5344CB8AC3E}">
        <p14:creationId xmlns:p14="http://schemas.microsoft.com/office/powerpoint/2010/main" val="3226505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36D11DBD-29A1-4FFE-A2C8-D35EE9D59C2F}" type="slidenum">
              <a:rPr lang="en-US" altLang="en-US"/>
              <a:pPr/>
              <a:t>‹#›</a:t>
            </a:fld>
            <a:endParaRPr lang="en-US" altLang="en-US"/>
          </a:p>
        </p:txBody>
      </p:sp>
    </p:spTree>
    <p:extLst>
      <p:ext uri="{BB962C8B-B14F-4D97-AF65-F5344CB8AC3E}">
        <p14:creationId xmlns:p14="http://schemas.microsoft.com/office/powerpoint/2010/main" val="1340856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F3C84424-55A4-42DD-9261-28C223EBE5A1}" type="slidenum">
              <a:rPr lang="en-US" altLang="en-US"/>
              <a:pPr/>
              <a:t>‹#›</a:t>
            </a:fld>
            <a:endParaRPr lang="en-US" altLang="en-US"/>
          </a:p>
        </p:txBody>
      </p:sp>
    </p:spTree>
    <p:extLst>
      <p:ext uri="{BB962C8B-B14F-4D97-AF65-F5344CB8AC3E}">
        <p14:creationId xmlns:p14="http://schemas.microsoft.com/office/powerpoint/2010/main" val="4057321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eaLnBrk="1" hangingPunct="1">
                  <a:defRPr/>
                </a:pPr>
                <a:endParaRPr lang="en-US"/>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eaLnBrk="1" hangingPunct="1">
                  <a:defRPr/>
                </a:pPr>
                <a:endParaRPr lang="en-US"/>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US"/>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62" name="Freeform 10"/>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eaLnBrk="1" hangingPunct="1">
                  <a:defRPr/>
                </a:pPr>
                <a:endParaRPr lang="en-US"/>
              </a:p>
            </p:txBody>
          </p:sp>
          <p:sp>
            <p:nvSpPr>
              <p:cNvPr id="63" name="Freeform 11"/>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eaLnBrk="1" hangingPunct="1">
                  <a:defRPr/>
                </a:pPr>
                <a:endParaRPr lang="en-US"/>
              </a:p>
            </p:txBody>
          </p:sp>
          <p:sp>
            <p:nvSpPr>
              <p:cNvPr id="64" name="Freeform 12"/>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65" name="Freeform 13"/>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eaLnBrk="1" hangingPunct="1">
                  <a:defRPr/>
                </a:pPr>
                <a:endParaRPr lang="en-US"/>
              </a:p>
            </p:txBody>
          </p:sp>
          <p:sp>
            <p:nvSpPr>
              <p:cNvPr id="66" name="Freeform 14"/>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eaLnBrk="1" hangingPunct="1">
                  <a:defRPr/>
                </a:pPr>
                <a:endParaRPr lang="en-US"/>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US"/>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eaLnBrk="1" hangingPunct="1">
                  <a:defRPr/>
                </a:pPr>
                <a:endParaRPr lang="en-US"/>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eaLnBrk="1" hangingPunct="1">
                  <a:defRPr/>
                </a:pPr>
                <a:endParaRPr lang="en-US"/>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eaLnBrk="1" hangingPunct="1">
                  <a:defRPr/>
                </a:pPr>
                <a:endParaRPr lang="en-US"/>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US"/>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US"/>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US"/>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eaLnBrk="1" hangingPunct="1">
                  <a:defRPr/>
                </a:pPr>
                <a:endParaRPr lang="en-US"/>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eaLnBrk="1" hangingPunct="1">
                  <a:defRPr/>
                </a:pPr>
                <a:endParaRPr lang="en-US"/>
              </a:p>
            </p:txBody>
          </p:sp>
          <p:sp>
            <p:nvSpPr>
              <p:cNvPr id="47" name="Freeform 25"/>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eaLnBrk="1" hangingPunct="1">
                  <a:defRPr/>
                </a:pPr>
                <a:endParaRPr lang="en-US"/>
              </a:p>
            </p:txBody>
          </p:sp>
          <p:sp>
            <p:nvSpPr>
              <p:cNvPr id="48" name="Freeform 26"/>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eaLnBrk="1" hangingPunct="1">
                  <a:defRPr/>
                </a:pPr>
                <a:endParaRPr lang="en-US"/>
              </a:p>
            </p:txBody>
          </p:sp>
          <p:sp>
            <p:nvSpPr>
              <p:cNvPr id="49" name="Freeform 27"/>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eaLnBrk="1" hangingPunct="1">
                  <a:defRPr/>
                </a:pPr>
                <a:endParaRPr lang="en-US"/>
              </a:p>
            </p:txBody>
          </p:sp>
          <p:sp>
            <p:nvSpPr>
              <p:cNvPr id="50" name="Freeform 28"/>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eaLnBrk="1" hangingPunct="1">
                  <a:defRPr/>
                </a:pPr>
                <a:endParaRPr lang="en-US"/>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31"/>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54" name="Freeform 32"/>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55" name="Freeform 33"/>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23" name="Freeform 37"/>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24" name="Freeform 38"/>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eaLnBrk="1" hangingPunct="1">
                  <a:defRPr/>
                </a:pPr>
                <a:endParaRPr lang="en-US"/>
              </a:p>
            </p:txBody>
          </p:sp>
          <p:sp>
            <p:nvSpPr>
              <p:cNvPr id="25" name="Freeform 39"/>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26" name="Freeform 40"/>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27" name="Freeform 41"/>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28" name="Freeform 42"/>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4"/>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eaLnBrk="1" hangingPunct="1">
                  <a:defRPr/>
                </a:pPr>
                <a:endParaRPr lang="en-US"/>
              </a:p>
            </p:txBody>
          </p:sp>
          <p:sp>
            <p:nvSpPr>
              <p:cNvPr id="31" name="Freeform 45"/>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32" name="Freeform 46"/>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eaLnBrk="1" hangingPunct="1">
                  <a:defRPr/>
                </a:pPr>
                <a:endParaRPr lang="en-US"/>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eaLnBrk="1" hangingPunct="1">
                  <a:defRPr/>
                </a:pPr>
                <a:endParaRPr lang="en-US"/>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US"/>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US"/>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grpSp>
      <p:sp>
        <p:nvSpPr>
          <p:cNvPr id="138306"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altLang="en-US" noProof="0"/>
              <a:t>Click to edit Master title style</a:t>
            </a:r>
          </a:p>
        </p:txBody>
      </p:sp>
      <p:sp>
        <p:nvSpPr>
          <p:cNvPr id="13830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lt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F613831B-BBB2-4630-BB47-65723F79C6D1}" type="slidenum">
              <a:rPr lang="en-US" altLang="en-US"/>
              <a:pPr/>
              <a:t>‹#›</a:t>
            </a:fld>
            <a:endParaRPr lang="en-US" altLang="en-US"/>
          </a:p>
        </p:txBody>
      </p:sp>
    </p:spTree>
    <p:extLst>
      <p:ext uri="{BB962C8B-B14F-4D97-AF65-F5344CB8AC3E}">
        <p14:creationId xmlns:p14="http://schemas.microsoft.com/office/powerpoint/2010/main" val="3380932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fld id="{6CD20320-9F2C-453B-8ECD-709856B911A0}" type="slidenum">
              <a:rPr lang="en-US" altLang="en-US"/>
              <a:pPr/>
              <a:t>‹#›</a:t>
            </a:fld>
            <a:endParaRPr lang="en-US" altLang="en-US"/>
          </a:p>
        </p:txBody>
      </p:sp>
    </p:spTree>
    <p:extLst>
      <p:ext uri="{BB962C8B-B14F-4D97-AF65-F5344CB8AC3E}">
        <p14:creationId xmlns:p14="http://schemas.microsoft.com/office/powerpoint/2010/main" val="29895659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fld id="{AD37B820-C660-4D2E-B136-DB9A2205987E}" type="slidenum">
              <a:rPr lang="en-US" altLang="en-US"/>
              <a:pPr/>
              <a:t>‹#›</a:t>
            </a:fld>
            <a:endParaRPr lang="en-US" altLang="en-US"/>
          </a:p>
        </p:txBody>
      </p:sp>
    </p:spTree>
    <p:extLst>
      <p:ext uri="{BB962C8B-B14F-4D97-AF65-F5344CB8AC3E}">
        <p14:creationId xmlns:p14="http://schemas.microsoft.com/office/powerpoint/2010/main" val="15603579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fld id="{20939249-F816-4F1A-A40A-05DFBECD41AE}" type="slidenum">
              <a:rPr lang="en-US" altLang="en-US"/>
              <a:pPr/>
              <a:t>‹#›</a:t>
            </a:fld>
            <a:endParaRPr lang="en-US" altLang="en-US"/>
          </a:p>
        </p:txBody>
      </p:sp>
    </p:spTree>
    <p:extLst>
      <p:ext uri="{BB962C8B-B14F-4D97-AF65-F5344CB8AC3E}">
        <p14:creationId xmlns:p14="http://schemas.microsoft.com/office/powerpoint/2010/main" val="3135245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1"/>
          <p:cNvSpPr>
            <a:spLocks noGrp="1" noChangeArrowheads="1"/>
          </p:cNvSpPr>
          <p:nvPr>
            <p:ph type="sldNum" sz="quarter" idx="12"/>
          </p:nvPr>
        </p:nvSpPr>
        <p:spPr>
          <a:ln/>
        </p:spPr>
        <p:txBody>
          <a:bodyPr/>
          <a:lstStyle>
            <a:lvl1pPr>
              <a:defRPr/>
            </a:lvl1pPr>
          </a:lstStyle>
          <a:p>
            <a:fld id="{B58C1A25-52C9-4783-AD0C-4B6603A9FEC8}" type="slidenum">
              <a:rPr lang="en-US" altLang="en-US"/>
              <a:pPr/>
              <a:t>‹#›</a:t>
            </a:fld>
            <a:endParaRPr lang="en-US" altLang="en-US"/>
          </a:p>
        </p:txBody>
      </p:sp>
    </p:spTree>
    <p:extLst>
      <p:ext uri="{BB962C8B-B14F-4D97-AF65-F5344CB8AC3E}">
        <p14:creationId xmlns:p14="http://schemas.microsoft.com/office/powerpoint/2010/main" val="280734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27"/>
          <p:cNvSpPr>
            <a:spLocks noGrp="1" noChangeArrowheads="1"/>
          </p:cNvSpPr>
          <p:nvPr>
            <p:ph type="sldNum" sz="quarter" idx="11"/>
          </p:nvPr>
        </p:nvSpPr>
        <p:spPr>
          <a:ln/>
        </p:spPr>
        <p:txBody>
          <a:bodyPr/>
          <a:lstStyle>
            <a:lvl1pPr>
              <a:defRPr/>
            </a:lvl1pPr>
          </a:lstStyle>
          <a:p>
            <a:fld id="{B871B26C-F2E2-4720-9B2B-931E2E31C811}" type="slidenum">
              <a:rPr lang="en-US" altLang="en-US"/>
              <a:pPr/>
              <a:t>‹#›</a:t>
            </a:fld>
            <a:endParaRPr lang="en-US" alt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573142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1"/>
          <p:cNvSpPr>
            <a:spLocks noGrp="1" noChangeArrowheads="1"/>
          </p:cNvSpPr>
          <p:nvPr>
            <p:ph type="sldNum" sz="quarter" idx="12"/>
          </p:nvPr>
        </p:nvSpPr>
        <p:spPr>
          <a:ln/>
        </p:spPr>
        <p:txBody>
          <a:bodyPr/>
          <a:lstStyle>
            <a:lvl1pPr>
              <a:defRPr/>
            </a:lvl1pPr>
          </a:lstStyle>
          <a:p>
            <a:fld id="{1ED76A31-D4FB-4742-A24E-7203E6D24C6D}" type="slidenum">
              <a:rPr lang="en-US" altLang="en-US"/>
              <a:pPr/>
              <a:t>‹#›</a:t>
            </a:fld>
            <a:endParaRPr lang="en-US" altLang="en-US"/>
          </a:p>
        </p:txBody>
      </p:sp>
    </p:spTree>
    <p:extLst>
      <p:ext uri="{BB962C8B-B14F-4D97-AF65-F5344CB8AC3E}">
        <p14:creationId xmlns:p14="http://schemas.microsoft.com/office/powerpoint/2010/main" val="5840433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1"/>
          <p:cNvSpPr>
            <a:spLocks noGrp="1" noChangeArrowheads="1"/>
          </p:cNvSpPr>
          <p:nvPr>
            <p:ph type="sldNum" sz="quarter" idx="12"/>
          </p:nvPr>
        </p:nvSpPr>
        <p:spPr>
          <a:ln/>
        </p:spPr>
        <p:txBody>
          <a:bodyPr/>
          <a:lstStyle>
            <a:lvl1pPr>
              <a:defRPr/>
            </a:lvl1pPr>
          </a:lstStyle>
          <a:p>
            <a:fld id="{F3459382-B1FF-4868-BDEB-690206CFAE2D}" type="slidenum">
              <a:rPr lang="en-US" altLang="en-US"/>
              <a:pPr/>
              <a:t>‹#›</a:t>
            </a:fld>
            <a:endParaRPr lang="en-US" altLang="en-US"/>
          </a:p>
        </p:txBody>
      </p:sp>
    </p:spTree>
    <p:extLst>
      <p:ext uri="{BB962C8B-B14F-4D97-AF65-F5344CB8AC3E}">
        <p14:creationId xmlns:p14="http://schemas.microsoft.com/office/powerpoint/2010/main" val="2529485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fld id="{3BA795F2-716A-47D8-AE86-3EFEADE521B6}" type="slidenum">
              <a:rPr lang="en-US" altLang="en-US"/>
              <a:pPr/>
              <a:t>‹#›</a:t>
            </a:fld>
            <a:endParaRPr lang="en-US" altLang="en-US"/>
          </a:p>
        </p:txBody>
      </p:sp>
    </p:spTree>
    <p:extLst>
      <p:ext uri="{BB962C8B-B14F-4D97-AF65-F5344CB8AC3E}">
        <p14:creationId xmlns:p14="http://schemas.microsoft.com/office/powerpoint/2010/main" val="17741929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1"/>
          <p:cNvSpPr>
            <a:spLocks noGrp="1" noChangeArrowheads="1"/>
          </p:cNvSpPr>
          <p:nvPr>
            <p:ph type="sldNum" sz="quarter" idx="12"/>
          </p:nvPr>
        </p:nvSpPr>
        <p:spPr>
          <a:ln/>
        </p:spPr>
        <p:txBody>
          <a:bodyPr/>
          <a:lstStyle>
            <a:lvl1pPr>
              <a:defRPr/>
            </a:lvl1pPr>
          </a:lstStyle>
          <a:p>
            <a:fld id="{51203061-A1BA-4D5F-9801-34BE4C1E548B}" type="slidenum">
              <a:rPr lang="en-US" altLang="en-US"/>
              <a:pPr/>
              <a:t>‹#›</a:t>
            </a:fld>
            <a:endParaRPr lang="en-US" altLang="en-US"/>
          </a:p>
        </p:txBody>
      </p:sp>
    </p:spTree>
    <p:extLst>
      <p:ext uri="{BB962C8B-B14F-4D97-AF65-F5344CB8AC3E}">
        <p14:creationId xmlns:p14="http://schemas.microsoft.com/office/powerpoint/2010/main" val="42557498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fld id="{07C72A0A-1B18-4F8B-BF99-2AE66C653DE3}" type="slidenum">
              <a:rPr lang="en-US" altLang="en-US"/>
              <a:pPr/>
              <a:t>‹#›</a:t>
            </a:fld>
            <a:endParaRPr lang="en-US" altLang="en-US"/>
          </a:p>
        </p:txBody>
      </p:sp>
    </p:spTree>
    <p:extLst>
      <p:ext uri="{BB962C8B-B14F-4D97-AF65-F5344CB8AC3E}">
        <p14:creationId xmlns:p14="http://schemas.microsoft.com/office/powerpoint/2010/main" val="37732471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1"/>
          <p:cNvSpPr>
            <a:spLocks noGrp="1" noChangeArrowheads="1"/>
          </p:cNvSpPr>
          <p:nvPr>
            <p:ph type="sldNum" sz="quarter" idx="12"/>
          </p:nvPr>
        </p:nvSpPr>
        <p:spPr>
          <a:ln/>
        </p:spPr>
        <p:txBody>
          <a:bodyPr/>
          <a:lstStyle>
            <a:lvl1pPr>
              <a:defRPr/>
            </a:lvl1pPr>
          </a:lstStyle>
          <a:p>
            <a:fld id="{DDD1BC02-0DA8-430F-99B0-52E59353F9BA}" type="slidenum">
              <a:rPr lang="en-US" altLang="en-US"/>
              <a:pPr/>
              <a:t>‹#›</a:t>
            </a:fld>
            <a:endParaRPr lang="en-US" altLang="en-US"/>
          </a:p>
        </p:txBody>
      </p:sp>
    </p:spTree>
    <p:extLst>
      <p:ext uri="{BB962C8B-B14F-4D97-AF65-F5344CB8AC3E}">
        <p14:creationId xmlns:p14="http://schemas.microsoft.com/office/powerpoint/2010/main" val="7995566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693 w 3934"/>
                <a:gd name="T3" fmla="*/ 1331 h 1505"/>
                <a:gd name="T4" fmla="*/ 1225 w 3934"/>
                <a:gd name="T5" fmla="*/ 1157 h 1505"/>
                <a:gd name="T6" fmla="*/ 1743 w 3934"/>
                <a:gd name="T7" fmla="*/ 977 h 1505"/>
                <a:gd name="T8" fmla="*/ 2239 w 3934"/>
                <a:gd name="T9" fmla="*/ 792 h 1505"/>
                <a:gd name="T10" fmla="*/ 2480 w 3934"/>
                <a:gd name="T11" fmla="*/ 696 h 1505"/>
                <a:gd name="T12" fmla="*/ 2714 w 3934"/>
                <a:gd name="T13" fmla="*/ 606 h 1505"/>
                <a:gd name="T14" fmla="*/ 2945 w 3934"/>
                <a:gd name="T15" fmla="*/ 510 h 1505"/>
                <a:gd name="T16" fmla="*/ 3169 w 3934"/>
                <a:gd name="T17" fmla="*/ 420 h 1505"/>
                <a:gd name="T18" fmla="*/ 3378 w 3934"/>
                <a:gd name="T19" fmla="*/ 324 h 1505"/>
                <a:gd name="T20" fmla="*/ 3584 w 3934"/>
                <a:gd name="T21" fmla="*/ 234 h 1505"/>
                <a:gd name="T22" fmla="*/ 3783 w 3934"/>
                <a:gd name="T23" fmla="*/ 138 h 1505"/>
                <a:gd name="T24" fmla="*/ 3970 w 3934"/>
                <a:gd name="T25" fmla="*/ 48 h 1505"/>
                <a:gd name="T26" fmla="*/ 3970 w 3934"/>
                <a:gd name="T27" fmla="*/ 0 h 1505"/>
                <a:gd name="T28" fmla="*/ 3776 w 3934"/>
                <a:gd name="T29" fmla="*/ 96 h 1505"/>
                <a:gd name="T30" fmla="*/ 3572 w 3934"/>
                <a:gd name="T31" fmla="*/ 192 h 1505"/>
                <a:gd name="T32" fmla="*/ 3360 w 3934"/>
                <a:gd name="T33" fmla="*/ 288 h 1505"/>
                <a:gd name="T34" fmla="*/ 3145 w 3934"/>
                <a:gd name="T35" fmla="*/ 384 h 1505"/>
                <a:gd name="T36" fmla="*/ 2915 w 3934"/>
                <a:gd name="T37" fmla="*/ 480 h 1505"/>
                <a:gd name="T38" fmla="*/ 2678 w 3934"/>
                <a:gd name="T39" fmla="*/ 576 h 1505"/>
                <a:gd name="T40" fmla="*/ 2430 w 3934"/>
                <a:gd name="T41" fmla="*/ 672 h 1505"/>
                <a:gd name="T42" fmla="*/ 2185 w 3934"/>
                <a:gd name="T43" fmla="*/ 768 h 1505"/>
                <a:gd name="T44" fmla="*/ 1925 w 3934"/>
                <a:gd name="T45" fmla="*/ 864 h 1505"/>
                <a:gd name="T46" fmla="*/ 1665 w 3934"/>
                <a:gd name="T47" fmla="*/ 960 h 1505"/>
                <a:gd name="T48" fmla="*/ 1121 w 3934"/>
                <a:gd name="T49" fmla="*/ 1145 h 1505"/>
                <a:gd name="T50" fmla="*/ 568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56 w 1728"/>
                <a:gd name="T3" fmla="*/ 527 h 689"/>
                <a:gd name="T4" fmla="*/ 972 w 1728"/>
                <a:gd name="T5" fmla="*/ 365 h 689"/>
                <a:gd name="T6" fmla="*/ 1169 w 1728"/>
                <a:gd name="T7" fmla="*/ 287 h 689"/>
                <a:gd name="T8" fmla="*/ 1369 w 1728"/>
                <a:gd name="T9" fmla="*/ 203 h 689"/>
                <a:gd name="T10" fmla="*/ 1562 w 1728"/>
                <a:gd name="T11" fmla="*/ 126 h 689"/>
                <a:gd name="T12" fmla="*/ 1743 w 1728"/>
                <a:gd name="T13" fmla="*/ 48 h 689"/>
                <a:gd name="T14" fmla="*/ 1743 w 1728"/>
                <a:gd name="T15" fmla="*/ 0 h 689"/>
                <a:gd name="T16" fmla="*/ 1543 w 1728"/>
                <a:gd name="T17" fmla="*/ 84 h 689"/>
                <a:gd name="T18" fmla="*/ 1339 w 1728"/>
                <a:gd name="T19" fmla="*/ 167 h 689"/>
                <a:gd name="T20" fmla="*/ 1127 w 1728"/>
                <a:gd name="T21" fmla="*/ 257 h 689"/>
                <a:gd name="T22" fmla="*/ 912 w 1728"/>
                <a:gd name="T23" fmla="*/ 341 h 689"/>
                <a:gd name="T24" fmla="*/ 457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0" y="0"/>
              <a:ext cx="5578" cy="3447"/>
            </a:xfrm>
            <a:custGeom>
              <a:avLst/>
              <a:gdLst>
                <a:gd name="T0" fmla="*/ 5612 w 5561"/>
                <a:gd name="T1" fmla="*/ 929 h 3447"/>
                <a:gd name="T2" fmla="*/ 5588 w 5561"/>
                <a:gd name="T3" fmla="*/ 773 h 3447"/>
                <a:gd name="T4" fmla="*/ 5504 w 5561"/>
                <a:gd name="T5" fmla="*/ 629 h 3447"/>
                <a:gd name="T6" fmla="*/ 5375 w 5561"/>
                <a:gd name="T7" fmla="*/ 492 h 3447"/>
                <a:gd name="T8" fmla="*/ 5196 w 5561"/>
                <a:gd name="T9" fmla="*/ 366 h 3447"/>
                <a:gd name="T10" fmla="*/ 4966 w 5561"/>
                <a:gd name="T11" fmla="*/ 252 h 3447"/>
                <a:gd name="T12" fmla="*/ 4694 w 5561"/>
                <a:gd name="T13" fmla="*/ 144 h 3447"/>
                <a:gd name="T14" fmla="*/ 4380 w 5561"/>
                <a:gd name="T15" fmla="*/ 48 h 3447"/>
                <a:gd name="T16" fmla="*/ 4036 w 5561"/>
                <a:gd name="T17" fmla="*/ 0 h 3447"/>
                <a:gd name="T18" fmla="*/ 4398 w 5561"/>
                <a:gd name="T19" fmla="*/ 90 h 3447"/>
                <a:gd name="T20" fmla="*/ 4712 w 5561"/>
                <a:gd name="T21" fmla="*/ 192 h 3447"/>
                <a:gd name="T22" fmla="*/ 4978 w 5561"/>
                <a:gd name="T23" fmla="*/ 306 h 3447"/>
                <a:gd name="T24" fmla="*/ 5196 w 5561"/>
                <a:gd name="T25" fmla="*/ 426 h 3447"/>
                <a:gd name="T26" fmla="*/ 5363 w 5561"/>
                <a:gd name="T27" fmla="*/ 557 h 3447"/>
                <a:gd name="T28" fmla="*/ 5480 w 5561"/>
                <a:gd name="T29" fmla="*/ 701 h 3447"/>
                <a:gd name="T30" fmla="*/ 5540 w 5561"/>
                <a:gd name="T31" fmla="*/ 851 h 3447"/>
                <a:gd name="T32" fmla="*/ 5540 w 5561"/>
                <a:gd name="T33" fmla="*/ 1013 h 3447"/>
                <a:gd name="T34" fmla="*/ 5492 w 5561"/>
                <a:gd name="T35" fmla="*/ 1163 h 3447"/>
                <a:gd name="T36" fmla="*/ 5393 w 5561"/>
                <a:gd name="T37" fmla="*/ 1319 h 3447"/>
                <a:gd name="T38" fmla="*/ 5250 w 5561"/>
                <a:gd name="T39" fmla="*/ 1475 h 3447"/>
                <a:gd name="T40" fmla="*/ 5062 w 5561"/>
                <a:gd name="T41" fmla="*/ 1630 h 3447"/>
                <a:gd name="T42" fmla="*/ 4834 w 5561"/>
                <a:gd name="T43" fmla="*/ 1786 h 3447"/>
                <a:gd name="T44" fmla="*/ 4568 w 5561"/>
                <a:gd name="T45" fmla="*/ 1948 h 3447"/>
                <a:gd name="T46" fmla="*/ 4254 w 5561"/>
                <a:gd name="T47" fmla="*/ 2104 h 3447"/>
                <a:gd name="T48" fmla="*/ 3911 w 5561"/>
                <a:gd name="T49" fmla="*/ 2260 h 3447"/>
                <a:gd name="T50" fmla="*/ 3531 w 5561"/>
                <a:gd name="T51" fmla="*/ 2416 h 3447"/>
                <a:gd name="T52" fmla="*/ 3112 w 5561"/>
                <a:gd name="T53" fmla="*/ 2566 h 3447"/>
                <a:gd name="T54" fmla="*/ 2667 w 5561"/>
                <a:gd name="T55" fmla="*/ 2715 h 3447"/>
                <a:gd name="T56" fmla="*/ 2185 w 5561"/>
                <a:gd name="T57" fmla="*/ 2865 h 3447"/>
                <a:gd name="T58" fmla="*/ 1677 w 5561"/>
                <a:gd name="T59" fmla="*/ 3009 h 3447"/>
                <a:gd name="T60" fmla="*/ 1145 w 5561"/>
                <a:gd name="T61" fmla="*/ 3147 h 3447"/>
                <a:gd name="T62" fmla="*/ 586 w 5561"/>
                <a:gd name="T63" fmla="*/ 3279 h 3447"/>
                <a:gd name="T64" fmla="*/ 0 w 5561"/>
                <a:gd name="T65" fmla="*/ 3447 h 3447"/>
                <a:gd name="T66" fmla="*/ 876 w 5561"/>
                <a:gd name="T67" fmla="*/ 3249 h 3447"/>
                <a:gd name="T68" fmla="*/ 1429 w 5561"/>
                <a:gd name="T69" fmla="*/ 3105 h 3447"/>
                <a:gd name="T70" fmla="*/ 1955 w 5561"/>
                <a:gd name="T71" fmla="*/ 2961 h 3447"/>
                <a:gd name="T72" fmla="*/ 2455 w 5561"/>
                <a:gd name="T73" fmla="*/ 2817 h 3447"/>
                <a:gd name="T74" fmla="*/ 2927 w 5561"/>
                <a:gd name="T75" fmla="*/ 2668 h 3447"/>
                <a:gd name="T76" fmla="*/ 3360 w 5561"/>
                <a:gd name="T77" fmla="*/ 2512 h 3447"/>
                <a:gd name="T78" fmla="*/ 3764 w 5561"/>
                <a:gd name="T79" fmla="*/ 2356 h 3447"/>
                <a:gd name="T80" fmla="*/ 4135 w 5561"/>
                <a:gd name="T81" fmla="*/ 2200 h 3447"/>
                <a:gd name="T82" fmla="*/ 4467 w 5561"/>
                <a:gd name="T83" fmla="*/ 2038 h 3447"/>
                <a:gd name="T84" fmla="*/ 4761 w 5561"/>
                <a:gd name="T85" fmla="*/ 1876 h 3447"/>
                <a:gd name="T86" fmla="*/ 5014 w 5561"/>
                <a:gd name="T87" fmla="*/ 1720 h 3447"/>
                <a:gd name="T88" fmla="*/ 5226 w 5561"/>
                <a:gd name="T89" fmla="*/ 1559 h 3447"/>
                <a:gd name="T90" fmla="*/ 5387 w 5561"/>
                <a:gd name="T91" fmla="*/ 1397 h 3447"/>
                <a:gd name="T92" fmla="*/ 5510 w 5561"/>
                <a:gd name="T93" fmla="*/ 1241 h 3447"/>
                <a:gd name="T94" fmla="*/ 5588 w 5561"/>
                <a:gd name="T95" fmla="*/ 1085 h 3447"/>
                <a:gd name="T96" fmla="*/ 5606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p:spPr>
          <p:txBody>
            <a:bodyPr/>
            <a:lstStyle/>
            <a:p>
              <a:pPr eaLnBrk="1" hangingPunct="1">
                <a:defRPr/>
              </a:pPr>
              <a:endParaRPr lang="en-US"/>
            </a:p>
          </p:txBody>
        </p:sp>
        <p:sp>
          <p:nvSpPr>
            <p:cNvPr id="9" name="Freeform 7"/>
            <p:cNvSpPr>
              <a:spLocks/>
            </p:cNvSpPr>
            <p:nvPr/>
          </p:nvSpPr>
          <p:spPr bwMode="hidden">
            <a:xfrm>
              <a:off x="0" y="1984"/>
              <a:ext cx="5758" cy="2098"/>
            </a:xfrm>
            <a:custGeom>
              <a:avLst/>
              <a:gdLst>
                <a:gd name="T0" fmla="*/ 5794 w 5740"/>
                <a:gd name="T1" fmla="*/ 0 h 2098"/>
                <a:gd name="T2" fmla="*/ 5692 w 5740"/>
                <a:gd name="T3" fmla="*/ 72 h 2098"/>
                <a:gd name="T4" fmla="*/ 5588 w 5740"/>
                <a:gd name="T5" fmla="*/ 138 h 2098"/>
                <a:gd name="T6" fmla="*/ 5474 w 5740"/>
                <a:gd name="T7" fmla="*/ 210 h 2098"/>
                <a:gd name="T8" fmla="*/ 5355 w 5740"/>
                <a:gd name="T9" fmla="*/ 276 h 2098"/>
                <a:gd name="T10" fmla="*/ 5100 w 5740"/>
                <a:gd name="T11" fmla="*/ 414 h 2098"/>
                <a:gd name="T12" fmla="*/ 4822 w 5740"/>
                <a:gd name="T13" fmla="*/ 552 h 2098"/>
                <a:gd name="T14" fmla="*/ 4520 w 5740"/>
                <a:gd name="T15" fmla="*/ 690 h 2098"/>
                <a:gd name="T16" fmla="*/ 4201 w 5740"/>
                <a:gd name="T17" fmla="*/ 827 h 2098"/>
                <a:gd name="T18" fmla="*/ 3863 w 5740"/>
                <a:gd name="T19" fmla="*/ 959 h 2098"/>
                <a:gd name="T20" fmla="*/ 3501 w 5740"/>
                <a:gd name="T21" fmla="*/ 1091 h 2098"/>
                <a:gd name="T22" fmla="*/ 3121 w 5740"/>
                <a:gd name="T23" fmla="*/ 1223 h 2098"/>
                <a:gd name="T24" fmla="*/ 2722 w 5740"/>
                <a:gd name="T25" fmla="*/ 1355 h 2098"/>
                <a:gd name="T26" fmla="*/ 2305 w 5740"/>
                <a:gd name="T27" fmla="*/ 1481 h 2098"/>
                <a:gd name="T28" fmla="*/ 1878 w 5740"/>
                <a:gd name="T29" fmla="*/ 1601 h 2098"/>
                <a:gd name="T30" fmla="*/ 1429 w 5740"/>
                <a:gd name="T31" fmla="*/ 1721 h 2098"/>
                <a:gd name="T32" fmla="*/ 966 w 5740"/>
                <a:gd name="T33" fmla="*/ 1834 h 2098"/>
                <a:gd name="T34" fmla="*/ 490 w 5740"/>
                <a:gd name="T35" fmla="*/ 1948 h 2098"/>
                <a:gd name="T36" fmla="*/ 0 w 5740"/>
                <a:gd name="T37" fmla="*/ 2056 h 2098"/>
                <a:gd name="T38" fmla="*/ 0 w 5740"/>
                <a:gd name="T39" fmla="*/ 2098 h 2098"/>
                <a:gd name="T40" fmla="*/ 483 w 5740"/>
                <a:gd name="T41" fmla="*/ 1990 h 2098"/>
                <a:gd name="T42" fmla="*/ 960 w 5740"/>
                <a:gd name="T43" fmla="*/ 1882 h 2098"/>
                <a:gd name="T44" fmla="*/ 1417 w 5740"/>
                <a:gd name="T45" fmla="*/ 1763 h 2098"/>
                <a:gd name="T46" fmla="*/ 1860 w 5740"/>
                <a:gd name="T47" fmla="*/ 1649 h 2098"/>
                <a:gd name="T48" fmla="*/ 2287 w 5740"/>
                <a:gd name="T49" fmla="*/ 1523 h 2098"/>
                <a:gd name="T50" fmla="*/ 2703 w 5740"/>
                <a:gd name="T51" fmla="*/ 1397 h 2098"/>
                <a:gd name="T52" fmla="*/ 3097 w 5740"/>
                <a:gd name="T53" fmla="*/ 1271 h 2098"/>
                <a:gd name="T54" fmla="*/ 3477 w 5740"/>
                <a:gd name="T55" fmla="*/ 1139 h 2098"/>
                <a:gd name="T56" fmla="*/ 3839 w 5740"/>
                <a:gd name="T57" fmla="*/ 1007 h 2098"/>
                <a:gd name="T58" fmla="*/ 4177 w 5740"/>
                <a:gd name="T59" fmla="*/ 875 h 2098"/>
                <a:gd name="T60" fmla="*/ 4502 w 5740"/>
                <a:gd name="T61" fmla="*/ 737 h 2098"/>
                <a:gd name="T62" fmla="*/ 4804 w 5740"/>
                <a:gd name="T63" fmla="*/ 600 h 2098"/>
                <a:gd name="T64" fmla="*/ 5088 w 5740"/>
                <a:gd name="T65" fmla="*/ 462 h 2098"/>
                <a:gd name="T66" fmla="*/ 5343 w 5740"/>
                <a:gd name="T67" fmla="*/ 324 h 2098"/>
                <a:gd name="T68" fmla="*/ 5582 w 5740"/>
                <a:gd name="T69" fmla="*/ 186 h 2098"/>
                <a:gd name="T70" fmla="*/ 5794 w 5740"/>
                <a:gd name="T71" fmla="*/ 48 h 2098"/>
                <a:gd name="T72" fmla="*/ 5794 w 5740"/>
                <a:gd name="T73" fmla="*/ 0 h 2098"/>
                <a:gd name="T74" fmla="*/ 5794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0" y="102"/>
              <a:ext cx="1961" cy="1265"/>
            </a:xfrm>
            <a:custGeom>
              <a:avLst/>
              <a:gdLst>
                <a:gd name="T0" fmla="*/ 1973 w 1955"/>
                <a:gd name="T1" fmla="*/ 485 h 1265"/>
                <a:gd name="T2" fmla="*/ 1919 w 1955"/>
                <a:gd name="T3" fmla="*/ 390 h 1265"/>
                <a:gd name="T4" fmla="*/ 1785 w 1955"/>
                <a:gd name="T5" fmla="*/ 306 h 1265"/>
                <a:gd name="T6" fmla="*/ 1594 w 1955"/>
                <a:gd name="T7" fmla="*/ 228 h 1265"/>
                <a:gd name="T8" fmla="*/ 1339 w 1955"/>
                <a:gd name="T9" fmla="*/ 162 h 1265"/>
                <a:gd name="T10" fmla="*/ 1019 w 1955"/>
                <a:gd name="T11" fmla="*/ 102 h 1265"/>
                <a:gd name="T12" fmla="*/ 652 w 1955"/>
                <a:gd name="T13" fmla="*/ 54 h 1265"/>
                <a:gd name="T14" fmla="*/ 230 w 1955"/>
                <a:gd name="T15" fmla="*/ 18 h 1265"/>
                <a:gd name="T16" fmla="*/ 0 w 1955"/>
                <a:gd name="T17" fmla="*/ 12 h 1265"/>
                <a:gd name="T18" fmla="*/ 434 w 1955"/>
                <a:gd name="T19" fmla="*/ 48 h 1265"/>
                <a:gd name="T20" fmla="*/ 821 w 1955"/>
                <a:gd name="T21" fmla="*/ 90 h 1265"/>
                <a:gd name="T22" fmla="*/ 1160 w 1955"/>
                <a:gd name="T23" fmla="*/ 144 h 1265"/>
                <a:gd name="T24" fmla="*/ 1435 w 1955"/>
                <a:gd name="T25" fmla="*/ 204 h 1265"/>
                <a:gd name="T26" fmla="*/ 1653 w 1955"/>
                <a:gd name="T27" fmla="*/ 276 h 1265"/>
                <a:gd name="T28" fmla="*/ 1812 w 1955"/>
                <a:gd name="T29" fmla="*/ 360 h 1265"/>
                <a:gd name="T30" fmla="*/ 1901 w 1955"/>
                <a:gd name="T31" fmla="*/ 443 h 1265"/>
                <a:gd name="T32" fmla="*/ 1919 w 1955"/>
                <a:gd name="T33" fmla="*/ 539 h 1265"/>
                <a:gd name="T34" fmla="*/ 1872 w 1955"/>
                <a:gd name="T35" fmla="*/ 629 h 1265"/>
                <a:gd name="T36" fmla="*/ 1761 w 1955"/>
                <a:gd name="T37" fmla="*/ 719 h 1265"/>
                <a:gd name="T38" fmla="*/ 1594 w 1955"/>
                <a:gd name="T39" fmla="*/ 809 h 1265"/>
                <a:gd name="T40" fmla="*/ 1369 w 1955"/>
                <a:gd name="T41" fmla="*/ 899 h 1265"/>
                <a:gd name="T42" fmla="*/ 1097 w 1955"/>
                <a:gd name="T43" fmla="*/ 989 h 1265"/>
                <a:gd name="T44" fmla="*/ 771 w 1955"/>
                <a:gd name="T45" fmla="*/ 1073 h 1265"/>
                <a:gd name="T46" fmla="*/ 410 w 1955"/>
                <a:gd name="T47" fmla="*/ 1157 h 1265"/>
                <a:gd name="T48" fmla="*/ 0 w 1955"/>
                <a:gd name="T49" fmla="*/ 1241 h 1265"/>
                <a:gd name="T50" fmla="*/ 218 w 1955"/>
                <a:gd name="T51" fmla="*/ 1223 h 1265"/>
                <a:gd name="T52" fmla="*/ 616 w 1955"/>
                <a:gd name="T53" fmla="*/ 1139 h 1265"/>
                <a:gd name="T54" fmla="*/ 966 w 1955"/>
                <a:gd name="T55" fmla="*/ 1049 h 1265"/>
                <a:gd name="T56" fmla="*/ 1274 w 1955"/>
                <a:gd name="T57" fmla="*/ 959 h 1265"/>
                <a:gd name="T58" fmla="*/ 1528 w 1955"/>
                <a:gd name="T59" fmla="*/ 863 h 1265"/>
                <a:gd name="T60" fmla="*/ 1731 w 1955"/>
                <a:gd name="T61" fmla="*/ 767 h 1265"/>
                <a:gd name="T62" fmla="*/ 1878 w 1955"/>
                <a:gd name="T63" fmla="*/ 677 h 1265"/>
                <a:gd name="T64" fmla="*/ 1955 w 1955"/>
                <a:gd name="T65" fmla="*/ 581 h 1265"/>
                <a:gd name="T66" fmla="*/ 1973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0"/>
              <a:ext cx="4709" cy="2901"/>
            </a:xfrm>
            <a:custGeom>
              <a:avLst/>
              <a:gdLst>
                <a:gd name="T0" fmla="*/ 4739 w 4694"/>
                <a:gd name="T1" fmla="*/ 797 h 2901"/>
                <a:gd name="T2" fmla="*/ 4709 w 4694"/>
                <a:gd name="T3" fmla="*/ 665 h 2901"/>
                <a:gd name="T4" fmla="*/ 4631 w 4694"/>
                <a:gd name="T5" fmla="*/ 540 h 2901"/>
                <a:gd name="T6" fmla="*/ 4508 w 4694"/>
                <a:gd name="T7" fmla="*/ 426 h 2901"/>
                <a:gd name="T8" fmla="*/ 4341 w 4694"/>
                <a:gd name="T9" fmla="*/ 312 h 2901"/>
                <a:gd name="T10" fmla="*/ 4123 w 4694"/>
                <a:gd name="T11" fmla="*/ 216 h 2901"/>
                <a:gd name="T12" fmla="*/ 3869 w 4694"/>
                <a:gd name="T13" fmla="*/ 120 h 2901"/>
                <a:gd name="T14" fmla="*/ 3573 w 4694"/>
                <a:gd name="T15" fmla="*/ 36 h 2901"/>
                <a:gd name="T16" fmla="*/ 3235 w 4694"/>
                <a:gd name="T17" fmla="*/ 0 h 2901"/>
                <a:gd name="T18" fmla="*/ 3573 w 4694"/>
                <a:gd name="T19" fmla="*/ 78 h 2901"/>
                <a:gd name="T20" fmla="*/ 3869 w 4694"/>
                <a:gd name="T21" fmla="*/ 162 h 2901"/>
                <a:gd name="T22" fmla="*/ 4123 w 4694"/>
                <a:gd name="T23" fmla="*/ 258 h 2901"/>
                <a:gd name="T24" fmla="*/ 4329 w 4694"/>
                <a:gd name="T25" fmla="*/ 366 h 2901"/>
                <a:gd name="T26" fmla="*/ 4485 w 4694"/>
                <a:gd name="T27" fmla="*/ 480 h 2901"/>
                <a:gd name="T28" fmla="*/ 4595 w 4694"/>
                <a:gd name="T29" fmla="*/ 605 h 2901"/>
                <a:gd name="T30" fmla="*/ 4655 w 4694"/>
                <a:gd name="T31" fmla="*/ 737 h 2901"/>
                <a:gd name="T32" fmla="*/ 4655 w 4694"/>
                <a:gd name="T33" fmla="*/ 875 h 2901"/>
                <a:gd name="T34" fmla="*/ 4613 w 4694"/>
                <a:gd name="T35" fmla="*/ 1001 h 2901"/>
                <a:gd name="T36" fmla="*/ 4532 w 4694"/>
                <a:gd name="T37" fmla="*/ 1127 h 2901"/>
                <a:gd name="T38" fmla="*/ 4413 w 4694"/>
                <a:gd name="T39" fmla="*/ 1259 h 2901"/>
                <a:gd name="T40" fmla="*/ 4256 w 4694"/>
                <a:gd name="T41" fmla="*/ 1385 h 2901"/>
                <a:gd name="T42" fmla="*/ 4063 w 4694"/>
                <a:gd name="T43" fmla="*/ 1517 h 2901"/>
                <a:gd name="T44" fmla="*/ 3839 w 4694"/>
                <a:gd name="T45" fmla="*/ 1648 h 2901"/>
                <a:gd name="T46" fmla="*/ 3579 w 4694"/>
                <a:gd name="T47" fmla="*/ 1774 h 2901"/>
                <a:gd name="T48" fmla="*/ 3289 w 4694"/>
                <a:gd name="T49" fmla="*/ 1906 h 2901"/>
                <a:gd name="T50" fmla="*/ 2969 w 4694"/>
                <a:gd name="T51" fmla="*/ 2032 h 2901"/>
                <a:gd name="T52" fmla="*/ 2619 w 4694"/>
                <a:gd name="T53" fmla="*/ 2164 h 2901"/>
                <a:gd name="T54" fmla="*/ 2245 w 4694"/>
                <a:gd name="T55" fmla="*/ 2284 h 2901"/>
                <a:gd name="T56" fmla="*/ 1842 w 4694"/>
                <a:gd name="T57" fmla="*/ 2410 h 2901"/>
                <a:gd name="T58" fmla="*/ 1411 w 4694"/>
                <a:gd name="T59" fmla="*/ 2530 h 2901"/>
                <a:gd name="T60" fmla="*/ 490 w 4694"/>
                <a:gd name="T61" fmla="*/ 2757 h 2901"/>
                <a:gd name="T62" fmla="*/ 0 w 4694"/>
                <a:gd name="T63" fmla="*/ 2901 h 2901"/>
                <a:gd name="T64" fmla="*/ 978 w 4694"/>
                <a:gd name="T65" fmla="*/ 2674 h 2901"/>
                <a:gd name="T66" fmla="*/ 1653 w 4694"/>
                <a:gd name="T67" fmla="*/ 2494 h 2901"/>
                <a:gd name="T68" fmla="*/ 2078 w 4694"/>
                <a:gd name="T69" fmla="*/ 2374 h 2901"/>
                <a:gd name="T70" fmla="*/ 2475 w 4694"/>
                <a:gd name="T71" fmla="*/ 2248 h 2901"/>
                <a:gd name="T72" fmla="*/ 2843 w 4694"/>
                <a:gd name="T73" fmla="*/ 2116 h 2901"/>
                <a:gd name="T74" fmla="*/ 3181 w 4694"/>
                <a:gd name="T75" fmla="*/ 1984 h 2901"/>
                <a:gd name="T76" fmla="*/ 3495 w 4694"/>
                <a:gd name="T77" fmla="*/ 1858 h 2901"/>
                <a:gd name="T78" fmla="*/ 3773 w 4694"/>
                <a:gd name="T79" fmla="*/ 1720 h 2901"/>
                <a:gd name="T80" fmla="*/ 4021 w 4694"/>
                <a:gd name="T81" fmla="*/ 1589 h 2901"/>
                <a:gd name="T82" fmla="*/ 4230 w 4694"/>
                <a:gd name="T83" fmla="*/ 1457 h 2901"/>
                <a:gd name="T84" fmla="*/ 4413 w 4694"/>
                <a:gd name="T85" fmla="*/ 1325 h 2901"/>
                <a:gd name="T86" fmla="*/ 4550 w 4694"/>
                <a:gd name="T87" fmla="*/ 1193 h 2901"/>
                <a:gd name="T88" fmla="*/ 4655 w 4694"/>
                <a:gd name="T89" fmla="*/ 1061 h 2901"/>
                <a:gd name="T90" fmla="*/ 4715 w 4694"/>
                <a:gd name="T91" fmla="*/ 935 h 2901"/>
                <a:gd name="T92" fmla="*/ 473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0"/>
              <a:ext cx="3773" cy="2356"/>
            </a:xfrm>
            <a:custGeom>
              <a:avLst/>
              <a:gdLst>
                <a:gd name="T0" fmla="*/ 3797 w 3761"/>
                <a:gd name="T1" fmla="*/ 719 h 2356"/>
                <a:gd name="T2" fmla="*/ 3767 w 3761"/>
                <a:gd name="T3" fmla="*/ 599 h 2356"/>
                <a:gd name="T4" fmla="*/ 3689 w 3761"/>
                <a:gd name="T5" fmla="*/ 486 h 2356"/>
                <a:gd name="T6" fmla="*/ 3555 w 3761"/>
                <a:gd name="T7" fmla="*/ 378 h 2356"/>
                <a:gd name="T8" fmla="*/ 3381 w 3761"/>
                <a:gd name="T9" fmla="*/ 282 h 2356"/>
                <a:gd name="T10" fmla="*/ 3157 w 3761"/>
                <a:gd name="T11" fmla="*/ 192 h 2356"/>
                <a:gd name="T12" fmla="*/ 2891 w 3761"/>
                <a:gd name="T13" fmla="*/ 108 h 2356"/>
                <a:gd name="T14" fmla="*/ 2583 w 3761"/>
                <a:gd name="T15" fmla="*/ 36 h 2356"/>
                <a:gd name="T16" fmla="*/ 2251 w 3761"/>
                <a:gd name="T17" fmla="*/ 0 h 2356"/>
                <a:gd name="T18" fmla="*/ 2601 w 3761"/>
                <a:gd name="T19" fmla="*/ 72 h 2356"/>
                <a:gd name="T20" fmla="*/ 2903 w 3761"/>
                <a:gd name="T21" fmla="*/ 150 h 2356"/>
                <a:gd name="T22" fmla="*/ 3169 w 3761"/>
                <a:gd name="T23" fmla="*/ 234 h 2356"/>
                <a:gd name="T24" fmla="*/ 3381 w 3761"/>
                <a:gd name="T25" fmla="*/ 330 h 2356"/>
                <a:gd name="T26" fmla="*/ 3549 w 3761"/>
                <a:gd name="T27" fmla="*/ 432 h 2356"/>
                <a:gd name="T28" fmla="*/ 3659 w 3761"/>
                <a:gd name="T29" fmla="*/ 545 h 2356"/>
                <a:gd name="T30" fmla="*/ 3719 w 3761"/>
                <a:gd name="T31" fmla="*/ 665 h 2356"/>
                <a:gd name="T32" fmla="*/ 3725 w 3761"/>
                <a:gd name="T33" fmla="*/ 791 h 2356"/>
                <a:gd name="T34" fmla="*/ 3689 w 3761"/>
                <a:gd name="T35" fmla="*/ 887 h 2356"/>
                <a:gd name="T36" fmla="*/ 3627 w 3761"/>
                <a:gd name="T37" fmla="*/ 989 h 2356"/>
                <a:gd name="T38" fmla="*/ 3531 w 3761"/>
                <a:gd name="T39" fmla="*/ 1091 h 2356"/>
                <a:gd name="T40" fmla="*/ 3405 w 3761"/>
                <a:gd name="T41" fmla="*/ 1187 h 2356"/>
                <a:gd name="T42" fmla="*/ 3253 w 3761"/>
                <a:gd name="T43" fmla="*/ 1289 h 2356"/>
                <a:gd name="T44" fmla="*/ 3073 w 3761"/>
                <a:gd name="T45" fmla="*/ 1391 h 2356"/>
                <a:gd name="T46" fmla="*/ 2861 w 3761"/>
                <a:gd name="T47" fmla="*/ 1493 h 2356"/>
                <a:gd name="T48" fmla="*/ 2631 w 3761"/>
                <a:gd name="T49" fmla="*/ 1589 h 2356"/>
                <a:gd name="T50" fmla="*/ 2096 w 3761"/>
                <a:gd name="T51" fmla="*/ 1786 h 2356"/>
                <a:gd name="T52" fmla="*/ 1474 w 3761"/>
                <a:gd name="T53" fmla="*/ 1972 h 2356"/>
                <a:gd name="T54" fmla="*/ 771 w 3761"/>
                <a:gd name="T55" fmla="*/ 2158 h 2356"/>
                <a:gd name="T56" fmla="*/ 0 w 3761"/>
                <a:gd name="T57" fmla="*/ 2326 h 2356"/>
                <a:gd name="T58" fmla="*/ 404 w 3761"/>
                <a:gd name="T59" fmla="*/ 2272 h 2356"/>
                <a:gd name="T60" fmla="*/ 1154 w 3761"/>
                <a:gd name="T61" fmla="*/ 2092 h 2356"/>
                <a:gd name="T62" fmla="*/ 1830 w 3761"/>
                <a:gd name="T63" fmla="*/ 1900 h 2356"/>
                <a:gd name="T64" fmla="*/ 2416 w 3761"/>
                <a:gd name="T65" fmla="*/ 1702 h 2356"/>
                <a:gd name="T66" fmla="*/ 2674 w 3761"/>
                <a:gd name="T67" fmla="*/ 1607 h 2356"/>
                <a:gd name="T68" fmla="*/ 2909 w 3761"/>
                <a:gd name="T69" fmla="*/ 1505 h 2356"/>
                <a:gd name="T70" fmla="*/ 3121 w 3761"/>
                <a:gd name="T71" fmla="*/ 1403 h 2356"/>
                <a:gd name="T72" fmla="*/ 3308 w 3761"/>
                <a:gd name="T73" fmla="*/ 1301 h 2356"/>
                <a:gd name="T74" fmla="*/ 3465 w 3761"/>
                <a:gd name="T75" fmla="*/ 1193 h 2356"/>
                <a:gd name="T76" fmla="*/ 3591 w 3761"/>
                <a:gd name="T77" fmla="*/ 1091 h 2356"/>
                <a:gd name="T78" fmla="*/ 3689 w 3761"/>
                <a:gd name="T79" fmla="*/ 989 h 2356"/>
                <a:gd name="T80" fmla="*/ 3755 w 3761"/>
                <a:gd name="T81" fmla="*/ 887 h 2356"/>
                <a:gd name="T82" fmla="*/ 3791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0" y="0"/>
              <a:ext cx="2933" cy="1846"/>
            </a:xfrm>
            <a:custGeom>
              <a:avLst/>
              <a:gdLst>
                <a:gd name="T0" fmla="*/ 2951 w 2924"/>
                <a:gd name="T1" fmla="*/ 647 h 1846"/>
                <a:gd name="T2" fmla="*/ 2903 w 2924"/>
                <a:gd name="T3" fmla="*/ 528 h 1846"/>
                <a:gd name="T4" fmla="*/ 2775 w 2924"/>
                <a:gd name="T5" fmla="*/ 414 h 1846"/>
                <a:gd name="T6" fmla="*/ 2583 w 2924"/>
                <a:gd name="T7" fmla="*/ 318 h 1846"/>
                <a:gd name="T8" fmla="*/ 2323 w 2924"/>
                <a:gd name="T9" fmla="*/ 228 h 1846"/>
                <a:gd name="T10" fmla="*/ 2003 w 2924"/>
                <a:gd name="T11" fmla="*/ 150 h 1846"/>
                <a:gd name="T12" fmla="*/ 1623 w 2924"/>
                <a:gd name="T13" fmla="*/ 78 h 1846"/>
                <a:gd name="T14" fmla="*/ 1190 w 2924"/>
                <a:gd name="T15" fmla="*/ 24 h 1846"/>
                <a:gd name="T16" fmla="*/ 700 w 2924"/>
                <a:gd name="T17" fmla="*/ 0 h 1846"/>
                <a:gd name="T18" fmla="*/ 1202 w 2924"/>
                <a:gd name="T19" fmla="*/ 48 h 1846"/>
                <a:gd name="T20" fmla="*/ 1641 w 2924"/>
                <a:gd name="T21" fmla="*/ 108 h 1846"/>
                <a:gd name="T22" fmla="*/ 2027 w 2924"/>
                <a:gd name="T23" fmla="*/ 180 h 1846"/>
                <a:gd name="T24" fmla="*/ 2347 w 2924"/>
                <a:gd name="T25" fmla="*/ 264 h 1846"/>
                <a:gd name="T26" fmla="*/ 2595 w 2924"/>
                <a:gd name="T27" fmla="*/ 360 h 1846"/>
                <a:gd name="T28" fmla="*/ 2775 w 2924"/>
                <a:gd name="T29" fmla="*/ 468 h 1846"/>
                <a:gd name="T30" fmla="*/ 2873 w 2924"/>
                <a:gd name="T31" fmla="*/ 587 h 1846"/>
                <a:gd name="T32" fmla="*/ 2891 w 2924"/>
                <a:gd name="T33" fmla="*/ 713 h 1846"/>
                <a:gd name="T34" fmla="*/ 2867 w 2924"/>
                <a:gd name="T35" fmla="*/ 785 h 1846"/>
                <a:gd name="T36" fmla="*/ 2819 w 2924"/>
                <a:gd name="T37" fmla="*/ 857 h 1846"/>
                <a:gd name="T38" fmla="*/ 2649 w 2924"/>
                <a:gd name="T39" fmla="*/ 1001 h 1846"/>
                <a:gd name="T40" fmla="*/ 2389 w 2924"/>
                <a:gd name="T41" fmla="*/ 1145 h 1846"/>
                <a:gd name="T42" fmla="*/ 2051 w 2924"/>
                <a:gd name="T43" fmla="*/ 1289 h 1846"/>
                <a:gd name="T44" fmla="*/ 1641 w 2924"/>
                <a:gd name="T45" fmla="*/ 1433 h 1846"/>
                <a:gd name="T46" fmla="*/ 1154 w 2924"/>
                <a:gd name="T47" fmla="*/ 1571 h 1846"/>
                <a:gd name="T48" fmla="*/ 610 w 2924"/>
                <a:gd name="T49" fmla="*/ 1702 h 1846"/>
                <a:gd name="T50" fmla="*/ 0 w 2924"/>
                <a:gd name="T51" fmla="*/ 1828 h 1846"/>
                <a:gd name="T52" fmla="*/ 314 w 2924"/>
                <a:gd name="T53" fmla="*/ 1780 h 1846"/>
                <a:gd name="T54" fmla="*/ 906 w 2924"/>
                <a:gd name="T55" fmla="*/ 1648 h 1846"/>
                <a:gd name="T56" fmla="*/ 1429 w 2924"/>
                <a:gd name="T57" fmla="*/ 1511 h 1846"/>
                <a:gd name="T58" fmla="*/ 1889 w 2924"/>
                <a:gd name="T59" fmla="*/ 1367 h 1846"/>
                <a:gd name="T60" fmla="*/ 2275 w 2924"/>
                <a:gd name="T61" fmla="*/ 1223 h 1846"/>
                <a:gd name="T62" fmla="*/ 2583 w 2924"/>
                <a:gd name="T63" fmla="*/ 1079 h 1846"/>
                <a:gd name="T64" fmla="*/ 2801 w 2924"/>
                <a:gd name="T65" fmla="*/ 929 h 1846"/>
                <a:gd name="T66" fmla="*/ 2903 w 2924"/>
                <a:gd name="T67" fmla="*/ 815 h 1846"/>
                <a:gd name="T68" fmla="*/ 2939 w 2924"/>
                <a:gd name="T69" fmla="*/ 743 h 1846"/>
                <a:gd name="T70" fmla="*/ 2951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114" y="2847"/>
              <a:ext cx="1493" cy="204"/>
            </a:xfrm>
            <a:custGeom>
              <a:avLst/>
              <a:gdLst>
                <a:gd name="T0" fmla="*/ 1414 w 1488"/>
                <a:gd name="T1" fmla="*/ 204 h 204"/>
                <a:gd name="T2" fmla="*/ 0 w 1488"/>
                <a:gd name="T3" fmla="*/ 18 h 204"/>
                <a:gd name="T4" fmla="*/ 77 w 1488"/>
                <a:gd name="T5" fmla="*/ 0 h 204"/>
                <a:gd name="T6" fmla="*/ 1503 w 1488"/>
                <a:gd name="T7" fmla="*/ 186 h 204"/>
                <a:gd name="T8" fmla="*/ 1414 w 1488"/>
                <a:gd name="T9" fmla="*/ 204 h 204"/>
                <a:gd name="T10" fmla="*/ 141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6" name="Rectangle 14"/>
            <p:cNvSpPr>
              <a:spLocks noChangeArrowheads="1"/>
            </p:cNvSpPr>
            <p:nvPr/>
          </p:nvSpPr>
          <p:spPr bwMode="hidden">
            <a:xfrm>
              <a:off x="473" y="3105"/>
              <a:ext cx="1" cy="1"/>
            </a:xfrm>
            <a:prstGeom prst="rect">
              <a:avLst/>
            </a:prstGeom>
            <a:solidFill>
              <a:srgbClr val="141485"/>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6 w 323"/>
                  <a:gd name="T13" fmla="*/ 18 h 162"/>
                  <a:gd name="T14" fmla="*/ 242 w 323"/>
                  <a:gd name="T15" fmla="*/ 54 h 162"/>
                  <a:gd name="T16" fmla="*/ 290 w 323"/>
                  <a:gd name="T17" fmla="*/ 90 h 162"/>
                  <a:gd name="T18" fmla="*/ 320 w 323"/>
                  <a:gd name="T19" fmla="*/ 114 h 162"/>
                  <a:gd name="T20" fmla="*/ 326 w 323"/>
                  <a:gd name="T21" fmla="*/ 126 h 162"/>
                  <a:gd name="T22" fmla="*/ 326 w 323"/>
                  <a:gd name="T23" fmla="*/ 126 h 162"/>
                  <a:gd name="T24" fmla="*/ 224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EditPoints="1"/>
              </p:cNvSpPr>
              <p:nvPr/>
            </p:nvSpPr>
            <p:spPr bwMode="hidden">
              <a:xfrm>
                <a:off x="192" y="2284"/>
                <a:ext cx="1254" cy="923"/>
              </a:xfrm>
              <a:custGeom>
                <a:avLst/>
                <a:gdLst>
                  <a:gd name="T0" fmla="*/ 1178 w 1250"/>
                  <a:gd name="T1" fmla="*/ 641 h 923"/>
                  <a:gd name="T2" fmla="*/ 1178 w 1250"/>
                  <a:gd name="T3" fmla="*/ 473 h 923"/>
                  <a:gd name="T4" fmla="*/ 1148 w 1250"/>
                  <a:gd name="T5" fmla="*/ 384 h 923"/>
                  <a:gd name="T6" fmla="*/ 1124 w 1250"/>
                  <a:gd name="T7" fmla="*/ 288 h 923"/>
                  <a:gd name="T8" fmla="*/ 1062 w 1250"/>
                  <a:gd name="T9" fmla="*/ 174 h 923"/>
                  <a:gd name="T10" fmla="*/ 990 w 1250"/>
                  <a:gd name="T11" fmla="*/ 96 h 923"/>
                  <a:gd name="T12" fmla="*/ 972 w 1250"/>
                  <a:gd name="T13" fmla="*/ 72 h 923"/>
                  <a:gd name="T14" fmla="*/ 900 w 1250"/>
                  <a:gd name="T15" fmla="*/ 18 h 923"/>
                  <a:gd name="T16" fmla="*/ 828 w 1250"/>
                  <a:gd name="T17" fmla="*/ 6 h 923"/>
                  <a:gd name="T18" fmla="*/ 718 w 1250"/>
                  <a:gd name="T19" fmla="*/ 24 h 923"/>
                  <a:gd name="T20" fmla="*/ 670 w 1250"/>
                  <a:gd name="T21" fmla="*/ 42 h 923"/>
                  <a:gd name="T22" fmla="*/ 574 w 1250"/>
                  <a:gd name="T23" fmla="*/ 120 h 923"/>
                  <a:gd name="T24" fmla="*/ 538 w 1250"/>
                  <a:gd name="T25" fmla="*/ 228 h 923"/>
                  <a:gd name="T26" fmla="*/ 515 w 1250"/>
                  <a:gd name="T27" fmla="*/ 348 h 923"/>
                  <a:gd name="T28" fmla="*/ 434 w 1250"/>
                  <a:gd name="T29" fmla="*/ 479 h 923"/>
                  <a:gd name="T30" fmla="*/ 416 w 1250"/>
                  <a:gd name="T31" fmla="*/ 539 h 923"/>
                  <a:gd name="T32" fmla="*/ 356 w 1250"/>
                  <a:gd name="T33" fmla="*/ 599 h 923"/>
                  <a:gd name="T34" fmla="*/ 308 w 1250"/>
                  <a:gd name="T35" fmla="*/ 629 h 923"/>
                  <a:gd name="T36" fmla="*/ 296 w 1250"/>
                  <a:gd name="T37" fmla="*/ 635 h 923"/>
                  <a:gd name="T38" fmla="*/ 260 w 1250"/>
                  <a:gd name="T39" fmla="*/ 677 h 923"/>
                  <a:gd name="T40" fmla="*/ 150 w 1250"/>
                  <a:gd name="T41" fmla="*/ 797 h 923"/>
                  <a:gd name="T42" fmla="*/ 54 w 1250"/>
                  <a:gd name="T43" fmla="*/ 839 h 923"/>
                  <a:gd name="T44" fmla="*/ 156 w 1250"/>
                  <a:gd name="T45" fmla="*/ 905 h 923"/>
                  <a:gd name="T46" fmla="*/ 243 w 1250"/>
                  <a:gd name="T47" fmla="*/ 869 h 923"/>
                  <a:gd name="T48" fmla="*/ 646 w 1250"/>
                  <a:gd name="T49" fmla="*/ 827 h 923"/>
                  <a:gd name="T50" fmla="*/ 706 w 1250"/>
                  <a:gd name="T51" fmla="*/ 725 h 923"/>
                  <a:gd name="T52" fmla="*/ 700 w 1250"/>
                  <a:gd name="T53" fmla="*/ 611 h 923"/>
                  <a:gd name="T54" fmla="*/ 785 w 1250"/>
                  <a:gd name="T55" fmla="*/ 551 h 923"/>
                  <a:gd name="T56" fmla="*/ 888 w 1250"/>
                  <a:gd name="T57" fmla="*/ 449 h 923"/>
                  <a:gd name="T58" fmla="*/ 918 w 1250"/>
                  <a:gd name="T59" fmla="*/ 414 h 923"/>
                  <a:gd name="T60" fmla="*/ 984 w 1250"/>
                  <a:gd name="T61" fmla="*/ 318 h 923"/>
                  <a:gd name="T62" fmla="*/ 1032 w 1250"/>
                  <a:gd name="T63" fmla="*/ 336 h 923"/>
                  <a:gd name="T64" fmla="*/ 1130 w 1250"/>
                  <a:gd name="T65" fmla="*/ 617 h 923"/>
                  <a:gd name="T66" fmla="*/ 1124 w 1250"/>
                  <a:gd name="T67" fmla="*/ 689 h 923"/>
                  <a:gd name="T68" fmla="*/ 1160 w 1250"/>
                  <a:gd name="T69" fmla="*/ 749 h 923"/>
                  <a:gd name="T70" fmla="*/ 1214 w 1250"/>
                  <a:gd name="T71" fmla="*/ 713 h 923"/>
                  <a:gd name="T72" fmla="*/ 1250 w 1250"/>
                  <a:gd name="T73" fmla="*/ 749 h 923"/>
                  <a:gd name="T74" fmla="*/ 1262 w 1250"/>
                  <a:gd name="T75" fmla="*/ 743 h 923"/>
                  <a:gd name="T76" fmla="*/ 700 w 1250"/>
                  <a:gd name="T77" fmla="*/ 264 h 923"/>
                  <a:gd name="T78" fmla="*/ 793 w 1250"/>
                  <a:gd name="T79" fmla="*/ 372 h 923"/>
                  <a:gd name="T80" fmla="*/ 772 w 1250"/>
                  <a:gd name="T81" fmla="*/ 443 h 923"/>
                  <a:gd name="T82" fmla="*/ 712 w 1250"/>
                  <a:gd name="T83" fmla="*/ 515 h 923"/>
                  <a:gd name="T84" fmla="*/ 664 w 1250"/>
                  <a:gd name="T85" fmla="*/ 569 h 923"/>
                  <a:gd name="T86" fmla="*/ 622 w 1250"/>
                  <a:gd name="T87" fmla="*/ 593 h 923"/>
                  <a:gd name="T88" fmla="*/ 580 w 1250"/>
                  <a:gd name="T89" fmla="*/ 617 h 923"/>
                  <a:gd name="T90" fmla="*/ 568 w 1250"/>
                  <a:gd name="T91" fmla="*/ 707 h 923"/>
                  <a:gd name="T92" fmla="*/ 356 w 1250"/>
                  <a:gd name="T93" fmla="*/ 755 h 923"/>
                  <a:gd name="T94" fmla="*/ 392 w 1250"/>
                  <a:gd name="T95" fmla="*/ 641 h 923"/>
                  <a:gd name="T96" fmla="*/ 428 w 1250"/>
                  <a:gd name="T97" fmla="*/ 647 h 923"/>
                  <a:gd name="T98" fmla="*/ 446 w 1250"/>
                  <a:gd name="T99" fmla="*/ 617 h 923"/>
                  <a:gd name="T100" fmla="*/ 574 w 1250"/>
                  <a:gd name="T101" fmla="*/ 515 h 923"/>
                  <a:gd name="T102" fmla="*/ 622 w 1250"/>
                  <a:gd name="T103" fmla="*/ 473 h 923"/>
                  <a:gd name="T104" fmla="*/ 646 w 1250"/>
                  <a:gd name="T105" fmla="*/ 396 h 923"/>
                  <a:gd name="T106" fmla="*/ 646 w 1250"/>
                  <a:gd name="T107" fmla="*/ 378 h 923"/>
                  <a:gd name="T108" fmla="*/ 670 w 1250"/>
                  <a:gd name="T109" fmla="*/ 270 h 923"/>
                  <a:gd name="T110" fmla="*/ 688 w 1250"/>
                  <a:gd name="T111" fmla="*/ 192 h 923"/>
                  <a:gd name="T112" fmla="*/ 700 w 1250"/>
                  <a:gd name="T113" fmla="*/ 264 h 923"/>
                  <a:gd name="T114" fmla="*/ 538 w 1250"/>
                  <a:gd name="T115" fmla="*/ 455 h 923"/>
                  <a:gd name="T116" fmla="*/ 640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51 w 72"/>
                  <a:gd name="T3" fmla="*/ 24 h 54"/>
                  <a:gd name="T4" fmla="*/ 63 w 72"/>
                  <a:gd name="T5" fmla="*/ 12 h 54"/>
                  <a:gd name="T6" fmla="*/ 69 w 72"/>
                  <a:gd name="T7" fmla="*/ 6 h 54"/>
                  <a:gd name="T8" fmla="*/ 75 w 72"/>
                  <a:gd name="T9" fmla="*/ 0 h 54"/>
                  <a:gd name="T10" fmla="*/ 45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p:cNvSpPr>
              <p:nvPr/>
            </p:nvSpPr>
            <p:spPr bwMode="hidden">
              <a:xfrm>
                <a:off x="437" y="3027"/>
                <a:ext cx="288" cy="84"/>
              </a:xfrm>
              <a:custGeom>
                <a:avLst/>
                <a:gdLst>
                  <a:gd name="T0" fmla="*/ 290 w 287"/>
                  <a:gd name="T1" fmla="*/ 0 h 84"/>
                  <a:gd name="T2" fmla="*/ 0 w 287"/>
                  <a:gd name="T3" fmla="*/ 84 h 84"/>
                  <a:gd name="T4" fmla="*/ 171 w 287"/>
                  <a:gd name="T5" fmla="*/ 36 h 84"/>
                  <a:gd name="T6" fmla="*/ 114 w 287"/>
                  <a:gd name="T7" fmla="*/ 60 h 84"/>
                  <a:gd name="T8" fmla="*/ 279 w 287"/>
                  <a:gd name="T9" fmla="*/ 18 h 84"/>
                  <a:gd name="T10" fmla="*/ 290 w 287"/>
                  <a:gd name="T11" fmla="*/ 0 h 84"/>
                  <a:gd name="T12" fmla="*/ 290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41353" name="Rectangle 41"/>
          <p:cNvSpPr>
            <a:spLocks noGrp="1" noChangeArrowheads="1"/>
          </p:cNvSpPr>
          <p:nvPr>
            <p:ph type="ctrTitle"/>
          </p:nvPr>
        </p:nvSpPr>
        <p:spPr>
          <a:xfrm>
            <a:off x="685800" y="1447800"/>
            <a:ext cx="7772400" cy="1470025"/>
          </a:xfrm>
        </p:spPr>
        <p:txBody>
          <a:bodyPr/>
          <a:lstStyle>
            <a:lvl1pPr>
              <a:defRPr/>
            </a:lvl1pPr>
          </a:lstStyle>
          <a:p>
            <a:pPr lvl="0"/>
            <a:r>
              <a:rPr lang="en-US" altLang="en-US" noProof="0"/>
              <a:t>Click to edit Master title style</a:t>
            </a:r>
          </a:p>
        </p:txBody>
      </p:sp>
      <p:sp>
        <p:nvSpPr>
          <p:cNvPr id="141354" name="Rectangle 42"/>
          <p:cNvSpPr>
            <a:spLocks noGrp="1" noChangeArrowheads="1"/>
          </p:cNvSpPr>
          <p:nvPr>
            <p:ph type="subTitle" idx="1"/>
          </p:nvPr>
        </p:nvSpPr>
        <p:spPr>
          <a:xfrm>
            <a:off x="1371600" y="3203575"/>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fld id="{716770E9-F714-4863-9B2B-5FC45563F32F}" type="slidenum">
              <a:rPr lang="en-US" altLang="en-US"/>
              <a:pPr/>
              <a:t>‹#›</a:t>
            </a:fld>
            <a:endParaRPr lang="en-US" altLang="en-US"/>
          </a:p>
        </p:txBody>
      </p:sp>
    </p:spTree>
    <p:extLst>
      <p:ext uri="{BB962C8B-B14F-4D97-AF65-F5344CB8AC3E}">
        <p14:creationId xmlns:p14="http://schemas.microsoft.com/office/powerpoint/2010/main" val="131281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1587B4A5-1C12-4E50-B073-495C3CC8D4AA}" type="slidenum">
              <a:rPr lang="en-US" altLang="en-US"/>
              <a:pPr/>
              <a:t>‹#›</a:t>
            </a:fld>
            <a:endParaRPr lang="en-US" altLang="en-US"/>
          </a:p>
        </p:txBody>
      </p:sp>
    </p:spTree>
    <p:extLst>
      <p:ext uri="{BB962C8B-B14F-4D97-AF65-F5344CB8AC3E}">
        <p14:creationId xmlns:p14="http://schemas.microsoft.com/office/powerpoint/2010/main" val="23477859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704DE3D2-86E9-46AF-978D-5390126808C2}" type="slidenum">
              <a:rPr lang="en-US" altLang="en-US"/>
              <a:pPr/>
              <a:t>‹#›</a:t>
            </a:fld>
            <a:endParaRPr lang="en-US" altLang="en-US"/>
          </a:p>
        </p:txBody>
      </p:sp>
    </p:spTree>
    <p:extLst>
      <p:ext uri="{BB962C8B-B14F-4D97-AF65-F5344CB8AC3E}">
        <p14:creationId xmlns:p14="http://schemas.microsoft.com/office/powerpoint/2010/main" val="40574061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fld id="{463C6A87-80A6-49C1-AAF0-2D2DA086368F}" type="slidenum">
              <a:rPr lang="en-US" altLang="en-US"/>
              <a:pPr/>
              <a:t>‹#›</a:t>
            </a:fld>
            <a:endParaRPr lang="en-US" altLang="en-US"/>
          </a:p>
        </p:txBody>
      </p:sp>
    </p:spTree>
    <p:extLst>
      <p:ext uri="{BB962C8B-B14F-4D97-AF65-F5344CB8AC3E}">
        <p14:creationId xmlns:p14="http://schemas.microsoft.com/office/powerpoint/2010/main" val="342162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27"/>
          <p:cNvSpPr>
            <a:spLocks noGrp="1" noChangeArrowheads="1"/>
          </p:cNvSpPr>
          <p:nvPr>
            <p:ph type="sldNum" sz="quarter" idx="11"/>
          </p:nvPr>
        </p:nvSpPr>
        <p:spPr>
          <a:ln/>
        </p:spPr>
        <p:txBody>
          <a:bodyPr/>
          <a:lstStyle>
            <a:lvl1pPr>
              <a:defRPr/>
            </a:lvl1pPr>
          </a:lstStyle>
          <a:p>
            <a:fld id="{8121733C-05BF-4A26-BC7F-2807794834E3}" type="slidenum">
              <a:rPr lang="en-US" altLang="en-US"/>
              <a:pPr/>
              <a:t>‹#›</a:t>
            </a:fld>
            <a:endParaRPr lang="en-US" alt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23860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5"/>
          <p:cNvSpPr>
            <a:spLocks noGrp="1" noChangeArrowheads="1"/>
          </p:cNvSpPr>
          <p:nvPr>
            <p:ph type="sldNum" sz="quarter" idx="12"/>
          </p:nvPr>
        </p:nvSpPr>
        <p:spPr>
          <a:ln/>
        </p:spPr>
        <p:txBody>
          <a:bodyPr/>
          <a:lstStyle>
            <a:lvl1pPr>
              <a:defRPr/>
            </a:lvl1pPr>
          </a:lstStyle>
          <a:p>
            <a:fld id="{F74B38A0-BFC6-4471-A288-36FD6664910C}" type="slidenum">
              <a:rPr lang="en-US" altLang="en-US"/>
              <a:pPr/>
              <a:t>‹#›</a:t>
            </a:fld>
            <a:endParaRPr lang="en-US" altLang="en-US"/>
          </a:p>
        </p:txBody>
      </p:sp>
    </p:spTree>
    <p:extLst>
      <p:ext uri="{BB962C8B-B14F-4D97-AF65-F5344CB8AC3E}">
        <p14:creationId xmlns:p14="http://schemas.microsoft.com/office/powerpoint/2010/main" val="1345522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5"/>
          <p:cNvSpPr>
            <a:spLocks noGrp="1" noChangeArrowheads="1"/>
          </p:cNvSpPr>
          <p:nvPr>
            <p:ph type="sldNum" sz="quarter" idx="12"/>
          </p:nvPr>
        </p:nvSpPr>
        <p:spPr>
          <a:ln/>
        </p:spPr>
        <p:txBody>
          <a:bodyPr/>
          <a:lstStyle>
            <a:lvl1pPr>
              <a:defRPr/>
            </a:lvl1pPr>
          </a:lstStyle>
          <a:p>
            <a:fld id="{D67D932E-1619-468B-8EBB-C5D9BDB97227}" type="slidenum">
              <a:rPr lang="en-US" altLang="en-US"/>
              <a:pPr/>
              <a:t>‹#›</a:t>
            </a:fld>
            <a:endParaRPr lang="en-US" altLang="en-US"/>
          </a:p>
        </p:txBody>
      </p:sp>
    </p:spTree>
    <p:extLst>
      <p:ext uri="{BB962C8B-B14F-4D97-AF65-F5344CB8AC3E}">
        <p14:creationId xmlns:p14="http://schemas.microsoft.com/office/powerpoint/2010/main" val="209617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5"/>
          <p:cNvSpPr>
            <a:spLocks noGrp="1" noChangeArrowheads="1"/>
          </p:cNvSpPr>
          <p:nvPr>
            <p:ph type="sldNum" sz="quarter" idx="12"/>
          </p:nvPr>
        </p:nvSpPr>
        <p:spPr>
          <a:ln/>
        </p:spPr>
        <p:txBody>
          <a:bodyPr/>
          <a:lstStyle>
            <a:lvl1pPr>
              <a:defRPr/>
            </a:lvl1pPr>
          </a:lstStyle>
          <a:p>
            <a:fld id="{F1DCE58A-B214-4929-A645-4DA814CF2761}" type="slidenum">
              <a:rPr lang="en-US" altLang="en-US"/>
              <a:pPr/>
              <a:t>‹#›</a:t>
            </a:fld>
            <a:endParaRPr lang="en-US" altLang="en-US"/>
          </a:p>
        </p:txBody>
      </p:sp>
    </p:spTree>
    <p:extLst>
      <p:ext uri="{BB962C8B-B14F-4D97-AF65-F5344CB8AC3E}">
        <p14:creationId xmlns:p14="http://schemas.microsoft.com/office/powerpoint/2010/main" val="1434498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fld id="{0406F63A-034D-4935-996A-1EB05EAC6CFD}" type="slidenum">
              <a:rPr lang="en-US" altLang="en-US"/>
              <a:pPr/>
              <a:t>‹#›</a:t>
            </a:fld>
            <a:endParaRPr lang="en-US" altLang="en-US"/>
          </a:p>
        </p:txBody>
      </p:sp>
    </p:spTree>
    <p:extLst>
      <p:ext uri="{BB962C8B-B14F-4D97-AF65-F5344CB8AC3E}">
        <p14:creationId xmlns:p14="http://schemas.microsoft.com/office/powerpoint/2010/main" val="3682548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5"/>
          <p:cNvSpPr>
            <a:spLocks noGrp="1" noChangeArrowheads="1"/>
          </p:cNvSpPr>
          <p:nvPr>
            <p:ph type="sldNum" sz="quarter" idx="12"/>
          </p:nvPr>
        </p:nvSpPr>
        <p:spPr>
          <a:ln/>
        </p:spPr>
        <p:txBody>
          <a:bodyPr/>
          <a:lstStyle>
            <a:lvl1pPr>
              <a:defRPr/>
            </a:lvl1pPr>
          </a:lstStyle>
          <a:p>
            <a:fld id="{DA03094F-19F6-4A89-BCFF-D833C7E0500F}" type="slidenum">
              <a:rPr lang="en-US" altLang="en-US"/>
              <a:pPr/>
              <a:t>‹#›</a:t>
            </a:fld>
            <a:endParaRPr lang="en-US" altLang="en-US"/>
          </a:p>
        </p:txBody>
      </p:sp>
    </p:spTree>
    <p:extLst>
      <p:ext uri="{BB962C8B-B14F-4D97-AF65-F5344CB8AC3E}">
        <p14:creationId xmlns:p14="http://schemas.microsoft.com/office/powerpoint/2010/main" val="38287654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D012469B-17A5-4240-840E-8561D318D851}" type="slidenum">
              <a:rPr lang="en-US" altLang="en-US"/>
              <a:pPr/>
              <a:t>‹#›</a:t>
            </a:fld>
            <a:endParaRPr lang="en-US" altLang="en-US"/>
          </a:p>
        </p:txBody>
      </p:sp>
    </p:spTree>
    <p:extLst>
      <p:ext uri="{BB962C8B-B14F-4D97-AF65-F5344CB8AC3E}">
        <p14:creationId xmlns:p14="http://schemas.microsoft.com/office/powerpoint/2010/main" val="28825102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5"/>
          <p:cNvSpPr>
            <a:spLocks noGrp="1" noChangeArrowheads="1"/>
          </p:cNvSpPr>
          <p:nvPr>
            <p:ph type="sldNum" sz="quarter" idx="12"/>
          </p:nvPr>
        </p:nvSpPr>
        <p:spPr>
          <a:ln/>
        </p:spPr>
        <p:txBody>
          <a:bodyPr/>
          <a:lstStyle>
            <a:lvl1pPr>
              <a:defRPr/>
            </a:lvl1pPr>
          </a:lstStyle>
          <a:p>
            <a:fld id="{9117EDAE-EBA3-4FEB-91C0-A1542C8AB4D7}" type="slidenum">
              <a:rPr lang="en-US" altLang="en-US"/>
              <a:pPr/>
              <a:t>‹#›</a:t>
            </a:fld>
            <a:endParaRPr lang="en-US" altLang="en-US"/>
          </a:p>
        </p:txBody>
      </p:sp>
    </p:spTree>
    <p:extLst>
      <p:ext uri="{BB962C8B-B14F-4D97-AF65-F5344CB8AC3E}">
        <p14:creationId xmlns:p14="http://schemas.microsoft.com/office/powerpoint/2010/main" val="31602172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3413" y="798513"/>
            <a:ext cx="7542213" cy="6029325"/>
            <a:chOff x="-384" y="480"/>
            <a:chExt cx="4751" cy="3798"/>
          </a:xfrm>
        </p:grpSpPr>
        <p:grpSp>
          <p:nvGrpSpPr>
            <p:cNvPr id="5" name="Group 3"/>
            <p:cNvGrpSpPr>
              <a:grpSpLocks/>
            </p:cNvGrpSpPr>
            <p:nvPr/>
          </p:nvGrpSpPr>
          <p:grpSpPr bwMode="auto">
            <a:xfrm>
              <a:off x="-384" y="480"/>
              <a:ext cx="4751" cy="3798"/>
              <a:chOff x="0" y="522"/>
              <a:chExt cx="4751" cy="3798"/>
            </a:xfrm>
          </p:grpSpPr>
          <p:grpSp>
            <p:nvGrpSpPr>
              <p:cNvPr id="19" name="Group 4"/>
              <p:cNvGrpSpPr>
                <a:grpSpLocks/>
              </p:cNvGrpSpPr>
              <p:nvPr userDrawn="1"/>
            </p:nvGrpSpPr>
            <p:grpSpPr bwMode="auto">
              <a:xfrm>
                <a:off x="0" y="522"/>
                <a:ext cx="4751" cy="3794"/>
                <a:chOff x="0" y="522"/>
                <a:chExt cx="4751" cy="3794"/>
              </a:xfrm>
            </p:grpSpPr>
            <p:sp>
              <p:nvSpPr>
                <p:cNvPr id="33"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 name="Group 6"/>
                <p:cNvGrpSpPr>
                  <a:grpSpLocks/>
                </p:cNvGrpSpPr>
                <p:nvPr userDrawn="1"/>
              </p:nvGrpSpPr>
              <p:grpSpPr bwMode="auto">
                <a:xfrm>
                  <a:off x="0" y="522"/>
                  <a:ext cx="4751" cy="3794"/>
                  <a:chOff x="0" y="522"/>
                  <a:chExt cx="4751" cy="3794"/>
                </a:xfrm>
              </p:grpSpPr>
              <p:sp>
                <p:nvSpPr>
                  <p:cNvPr id="35"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 name="Group 10"/>
                  <p:cNvGrpSpPr>
                    <a:grpSpLocks/>
                  </p:cNvGrpSpPr>
                  <p:nvPr userDrawn="1"/>
                </p:nvGrpSpPr>
                <p:grpSpPr bwMode="auto">
                  <a:xfrm>
                    <a:off x="0" y="522"/>
                    <a:ext cx="4751" cy="3794"/>
                    <a:chOff x="0" y="522"/>
                    <a:chExt cx="4751" cy="3794"/>
                  </a:xfrm>
                </p:grpSpPr>
                <p:sp>
                  <p:nvSpPr>
                    <p:cNvPr id="39"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0" name="Group 166"/>
                    <p:cNvGrpSpPr>
                      <a:grpSpLocks/>
                    </p:cNvGrpSpPr>
                    <p:nvPr userDrawn="1"/>
                  </p:nvGrpSpPr>
                  <p:grpSpPr bwMode="auto">
                    <a:xfrm>
                      <a:off x="0" y="659"/>
                      <a:ext cx="4751" cy="3657"/>
                      <a:chOff x="0" y="659"/>
                      <a:chExt cx="4751" cy="3657"/>
                    </a:xfrm>
                  </p:grpSpPr>
                  <p:sp>
                    <p:nvSpPr>
                      <p:cNvPr id="41"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2" name="Group 14"/>
                      <p:cNvGrpSpPr>
                        <a:grpSpLocks/>
                      </p:cNvGrpSpPr>
                      <p:nvPr userDrawn="1"/>
                    </p:nvGrpSpPr>
                    <p:grpSpPr bwMode="auto">
                      <a:xfrm>
                        <a:off x="0" y="808"/>
                        <a:ext cx="4751" cy="3508"/>
                        <a:chOff x="-400" y="808"/>
                        <a:chExt cx="4751" cy="3508"/>
                      </a:xfrm>
                    </p:grpSpPr>
                    <p:sp>
                      <p:nvSpPr>
                        <p:cNvPr id="43"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6"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7"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8"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3"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5"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6"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7"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8"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79" name="Group 51"/>
                        <p:cNvGrpSpPr>
                          <a:grpSpLocks/>
                        </p:cNvGrpSpPr>
                        <p:nvPr userDrawn="1"/>
                      </p:nvGrpSpPr>
                      <p:grpSpPr bwMode="auto">
                        <a:xfrm>
                          <a:off x="0" y="1812"/>
                          <a:ext cx="3672" cy="2049"/>
                          <a:chOff x="5" y="1816"/>
                          <a:chExt cx="3672" cy="2049"/>
                        </a:xfrm>
                      </p:grpSpPr>
                      <p:sp>
                        <p:nvSpPr>
                          <p:cNvPr id="116" name="Oval 52"/>
                          <p:cNvSpPr>
                            <a:spLocks noChangeArrowheads="1"/>
                          </p:cNvSpPr>
                          <p:nvPr userDrawn="1"/>
                        </p:nvSpPr>
                        <p:spPr bwMode="hidden">
                          <a:xfrm rot="-2819839">
                            <a:off x="1546" y="2870"/>
                            <a:ext cx="161" cy="280"/>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7"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8"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9"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0" name="Oval 56"/>
                          <p:cNvSpPr>
                            <a:spLocks noChangeArrowheads="1"/>
                          </p:cNvSpPr>
                          <p:nvPr userDrawn="1"/>
                        </p:nvSpPr>
                        <p:spPr bwMode="hidden">
                          <a:xfrm rot="-2819839">
                            <a:off x="1295" y="2200"/>
                            <a:ext cx="786" cy="1467"/>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1"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2" name="Oval 58"/>
                          <p:cNvSpPr>
                            <a:spLocks noChangeArrowheads="1"/>
                          </p:cNvSpPr>
                          <p:nvPr userDrawn="1"/>
                        </p:nvSpPr>
                        <p:spPr bwMode="hidden">
                          <a:xfrm rot="-2819839">
                            <a:off x="1157" y="1866"/>
                            <a:ext cx="1167" cy="2094"/>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3"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4" name="Oval 60"/>
                          <p:cNvSpPr>
                            <a:spLocks noChangeArrowheads="1"/>
                          </p:cNvSpPr>
                          <p:nvPr userDrawn="1"/>
                        </p:nvSpPr>
                        <p:spPr bwMode="hidden">
                          <a:xfrm rot="-2819839">
                            <a:off x="999" y="1537"/>
                            <a:ext cx="1563" cy="2696"/>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5" name="Oval 61"/>
                          <p:cNvSpPr>
                            <a:spLocks noChangeArrowheads="1"/>
                          </p:cNvSpPr>
                          <p:nvPr userDrawn="1"/>
                        </p:nvSpPr>
                        <p:spPr bwMode="hidden">
                          <a:xfrm rot="-2819839">
                            <a:off x="934" y="1358"/>
                            <a:ext cx="1711" cy="3016"/>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6"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7" name="Oval 63"/>
                          <p:cNvSpPr>
                            <a:spLocks noChangeArrowheads="1"/>
                          </p:cNvSpPr>
                          <p:nvPr userDrawn="1"/>
                        </p:nvSpPr>
                        <p:spPr bwMode="hidden">
                          <a:xfrm rot="-2780025">
                            <a:off x="818" y="1003"/>
                            <a:ext cx="2049" cy="3672"/>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80"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3"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4"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5"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9"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0"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1"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grpSp>
          <p:grpSp>
            <p:nvGrpSpPr>
              <p:cNvPr id="20" name="Group 100"/>
              <p:cNvGrpSpPr>
                <a:grpSpLocks/>
              </p:cNvGrpSpPr>
              <p:nvPr userDrawn="1"/>
            </p:nvGrpSpPr>
            <p:grpSpPr bwMode="auto">
              <a:xfrm>
                <a:off x="402" y="1454"/>
                <a:ext cx="2787" cy="2866"/>
                <a:chOff x="2" y="1454"/>
                <a:chExt cx="2787" cy="2866"/>
              </a:xfrm>
            </p:grpSpPr>
            <p:sp>
              <p:nvSpPr>
                <p:cNvPr id="21"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3" name="Group 103"/>
                <p:cNvGrpSpPr>
                  <a:grpSpLocks/>
                </p:cNvGrpSpPr>
                <p:nvPr userDrawn="1"/>
              </p:nvGrpSpPr>
              <p:grpSpPr bwMode="auto">
                <a:xfrm>
                  <a:off x="2" y="2738"/>
                  <a:ext cx="1317" cy="1582"/>
                  <a:chOff x="2" y="2738"/>
                  <a:chExt cx="1317" cy="1582"/>
                </a:xfrm>
              </p:grpSpPr>
              <p:sp>
                <p:nvSpPr>
                  <p:cNvPr id="24"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6" name="Group 113"/>
            <p:cNvGrpSpPr>
              <a:grpSpLocks/>
            </p:cNvGrpSpPr>
            <p:nvPr userDrawn="1"/>
          </p:nvGrpSpPr>
          <p:grpSpPr bwMode="auto">
            <a:xfrm>
              <a:off x="16" y="1326"/>
              <a:ext cx="3325" cy="2948"/>
              <a:chOff x="16" y="1326"/>
              <a:chExt cx="3325" cy="2948"/>
            </a:xfrm>
          </p:grpSpPr>
          <p:sp>
            <p:nvSpPr>
              <p:cNvPr id="7"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Rectangle 116"/>
              <p:cNvSpPr>
                <a:spLocks noChangeArrowheads="1"/>
              </p:cNvSpPr>
              <p:nvPr/>
            </p:nvSpPr>
            <p:spPr bwMode="hidden">
              <a:xfrm rot="-2488720">
                <a:off x="1988" y="1919"/>
                <a:ext cx="1353"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 name="Rectangle 117"/>
              <p:cNvSpPr>
                <a:spLocks noChangeArrowheads="1"/>
              </p:cNvSpPr>
              <p:nvPr/>
            </p:nvSpPr>
            <p:spPr bwMode="hidden">
              <a:xfrm rot="-5087790">
                <a:off x="1964" y="2613"/>
                <a:ext cx="2217"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1" name="Rectangle 118"/>
              <p:cNvSpPr>
                <a:spLocks noChangeArrowheads="1"/>
              </p:cNvSpPr>
              <p:nvPr/>
            </p:nvSpPr>
            <p:spPr bwMode="hidden">
              <a:xfrm rot="-3417299">
                <a:off x="1018" y="2695"/>
                <a:ext cx="2678"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2" name="Rectangle 119"/>
              <p:cNvSpPr>
                <a:spLocks noChangeArrowheads="1"/>
              </p:cNvSpPr>
              <p:nvPr/>
            </p:nvSpPr>
            <p:spPr bwMode="hidden">
              <a:xfrm rot="-835848">
                <a:off x="688" y="1748"/>
                <a:ext cx="2390"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nvGrpSpPr>
              <p:cNvPr id="13" name="Group 120"/>
              <p:cNvGrpSpPr>
                <a:grpSpLocks noChangeAspect="1"/>
              </p:cNvGrpSpPr>
              <p:nvPr/>
            </p:nvGrpSpPr>
            <p:grpSpPr bwMode="auto">
              <a:xfrm>
                <a:off x="3046" y="1326"/>
                <a:ext cx="259" cy="299"/>
                <a:chOff x="3042" y="1265"/>
                <a:chExt cx="367" cy="424"/>
              </a:xfrm>
            </p:grpSpPr>
            <p:sp>
              <p:nvSpPr>
                <p:cNvPr id="14"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a:noFill/>
                </a:ln>
                <a:effectLst/>
              </p:spPr>
              <p:txBody>
                <a:bodyPr wrap="none" anchor="ctr"/>
                <a:lstStyle/>
                <a:p>
                  <a:pPr eaLnBrk="1" hangingPunct="1">
                    <a:defRPr/>
                  </a:pPr>
                  <a:endParaRPr lang="en-US"/>
                </a:p>
              </p:txBody>
            </p:sp>
            <p:sp>
              <p:nvSpPr>
                <p:cNvPr id="15" name="Freeform 122"/>
                <p:cNvSpPr>
                  <a:spLocks noChangeAspect="1"/>
                </p:cNvSpPr>
                <p:nvPr userDrawn="1"/>
              </p:nvSpPr>
              <p:spPr bwMode="hidden">
                <a:xfrm>
                  <a:off x="3070" y="1374"/>
                  <a:ext cx="227" cy="221"/>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sp>
              <p:nvSpPr>
                <p:cNvPr id="16" name="Freeform 123"/>
                <p:cNvSpPr>
                  <a:spLocks noChangeAspect="1"/>
                </p:cNvSpPr>
                <p:nvPr userDrawn="1"/>
              </p:nvSpPr>
              <p:spPr bwMode="hidden">
                <a:xfrm>
                  <a:off x="3144" y="1366"/>
                  <a:ext cx="163" cy="156"/>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sp>
              <p:nvSpPr>
                <p:cNvPr id="17" name="Freeform 124"/>
                <p:cNvSpPr>
                  <a:spLocks noChangeAspect="1"/>
                </p:cNvSpPr>
                <p:nvPr userDrawn="1"/>
              </p:nvSpPr>
              <p:spPr bwMode="hidden">
                <a:xfrm>
                  <a:off x="3202" y="1272"/>
                  <a:ext cx="203" cy="199"/>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sp>
              <p:nvSpPr>
                <p:cNvPr id="18"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grpSp>
        </p:grpSp>
      </p:grpSp>
      <p:sp>
        <p:nvSpPr>
          <p:cNvPr id="144510" name="Rectangle 126"/>
          <p:cNvSpPr>
            <a:spLocks noGrp="1" noChangeArrowheads="1"/>
          </p:cNvSpPr>
          <p:nvPr>
            <p:ph type="ctrTitle" sz="quarter"/>
          </p:nvPr>
        </p:nvSpPr>
        <p:spPr>
          <a:xfrm>
            <a:off x="685800" y="1600200"/>
            <a:ext cx="7772400" cy="1973263"/>
          </a:xfrm>
        </p:spPr>
        <p:txBody>
          <a:bodyPr/>
          <a:lstStyle>
            <a:lvl1pPr>
              <a:defRPr sz="5100"/>
            </a:lvl1pPr>
          </a:lstStyle>
          <a:p>
            <a:pPr lvl="0"/>
            <a:r>
              <a:rPr lang="en-US" altLang="en-US" noProof="0"/>
              <a:t>Click to edit Master title style</a:t>
            </a:r>
          </a:p>
        </p:txBody>
      </p:sp>
      <p:sp>
        <p:nvSpPr>
          <p:cNvPr id="144511" name="Rectangle 127"/>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28" name="Rectangle 128"/>
          <p:cNvSpPr>
            <a:spLocks noGrp="1" noChangeArrowheads="1"/>
          </p:cNvSpPr>
          <p:nvPr>
            <p:ph type="dt" sz="quarter" idx="10"/>
          </p:nvPr>
        </p:nvSpPr>
        <p:spPr/>
        <p:txBody>
          <a:bodyPr/>
          <a:lstStyle>
            <a:lvl1pPr>
              <a:defRPr>
                <a:effectLst/>
              </a:defRPr>
            </a:lvl1pPr>
          </a:lstStyle>
          <a:p>
            <a:pPr>
              <a:defRPr/>
            </a:pPr>
            <a:endParaRPr lang="en-US" altLang="en-US"/>
          </a:p>
        </p:txBody>
      </p:sp>
      <p:sp>
        <p:nvSpPr>
          <p:cNvPr id="129" name="Rectangle 129"/>
          <p:cNvSpPr>
            <a:spLocks noGrp="1" noChangeArrowheads="1"/>
          </p:cNvSpPr>
          <p:nvPr>
            <p:ph type="ftr" sz="quarter" idx="11"/>
          </p:nvPr>
        </p:nvSpPr>
        <p:spPr/>
        <p:txBody>
          <a:bodyPr/>
          <a:lstStyle>
            <a:lvl1pPr>
              <a:defRPr>
                <a:effectLst/>
              </a:defRPr>
            </a:lvl1pPr>
          </a:lstStyle>
          <a:p>
            <a:pPr>
              <a:defRPr/>
            </a:pPr>
            <a:endParaRPr lang="en-US" altLang="en-US"/>
          </a:p>
        </p:txBody>
      </p:sp>
      <p:sp>
        <p:nvSpPr>
          <p:cNvPr id="130" name="Rectangle 130"/>
          <p:cNvSpPr>
            <a:spLocks noGrp="1" noChangeArrowheads="1"/>
          </p:cNvSpPr>
          <p:nvPr>
            <p:ph type="sldNum" sz="quarter" idx="12"/>
          </p:nvPr>
        </p:nvSpPr>
        <p:spPr/>
        <p:txBody>
          <a:bodyPr/>
          <a:lstStyle>
            <a:lvl1pPr>
              <a:defRPr>
                <a:effectLst/>
              </a:defRPr>
            </a:lvl1pPr>
          </a:lstStyle>
          <a:p>
            <a:fld id="{00FF53F3-A40D-426E-9CBF-A716AF247CD8}" type="slidenum">
              <a:rPr lang="en-US" altLang="en-US"/>
              <a:pPr/>
              <a:t>‹#›</a:t>
            </a:fld>
            <a:endParaRPr lang="en-US" altLang="en-US"/>
          </a:p>
        </p:txBody>
      </p:sp>
    </p:spTree>
    <p:extLst>
      <p:ext uri="{BB962C8B-B14F-4D97-AF65-F5344CB8AC3E}">
        <p14:creationId xmlns:p14="http://schemas.microsoft.com/office/powerpoint/2010/main" val="2230389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8"/>
          <p:cNvSpPr>
            <a:spLocks noGrp="1" noChangeArrowheads="1"/>
          </p:cNvSpPr>
          <p:nvPr>
            <p:ph type="sldNum" sz="quarter" idx="12"/>
          </p:nvPr>
        </p:nvSpPr>
        <p:spPr>
          <a:ln/>
        </p:spPr>
        <p:txBody>
          <a:bodyPr/>
          <a:lstStyle>
            <a:lvl1pPr>
              <a:defRPr/>
            </a:lvl1pPr>
          </a:lstStyle>
          <a:p>
            <a:fld id="{B2644D9F-6AEB-40A7-BA21-A80A82BAC2CA}" type="slidenum">
              <a:rPr lang="en-US" altLang="en-US"/>
              <a:pPr/>
              <a:t>‹#›</a:t>
            </a:fld>
            <a:endParaRPr lang="en-US" altLang="en-US"/>
          </a:p>
        </p:txBody>
      </p:sp>
    </p:spTree>
    <p:extLst>
      <p:ext uri="{BB962C8B-B14F-4D97-AF65-F5344CB8AC3E}">
        <p14:creationId xmlns:p14="http://schemas.microsoft.com/office/powerpoint/2010/main" val="69788623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8"/>
          <p:cNvSpPr>
            <a:spLocks noGrp="1" noChangeArrowheads="1"/>
          </p:cNvSpPr>
          <p:nvPr>
            <p:ph type="sldNum" sz="quarter" idx="12"/>
          </p:nvPr>
        </p:nvSpPr>
        <p:spPr>
          <a:ln/>
        </p:spPr>
        <p:txBody>
          <a:bodyPr/>
          <a:lstStyle>
            <a:lvl1pPr>
              <a:defRPr/>
            </a:lvl1pPr>
          </a:lstStyle>
          <a:p>
            <a:fld id="{4C69593D-BF3C-4260-ACFB-915E39A1844A}" type="slidenum">
              <a:rPr lang="en-US" altLang="en-US"/>
              <a:pPr/>
              <a:t>‹#›</a:t>
            </a:fld>
            <a:endParaRPr lang="en-US" altLang="en-US"/>
          </a:p>
        </p:txBody>
      </p:sp>
    </p:spTree>
    <p:extLst>
      <p:ext uri="{BB962C8B-B14F-4D97-AF65-F5344CB8AC3E}">
        <p14:creationId xmlns:p14="http://schemas.microsoft.com/office/powerpoint/2010/main" val="168396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27"/>
          <p:cNvSpPr>
            <a:spLocks noGrp="1" noChangeArrowheads="1"/>
          </p:cNvSpPr>
          <p:nvPr>
            <p:ph type="sldNum" sz="quarter" idx="11"/>
          </p:nvPr>
        </p:nvSpPr>
        <p:spPr>
          <a:ln/>
        </p:spPr>
        <p:txBody>
          <a:bodyPr/>
          <a:lstStyle>
            <a:lvl1pPr>
              <a:defRPr/>
            </a:lvl1pPr>
          </a:lstStyle>
          <a:p>
            <a:fld id="{82896EFB-ED6C-42F1-8E10-C0A5F0C070E1}" type="slidenum">
              <a:rPr lang="en-US" altLang="en-US"/>
              <a:pPr/>
              <a:t>‹#›</a:t>
            </a:fld>
            <a:endParaRPr lang="en-US" alt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0276123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8"/>
          <p:cNvSpPr>
            <a:spLocks noGrp="1" noChangeArrowheads="1"/>
          </p:cNvSpPr>
          <p:nvPr>
            <p:ph type="sldNum" sz="quarter" idx="12"/>
          </p:nvPr>
        </p:nvSpPr>
        <p:spPr>
          <a:ln/>
        </p:spPr>
        <p:txBody>
          <a:bodyPr/>
          <a:lstStyle>
            <a:lvl1pPr>
              <a:defRPr/>
            </a:lvl1pPr>
          </a:lstStyle>
          <a:p>
            <a:fld id="{00995E23-A9A0-4092-9A61-8E44DA9E8821}" type="slidenum">
              <a:rPr lang="en-US" altLang="en-US"/>
              <a:pPr/>
              <a:t>‹#›</a:t>
            </a:fld>
            <a:endParaRPr lang="en-US" altLang="en-US"/>
          </a:p>
        </p:txBody>
      </p:sp>
    </p:spTree>
    <p:extLst>
      <p:ext uri="{BB962C8B-B14F-4D97-AF65-F5344CB8AC3E}">
        <p14:creationId xmlns:p14="http://schemas.microsoft.com/office/powerpoint/2010/main" val="15317175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28"/>
          <p:cNvSpPr>
            <a:spLocks noGrp="1" noChangeArrowheads="1"/>
          </p:cNvSpPr>
          <p:nvPr>
            <p:ph type="sldNum" sz="quarter" idx="12"/>
          </p:nvPr>
        </p:nvSpPr>
        <p:spPr>
          <a:ln/>
        </p:spPr>
        <p:txBody>
          <a:bodyPr/>
          <a:lstStyle>
            <a:lvl1pPr>
              <a:defRPr/>
            </a:lvl1pPr>
          </a:lstStyle>
          <a:p>
            <a:fld id="{431B0506-253B-48FB-952E-2C3A80E16EEE}" type="slidenum">
              <a:rPr lang="en-US" altLang="en-US"/>
              <a:pPr/>
              <a:t>‹#›</a:t>
            </a:fld>
            <a:endParaRPr lang="en-US" altLang="en-US"/>
          </a:p>
        </p:txBody>
      </p:sp>
    </p:spTree>
    <p:extLst>
      <p:ext uri="{BB962C8B-B14F-4D97-AF65-F5344CB8AC3E}">
        <p14:creationId xmlns:p14="http://schemas.microsoft.com/office/powerpoint/2010/main" val="4810567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28"/>
          <p:cNvSpPr>
            <a:spLocks noGrp="1" noChangeArrowheads="1"/>
          </p:cNvSpPr>
          <p:nvPr>
            <p:ph type="sldNum" sz="quarter" idx="12"/>
          </p:nvPr>
        </p:nvSpPr>
        <p:spPr>
          <a:ln/>
        </p:spPr>
        <p:txBody>
          <a:bodyPr/>
          <a:lstStyle>
            <a:lvl1pPr>
              <a:defRPr/>
            </a:lvl1pPr>
          </a:lstStyle>
          <a:p>
            <a:fld id="{C06F51F8-4C87-48B8-B9B3-F8B095F19962}" type="slidenum">
              <a:rPr lang="en-US" altLang="en-US"/>
              <a:pPr/>
              <a:t>‹#›</a:t>
            </a:fld>
            <a:endParaRPr lang="en-US" altLang="en-US"/>
          </a:p>
        </p:txBody>
      </p:sp>
    </p:spTree>
    <p:extLst>
      <p:ext uri="{BB962C8B-B14F-4D97-AF65-F5344CB8AC3E}">
        <p14:creationId xmlns:p14="http://schemas.microsoft.com/office/powerpoint/2010/main" val="28287720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28"/>
          <p:cNvSpPr>
            <a:spLocks noGrp="1" noChangeArrowheads="1"/>
          </p:cNvSpPr>
          <p:nvPr>
            <p:ph type="sldNum" sz="quarter" idx="12"/>
          </p:nvPr>
        </p:nvSpPr>
        <p:spPr>
          <a:ln/>
        </p:spPr>
        <p:txBody>
          <a:bodyPr/>
          <a:lstStyle>
            <a:lvl1pPr>
              <a:defRPr/>
            </a:lvl1pPr>
          </a:lstStyle>
          <a:p>
            <a:fld id="{30128866-9E76-4D3B-8348-918ABC79110F}" type="slidenum">
              <a:rPr lang="en-US" altLang="en-US"/>
              <a:pPr/>
              <a:t>‹#›</a:t>
            </a:fld>
            <a:endParaRPr lang="en-US" altLang="en-US"/>
          </a:p>
        </p:txBody>
      </p:sp>
    </p:spTree>
    <p:extLst>
      <p:ext uri="{BB962C8B-B14F-4D97-AF65-F5344CB8AC3E}">
        <p14:creationId xmlns:p14="http://schemas.microsoft.com/office/powerpoint/2010/main" val="11300017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8"/>
          <p:cNvSpPr>
            <a:spLocks noGrp="1" noChangeArrowheads="1"/>
          </p:cNvSpPr>
          <p:nvPr>
            <p:ph type="sldNum" sz="quarter" idx="12"/>
          </p:nvPr>
        </p:nvSpPr>
        <p:spPr>
          <a:ln/>
        </p:spPr>
        <p:txBody>
          <a:bodyPr/>
          <a:lstStyle>
            <a:lvl1pPr>
              <a:defRPr/>
            </a:lvl1pPr>
          </a:lstStyle>
          <a:p>
            <a:fld id="{1FA3EEA9-8B56-4485-A1BC-D745B259A103}" type="slidenum">
              <a:rPr lang="en-US" altLang="en-US"/>
              <a:pPr/>
              <a:t>‹#›</a:t>
            </a:fld>
            <a:endParaRPr lang="en-US" altLang="en-US"/>
          </a:p>
        </p:txBody>
      </p:sp>
    </p:spTree>
    <p:extLst>
      <p:ext uri="{BB962C8B-B14F-4D97-AF65-F5344CB8AC3E}">
        <p14:creationId xmlns:p14="http://schemas.microsoft.com/office/powerpoint/2010/main" val="2778095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28"/>
          <p:cNvSpPr>
            <a:spLocks noGrp="1" noChangeArrowheads="1"/>
          </p:cNvSpPr>
          <p:nvPr>
            <p:ph type="sldNum" sz="quarter" idx="12"/>
          </p:nvPr>
        </p:nvSpPr>
        <p:spPr>
          <a:ln/>
        </p:spPr>
        <p:txBody>
          <a:bodyPr/>
          <a:lstStyle>
            <a:lvl1pPr>
              <a:defRPr/>
            </a:lvl1pPr>
          </a:lstStyle>
          <a:p>
            <a:fld id="{C16AF771-8E03-47C5-9220-953AB11EB926}" type="slidenum">
              <a:rPr lang="en-US" altLang="en-US"/>
              <a:pPr/>
              <a:t>‹#›</a:t>
            </a:fld>
            <a:endParaRPr lang="en-US" altLang="en-US"/>
          </a:p>
        </p:txBody>
      </p:sp>
    </p:spTree>
    <p:extLst>
      <p:ext uri="{BB962C8B-B14F-4D97-AF65-F5344CB8AC3E}">
        <p14:creationId xmlns:p14="http://schemas.microsoft.com/office/powerpoint/2010/main" val="2253041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8"/>
          <p:cNvSpPr>
            <a:spLocks noGrp="1" noChangeArrowheads="1"/>
          </p:cNvSpPr>
          <p:nvPr>
            <p:ph type="sldNum" sz="quarter" idx="12"/>
          </p:nvPr>
        </p:nvSpPr>
        <p:spPr>
          <a:ln/>
        </p:spPr>
        <p:txBody>
          <a:bodyPr/>
          <a:lstStyle>
            <a:lvl1pPr>
              <a:defRPr/>
            </a:lvl1pPr>
          </a:lstStyle>
          <a:p>
            <a:fld id="{9FDC3BF5-905A-4CE0-9B93-279311ECE129}" type="slidenum">
              <a:rPr lang="en-US" altLang="en-US"/>
              <a:pPr/>
              <a:t>‹#›</a:t>
            </a:fld>
            <a:endParaRPr lang="en-US" altLang="en-US"/>
          </a:p>
        </p:txBody>
      </p:sp>
    </p:spTree>
    <p:extLst>
      <p:ext uri="{BB962C8B-B14F-4D97-AF65-F5344CB8AC3E}">
        <p14:creationId xmlns:p14="http://schemas.microsoft.com/office/powerpoint/2010/main" val="42819606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6"/>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27"/>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28"/>
          <p:cNvSpPr>
            <a:spLocks noGrp="1" noChangeArrowheads="1"/>
          </p:cNvSpPr>
          <p:nvPr>
            <p:ph type="sldNum" sz="quarter" idx="12"/>
          </p:nvPr>
        </p:nvSpPr>
        <p:spPr>
          <a:ln/>
        </p:spPr>
        <p:txBody>
          <a:bodyPr/>
          <a:lstStyle>
            <a:lvl1pPr>
              <a:defRPr/>
            </a:lvl1pPr>
          </a:lstStyle>
          <a:p>
            <a:fld id="{557648E6-9DD9-4852-9221-FBB38E286F6C}" type="slidenum">
              <a:rPr lang="en-US" altLang="en-US"/>
              <a:pPr/>
              <a:t>‹#›</a:t>
            </a:fld>
            <a:endParaRPr lang="en-US" altLang="en-US"/>
          </a:p>
        </p:txBody>
      </p:sp>
    </p:spTree>
    <p:extLst>
      <p:ext uri="{BB962C8B-B14F-4D97-AF65-F5344CB8AC3E}">
        <p14:creationId xmlns:p14="http://schemas.microsoft.com/office/powerpoint/2010/main" val="40736368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n-US"/>
            </a:p>
          </p:txBody>
        </p:sp>
      </p:grpSp>
      <p:sp>
        <p:nvSpPr>
          <p:cNvPr id="7" name="Freeform 5"/>
          <p:cNvSpPr>
            <a:spLocks/>
          </p:cNvSpPr>
          <p:nvPr/>
        </p:nvSpPr>
        <p:spPr bwMode="hidden">
          <a:xfrm>
            <a:off x="6242050" y="626903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747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en-US" altLang="en-US" noProof="0"/>
              <a:t>Click to edit Master title style</a:t>
            </a:r>
          </a:p>
        </p:txBody>
      </p:sp>
      <p:sp>
        <p:nvSpPr>
          <p:cNvPr id="14747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en-US" altLang="en-US" noProof="0"/>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ltLang="en-US"/>
          </a:p>
        </p:txBody>
      </p:sp>
      <p:sp>
        <p:nvSpPr>
          <p:cNvPr id="25" name="Rectangle 25"/>
          <p:cNvSpPr>
            <a:spLocks noGrp="1" noChangeArrowheads="1"/>
          </p:cNvSpPr>
          <p:nvPr>
            <p:ph type="sldNum" sz="quarter" idx="11"/>
          </p:nvPr>
        </p:nvSpPr>
        <p:spPr/>
        <p:txBody>
          <a:bodyPr/>
          <a:lstStyle>
            <a:lvl1pPr>
              <a:defRPr/>
            </a:lvl1pPr>
          </a:lstStyle>
          <a:p>
            <a:fld id="{AF359042-BE41-469C-8ABC-F49380FE279A}" type="slidenum">
              <a:rPr lang="en-US" altLang="en-US"/>
              <a:pPr/>
              <a:t>‹#›</a:t>
            </a:fld>
            <a:endParaRPr lang="en-US" altLang="en-US"/>
          </a:p>
        </p:txBody>
      </p:sp>
      <p:sp>
        <p:nvSpPr>
          <p:cNvPr id="26" name="Rectangle 26"/>
          <p:cNvSpPr>
            <a:spLocks noGrp="1" noChangeArrowheads="1"/>
          </p:cNvSpPr>
          <p:nvPr>
            <p:ph type="ftr"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0916010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90D6939A-9F62-433B-B3B2-069C4B5A92E5}" type="slidenum">
              <a:rPr lang="en-US" altLang="en-US"/>
              <a:pPr/>
              <a:t>‹#›</a:t>
            </a:fld>
            <a:endParaRPr lang="en-US" altLang="en-US"/>
          </a:p>
        </p:txBody>
      </p:sp>
    </p:spTree>
    <p:extLst>
      <p:ext uri="{BB962C8B-B14F-4D97-AF65-F5344CB8AC3E}">
        <p14:creationId xmlns:p14="http://schemas.microsoft.com/office/powerpoint/2010/main" val="18202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27"/>
          <p:cNvSpPr>
            <a:spLocks noGrp="1" noChangeArrowheads="1"/>
          </p:cNvSpPr>
          <p:nvPr>
            <p:ph type="sldNum" sz="quarter" idx="11"/>
          </p:nvPr>
        </p:nvSpPr>
        <p:spPr>
          <a:ln/>
        </p:spPr>
        <p:txBody>
          <a:bodyPr/>
          <a:lstStyle>
            <a:lvl1pPr>
              <a:defRPr/>
            </a:lvl1pPr>
          </a:lstStyle>
          <a:p>
            <a:fld id="{3B966089-BC42-4BB2-9420-CADA287D99D2}"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76490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2F665906-0C35-49B4-A2BD-DDBD2AB6D3C3}" type="slidenum">
              <a:rPr lang="en-US" altLang="en-US"/>
              <a:pPr/>
              <a:t>‹#›</a:t>
            </a:fld>
            <a:endParaRPr lang="en-US" altLang="en-US"/>
          </a:p>
        </p:txBody>
      </p:sp>
    </p:spTree>
    <p:extLst>
      <p:ext uri="{BB962C8B-B14F-4D97-AF65-F5344CB8AC3E}">
        <p14:creationId xmlns:p14="http://schemas.microsoft.com/office/powerpoint/2010/main" val="37919785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fld id="{EB0941DE-19C4-4FB6-A02C-EC03F5C4C604}" type="slidenum">
              <a:rPr lang="en-US" altLang="en-US"/>
              <a:pPr/>
              <a:t>‹#›</a:t>
            </a:fld>
            <a:endParaRPr lang="en-US" altLang="en-US"/>
          </a:p>
        </p:txBody>
      </p:sp>
    </p:spTree>
    <p:extLst>
      <p:ext uri="{BB962C8B-B14F-4D97-AF65-F5344CB8AC3E}">
        <p14:creationId xmlns:p14="http://schemas.microsoft.com/office/powerpoint/2010/main" val="789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26"/>
          <p:cNvSpPr>
            <a:spLocks noGrp="1" noChangeArrowheads="1"/>
          </p:cNvSpPr>
          <p:nvPr>
            <p:ph type="sldNum" sz="quarter" idx="12"/>
          </p:nvPr>
        </p:nvSpPr>
        <p:spPr>
          <a:ln/>
        </p:spPr>
        <p:txBody>
          <a:bodyPr/>
          <a:lstStyle>
            <a:lvl1pPr>
              <a:defRPr/>
            </a:lvl1pPr>
          </a:lstStyle>
          <a:p>
            <a:fld id="{510B6C78-A2D3-4CFC-A367-E9999336CC4F}" type="slidenum">
              <a:rPr lang="en-US" altLang="en-US"/>
              <a:pPr/>
              <a:t>‹#›</a:t>
            </a:fld>
            <a:endParaRPr lang="en-US" altLang="en-US"/>
          </a:p>
        </p:txBody>
      </p:sp>
    </p:spTree>
    <p:extLst>
      <p:ext uri="{BB962C8B-B14F-4D97-AF65-F5344CB8AC3E}">
        <p14:creationId xmlns:p14="http://schemas.microsoft.com/office/powerpoint/2010/main" val="34426574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26"/>
          <p:cNvSpPr>
            <a:spLocks noGrp="1" noChangeArrowheads="1"/>
          </p:cNvSpPr>
          <p:nvPr>
            <p:ph type="sldNum" sz="quarter" idx="12"/>
          </p:nvPr>
        </p:nvSpPr>
        <p:spPr>
          <a:ln/>
        </p:spPr>
        <p:txBody>
          <a:bodyPr/>
          <a:lstStyle>
            <a:lvl1pPr>
              <a:defRPr/>
            </a:lvl1pPr>
          </a:lstStyle>
          <a:p>
            <a:fld id="{C0B2C965-17C3-4F87-BAA0-0954BC6A25AD}" type="slidenum">
              <a:rPr lang="en-US" altLang="en-US"/>
              <a:pPr/>
              <a:t>‹#›</a:t>
            </a:fld>
            <a:endParaRPr lang="en-US" altLang="en-US"/>
          </a:p>
        </p:txBody>
      </p:sp>
    </p:spTree>
    <p:extLst>
      <p:ext uri="{BB962C8B-B14F-4D97-AF65-F5344CB8AC3E}">
        <p14:creationId xmlns:p14="http://schemas.microsoft.com/office/powerpoint/2010/main" val="14431478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26"/>
          <p:cNvSpPr>
            <a:spLocks noGrp="1" noChangeArrowheads="1"/>
          </p:cNvSpPr>
          <p:nvPr>
            <p:ph type="sldNum" sz="quarter" idx="12"/>
          </p:nvPr>
        </p:nvSpPr>
        <p:spPr>
          <a:ln/>
        </p:spPr>
        <p:txBody>
          <a:bodyPr/>
          <a:lstStyle>
            <a:lvl1pPr>
              <a:defRPr/>
            </a:lvl1pPr>
          </a:lstStyle>
          <a:p>
            <a:fld id="{E4AE5931-2769-43AB-B180-37304E7B54D8}" type="slidenum">
              <a:rPr lang="en-US" altLang="en-US"/>
              <a:pPr/>
              <a:t>‹#›</a:t>
            </a:fld>
            <a:endParaRPr lang="en-US" altLang="en-US"/>
          </a:p>
        </p:txBody>
      </p:sp>
    </p:spTree>
    <p:extLst>
      <p:ext uri="{BB962C8B-B14F-4D97-AF65-F5344CB8AC3E}">
        <p14:creationId xmlns:p14="http://schemas.microsoft.com/office/powerpoint/2010/main" val="40240689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fld id="{06E3567D-844C-4A0E-996A-A141D29AC0E7}" type="slidenum">
              <a:rPr lang="en-US" altLang="en-US"/>
              <a:pPr/>
              <a:t>‹#›</a:t>
            </a:fld>
            <a:endParaRPr lang="en-US" altLang="en-US"/>
          </a:p>
        </p:txBody>
      </p:sp>
    </p:spTree>
    <p:extLst>
      <p:ext uri="{BB962C8B-B14F-4D97-AF65-F5344CB8AC3E}">
        <p14:creationId xmlns:p14="http://schemas.microsoft.com/office/powerpoint/2010/main" val="2863078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26"/>
          <p:cNvSpPr>
            <a:spLocks noGrp="1" noChangeArrowheads="1"/>
          </p:cNvSpPr>
          <p:nvPr>
            <p:ph type="sldNum" sz="quarter" idx="12"/>
          </p:nvPr>
        </p:nvSpPr>
        <p:spPr>
          <a:ln/>
        </p:spPr>
        <p:txBody>
          <a:bodyPr/>
          <a:lstStyle>
            <a:lvl1pPr>
              <a:defRPr/>
            </a:lvl1pPr>
          </a:lstStyle>
          <a:p>
            <a:fld id="{7160750B-CF21-4DC0-9CC7-8150EB6E7F8B}" type="slidenum">
              <a:rPr lang="en-US" altLang="en-US"/>
              <a:pPr/>
              <a:t>‹#›</a:t>
            </a:fld>
            <a:endParaRPr lang="en-US" altLang="en-US"/>
          </a:p>
        </p:txBody>
      </p:sp>
    </p:spTree>
    <p:extLst>
      <p:ext uri="{BB962C8B-B14F-4D97-AF65-F5344CB8AC3E}">
        <p14:creationId xmlns:p14="http://schemas.microsoft.com/office/powerpoint/2010/main" val="25432396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0F3CD322-012F-4455-BA48-366279245DDE}" type="slidenum">
              <a:rPr lang="en-US" altLang="en-US"/>
              <a:pPr/>
              <a:t>‹#›</a:t>
            </a:fld>
            <a:endParaRPr lang="en-US" altLang="en-US"/>
          </a:p>
        </p:txBody>
      </p:sp>
    </p:spTree>
    <p:extLst>
      <p:ext uri="{BB962C8B-B14F-4D97-AF65-F5344CB8AC3E}">
        <p14:creationId xmlns:p14="http://schemas.microsoft.com/office/powerpoint/2010/main" val="622852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26"/>
          <p:cNvSpPr>
            <a:spLocks noGrp="1" noChangeArrowheads="1"/>
          </p:cNvSpPr>
          <p:nvPr>
            <p:ph type="sldNum" sz="quarter" idx="12"/>
          </p:nvPr>
        </p:nvSpPr>
        <p:spPr>
          <a:ln/>
        </p:spPr>
        <p:txBody>
          <a:bodyPr/>
          <a:lstStyle>
            <a:lvl1pPr>
              <a:defRPr/>
            </a:lvl1pPr>
          </a:lstStyle>
          <a:p>
            <a:fld id="{356986EB-28C0-4347-B765-1819ABFE2E5B}" type="slidenum">
              <a:rPr lang="en-US" altLang="en-US"/>
              <a:pPr/>
              <a:t>‹#›</a:t>
            </a:fld>
            <a:endParaRPr lang="en-US" altLang="en-US"/>
          </a:p>
        </p:txBody>
      </p:sp>
    </p:spTree>
    <p:extLst>
      <p:ext uri="{BB962C8B-B14F-4D97-AF65-F5344CB8AC3E}">
        <p14:creationId xmlns:p14="http://schemas.microsoft.com/office/powerpoint/2010/main" val="2823883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p:spPr>
          <p:txBody>
            <a:bodyPr/>
            <a:lstStyle/>
            <a:p>
              <a:pPr eaLnBrk="1" hangingPunct="1">
                <a:defRPr/>
              </a:pPr>
              <a:endParaRPr lang="en-US"/>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6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56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 name="Date Placeholder 6"/>
          <p:cNvSpPr>
            <a:spLocks noGrp="1" noChangeArrowheads="1"/>
          </p:cNvSpPr>
          <p:nvPr>
            <p:ph type="dt" sz="quarter" idx="10"/>
          </p:nvPr>
        </p:nvSpPr>
        <p:spPr/>
        <p:txBody>
          <a:bodyPr/>
          <a:lstStyle>
            <a:lvl1pPr>
              <a:defRPr/>
            </a:lvl1pPr>
          </a:lstStyle>
          <a:p>
            <a:pPr>
              <a:defRPr/>
            </a:pPr>
            <a:endParaRPr lang="en-US" altLang="en-US"/>
          </a:p>
        </p:txBody>
      </p:sp>
      <p:sp>
        <p:nvSpPr>
          <p:cNvPr id="8" name="Footer Placeholder 7"/>
          <p:cNvSpPr>
            <a:spLocks noGrp="1" noChangeArrowheads="1"/>
          </p:cNvSpPr>
          <p:nvPr>
            <p:ph type="ftr" sz="quarter" idx="11"/>
          </p:nvPr>
        </p:nvSpPr>
        <p:spPr/>
        <p:txBody>
          <a:bodyPr/>
          <a:lstStyle>
            <a:lvl1pPr>
              <a:defRPr/>
            </a:lvl1pPr>
          </a:lstStyle>
          <a:p>
            <a:pPr>
              <a:defRPr/>
            </a:pPr>
            <a:endParaRPr lang="en-US" altLang="en-US"/>
          </a:p>
        </p:txBody>
      </p:sp>
      <p:sp>
        <p:nvSpPr>
          <p:cNvPr id="9" name="Slide Number Placeholder 8"/>
          <p:cNvSpPr>
            <a:spLocks noGrp="1" noChangeArrowheads="1"/>
          </p:cNvSpPr>
          <p:nvPr>
            <p:ph type="sldNum" sz="quarter" idx="12"/>
          </p:nvPr>
        </p:nvSpPr>
        <p:spPr/>
        <p:txBody>
          <a:bodyPr/>
          <a:lstStyle>
            <a:lvl1pPr>
              <a:defRPr/>
            </a:lvl1pPr>
          </a:lstStyle>
          <a:p>
            <a:fld id="{6BB0966A-D962-4FA5-81A8-EF27D2CE2128}" type="slidenum">
              <a:rPr lang="en-US" altLang="en-US"/>
              <a:pPr/>
              <a:t>‹#›</a:t>
            </a:fld>
            <a:endParaRPr lang="en-US" altLang="en-US"/>
          </a:p>
        </p:txBody>
      </p:sp>
    </p:spTree>
    <p:extLst>
      <p:ext uri="{BB962C8B-B14F-4D97-AF65-F5344CB8AC3E}">
        <p14:creationId xmlns:p14="http://schemas.microsoft.com/office/powerpoint/2010/main" val="392070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27"/>
          <p:cNvSpPr>
            <a:spLocks noGrp="1" noChangeArrowheads="1"/>
          </p:cNvSpPr>
          <p:nvPr>
            <p:ph type="sldNum" sz="quarter" idx="11"/>
          </p:nvPr>
        </p:nvSpPr>
        <p:spPr>
          <a:ln/>
        </p:spPr>
        <p:txBody>
          <a:bodyPr/>
          <a:lstStyle>
            <a:lvl1pPr>
              <a:defRPr/>
            </a:lvl1pPr>
          </a:lstStyle>
          <a:p>
            <a:fld id="{89B569B7-9FE0-46B5-86D5-D0D31E2BF0EF}" type="slidenum">
              <a:rPr lang="en-US" altLang="en-US"/>
              <a:pPr/>
              <a:t>‹#›</a:t>
            </a:fld>
            <a:endParaRPr lang="en-US" alt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993788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92EEA0C7-779A-44CD-B190-663B0A29FFD6}" type="slidenum">
              <a:rPr lang="en-US" altLang="en-US"/>
              <a:pPr/>
              <a:t>‹#›</a:t>
            </a:fld>
            <a:endParaRPr lang="en-US" altLang="en-US"/>
          </a:p>
        </p:txBody>
      </p:sp>
    </p:spTree>
    <p:extLst>
      <p:ext uri="{BB962C8B-B14F-4D97-AF65-F5344CB8AC3E}">
        <p14:creationId xmlns:p14="http://schemas.microsoft.com/office/powerpoint/2010/main" val="37805388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5B7CB741-1B6E-4774-8941-082FA9C8CEB5}" type="slidenum">
              <a:rPr lang="en-US" altLang="en-US"/>
              <a:pPr/>
              <a:t>‹#›</a:t>
            </a:fld>
            <a:endParaRPr lang="en-US" altLang="en-US"/>
          </a:p>
        </p:txBody>
      </p:sp>
    </p:spTree>
    <p:extLst>
      <p:ext uri="{BB962C8B-B14F-4D97-AF65-F5344CB8AC3E}">
        <p14:creationId xmlns:p14="http://schemas.microsoft.com/office/powerpoint/2010/main" val="3944397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58BA1D47-3BC9-4060-A39B-7E52BB74D833}" type="slidenum">
              <a:rPr lang="en-US" altLang="en-US"/>
              <a:pPr/>
              <a:t>‹#›</a:t>
            </a:fld>
            <a:endParaRPr lang="en-US" altLang="en-US"/>
          </a:p>
        </p:txBody>
      </p:sp>
    </p:spTree>
    <p:extLst>
      <p:ext uri="{BB962C8B-B14F-4D97-AF65-F5344CB8AC3E}">
        <p14:creationId xmlns:p14="http://schemas.microsoft.com/office/powerpoint/2010/main" val="3747109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9"/>
          <p:cNvSpPr>
            <a:spLocks noGrp="1" noChangeArrowheads="1"/>
          </p:cNvSpPr>
          <p:nvPr>
            <p:ph type="sldNum" sz="quarter" idx="12"/>
          </p:nvPr>
        </p:nvSpPr>
        <p:spPr>
          <a:ln/>
        </p:spPr>
        <p:txBody>
          <a:bodyPr/>
          <a:lstStyle>
            <a:lvl1pPr>
              <a:defRPr/>
            </a:lvl1pPr>
          </a:lstStyle>
          <a:p>
            <a:fld id="{A9877FC4-E1DB-4442-9C13-46A09CB3A7A2}" type="slidenum">
              <a:rPr lang="en-US" altLang="en-US"/>
              <a:pPr/>
              <a:t>‹#›</a:t>
            </a:fld>
            <a:endParaRPr lang="en-US" altLang="en-US"/>
          </a:p>
        </p:txBody>
      </p:sp>
    </p:spTree>
    <p:extLst>
      <p:ext uri="{BB962C8B-B14F-4D97-AF65-F5344CB8AC3E}">
        <p14:creationId xmlns:p14="http://schemas.microsoft.com/office/powerpoint/2010/main" val="164272103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9"/>
          <p:cNvSpPr>
            <a:spLocks noGrp="1" noChangeArrowheads="1"/>
          </p:cNvSpPr>
          <p:nvPr>
            <p:ph type="sldNum" sz="quarter" idx="12"/>
          </p:nvPr>
        </p:nvSpPr>
        <p:spPr>
          <a:ln/>
        </p:spPr>
        <p:txBody>
          <a:bodyPr/>
          <a:lstStyle>
            <a:lvl1pPr>
              <a:defRPr/>
            </a:lvl1pPr>
          </a:lstStyle>
          <a:p>
            <a:fld id="{5F67EB08-022C-4DDD-A635-802E4D4AA853}" type="slidenum">
              <a:rPr lang="en-US" altLang="en-US"/>
              <a:pPr/>
              <a:t>‹#›</a:t>
            </a:fld>
            <a:endParaRPr lang="en-US" altLang="en-US"/>
          </a:p>
        </p:txBody>
      </p:sp>
    </p:spTree>
    <p:extLst>
      <p:ext uri="{BB962C8B-B14F-4D97-AF65-F5344CB8AC3E}">
        <p14:creationId xmlns:p14="http://schemas.microsoft.com/office/powerpoint/2010/main" val="30754048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9"/>
          <p:cNvSpPr>
            <a:spLocks noGrp="1" noChangeArrowheads="1"/>
          </p:cNvSpPr>
          <p:nvPr>
            <p:ph type="sldNum" sz="quarter" idx="12"/>
          </p:nvPr>
        </p:nvSpPr>
        <p:spPr>
          <a:ln/>
        </p:spPr>
        <p:txBody>
          <a:bodyPr/>
          <a:lstStyle>
            <a:lvl1pPr>
              <a:defRPr/>
            </a:lvl1pPr>
          </a:lstStyle>
          <a:p>
            <a:fld id="{A5E21F3F-5362-49C1-98E0-E39FE27D15C6}" type="slidenum">
              <a:rPr lang="en-US" altLang="en-US"/>
              <a:pPr/>
              <a:t>‹#›</a:t>
            </a:fld>
            <a:endParaRPr lang="en-US" altLang="en-US"/>
          </a:p>
        </p:txBody>
      </p:sp>
    </p:spTree>
    <p:extLst>
      <p:ext uri="{BB962C8B-B14F-4D97-AF65-F5344CB8AC3E}">
        <p14:creationId xmlns:p14="http://schemas.microsoft.com/office/powerpoint/2010/main" val="38050903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BDA55106-BDE4-4EB0-A517-D94BF0FC3EE7}" type="slidenum">
              <a:rPr lang="en-US" altLang="en-US"/>
              <a:pPr/>
              <a:t>‹#›</a:t>
            </a:fld>
            <a:endParaRPr lang="en-US" altLang="en-US"/>
          </a:p>
        </p:txBody>
      </p:sp>
    </p:spTree>
    <p:extLst>
      <p:ext uri="{BB962C8B-B14F-4D97-AF65-F5344CB8AC3E}">
        <p14:creationId xmlns:p14="http://schemas.microsoft.com/office/powerpoint/2010/main" val="24757363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fld id="{4374EE0D-3693-47D9-9F4F-7C4F087BA469}" type="slidenum">
              <a:rPr lang="en-US" altLang="en-US"/>
              <a:pPr/>
              <a:t>‹#›</a:t>
            </a:fld>
            <a:endParaRPr lang="en-US" altLang="en-US"/>
          </a:p>
        </p:txBody>
      </p:sp>
    </p:spTree>
    <p:extLst>
      <p:ext uri="{BB962C8B-B14F-4D97-AF65-F5344CB8AC3E}">
        <p14:creationId xmlns:p14="http://schemas.microsoft.com/office/powerpoint/2010/main" val="12496348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2D4A9541-9E5D-424A-8374-1AC0CE1A99D7}" type="slidenum">
              <a:rPr lang="en-US" altLang="en-US"/>
              <a:pPr/>
              <a:t>‹#›</a:t>
            </a:fld>
            <a:endParaRPr lang="en-US" altLang="en-US"/>
          </a:p>
        </p:txBody>
      </p:sp>
    </p:spTree>
    <p:extLst>
      <p:ext uri="{BB962C8B-B14F-4D97-AF65-F5344CB8AC3E}">
        <p14:creationId xmlns:p14="http://schemas.microsoft.com/office/powerpoint/2010/main" val="9380030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9"/>
          <p:cNvSpPr>
            <a:spLocks noGrp="1" noChangeArrowheads="1"/>
          </p:cNvSpPr>
          <p:nvPr>
            <p:ph type="sldNum" sz="quarter" idx="12"/>
          </p:nvPr>
        </p:nvSpPr>
        <p:spPr>
          <a:ln/>
        </p:spPr>
        <p:txBody>
          <a:bodyPr/>
          <a:lstStyle>
            <a:lvl1pPr>
              <a:defRPr/>
            </a:lvl1pPr>
          </a:lstStyle>
          <a:p>
            <a:fld id="{3662A9BC-BB9C-4EDA-99EE-73703F8E8257}" type="slidenum">
              <a:rPr lang="en-US" altLang="en-US"/>
              <a:pPr/>
              <a:t>‹#›</a:t>
            </a:fld>
            <a:endParaRPr lang="en-US" altLang="en-US"/>
          </a:p>
        </p:txBody>
      </p:sp>
    </p:spTree>
    <p:extLst>
      <p:ext uri="{BB962C8B-B14F-4D97-AF65-F5344CB8AC3E}">
        <p14:creationId xmlns:p14="http://schemas.microsoft.com/office/powerpoint/2010/main" val="376452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3.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839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p:spPr>
          <p:txBody>
            <a:bodyPr wrap="none" anchor="ctr"/>
            <a:lstStyle/>
            <a:p>
              <a:pPr eaLnBrk="1" hangingPunct="1">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p:spPr>
          <p:txBody>
            <a:bodyPr wrap="none" anchor="ctr"/>
            <a:lstStyle/>
            <a:p>
              <a:pPr eaLnBrk="1" hangingPunct="1">
                <a:defRPr/>
              </a:pPr>
              <a:endParaRPr lang="en-US"/>
            </a:p>
          </p:txBody>
        </p:sp>
        <p:sp>
          <p:nvSpPr>
            <p:cNvPr id="839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p:spPr>
          <p:txBody>
            <a:bodyPr wrap="none" anchor="ctr"/>
            <a:lstStyle/>
            <a:p>
              <a:pPr eaLnBrk="1" hangingPunct="1">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eaLnBrk="1" hangingPunct="1">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p:spPr>
          <p:txBody>
            <a:bodyPr wrap="none" anchor="ctr"/>
            <a:lstStyle/>
            <a:p>
              <a:pPr eaLnBrk="1" hangingPunct="1">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839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p:spPr>
          <p:txBody>
            <a:bodyPr wrap="none" anchor="ctr"/>
            <a:lstStyle/>
            <a:p>
              <a:pPr eaLnBrk="1" hangingPunct="1">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83991"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p:spPr>
          <p:txBody>
            <a:bodyPr/>
            <a:lstStyle/>
            <a:p>
              <a:pPr eaLnBrk="1" hangingPunct="1">
                <a:defRPr/>
              </a:pPr>
              <a:endParaRPr lang="en-US"/>
            </a:p>
          </p:txBody>
        </p:sp>
      </p:grpSp>
      <p:sp>
        <p:nvSpPr>
          <p:cNvPr id="83992" name="Rectangle 24"/>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83993" name="Rectangle 25"/>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3994" name="Rectangle 26"/>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83995" name="Rectangle 27"/>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panose="020B0604030504040204" pitchFamily="34" charset="0"/>
              </a:defRPr>
            </a:lvl1pPr>
          </a:lstStyle>
          <a:p>
            <a:fld id="{ECB8D241-AD07-42AD-8450-D25DC3DD9D11}" type="slidenum">
              <a:rPr lang="en-US" altLang="en-US"/>
              <a:pPr/>
              <a:t>‹#›</a:t>
            </a:fld>
            <a:endParaRPr lang="en-US" altLang="en-US"/>
          </a:p>
        </p:txBody>
      </p:sp>
      <p:sp>
        <p:nvSpPr>
          <p:cNvPr id="83996" name="Rectangle 28"/>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ltLang="en-US"/>
          </a:p>
        </p:txBody>
      </p:sp>
    </p:spTree>
  </p:cSld>
  <p:clrMap bg1="dk2" tx1="lt1" bg2="dk1" tx2="lt2" accent1="accent1" accent2="accent2" accent3="accent3" accent4="accent4" accent5="accent5" accent6="accent6" hlink="hlink" folHlink="folHlink"/>
  <p:sldLayoutIdLst>
    <p:sldLayoutId id="2147484251"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ransition/>
  <p:txStyles>
    <p:titleStyle>
      <a:lvl1pPr algn="ctr" rtl="0" eaLnBrk="0" fontAlgn="base" hangingPunct="0">
        <a:spcBef>
          <a:spcPct val="0"/>
        </a:spcBef>
        <a:spcAft>
          <a:spcPct val="0"/>
        </a:spcAft>
        <a:defRPr sz="42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80000"/>
        <a:buFont typeface="Wingdings" panose="05000000000000000000" pitchFamily="2" charset="2"/>
        <a:buChar char="l"/>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hlink"/>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8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292100"/>
            <a:ext cx="8229600" cy="13843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8723" name="Rectangle 3"/>
          <p:cNvSpPr>
            <a:spLocks noGrp="1" noChangeArrowheads="1"/>
          </p:cNvSpPr>
          <p:nvPr>
            <p:ph type="body" idx="1"/>
          </p:nvPr>
        </p:nvSpPr>
        <p:spPr bwMode="auto">
          <a:xfrm>
            <a:off x="457200" y="19050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872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5872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5872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254F8C1D-1DD2-45C3-9338-A55CAF0B1F3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9"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ransition/>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8004"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en-US"/>
          </a:p>
        </p:txBody>
      </p:sp>
      <p:sp>
        <p:nvSpPr>
          <p:cNvPr id="128005"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en-US"/>
          </a:p>
        </p:txBody>
      </p:sp>
      <p:sp>
        <p:nvSpPr>
          <p:cNvPr id="128006"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03CED5A-1EB6-4627-B0CA-D7B25920E5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438400"/>
            <a:ext cx="9144000" cy="4046538"/>
            <a:chOff x="0" y="1536"/>
            <a:chExt cx="5760" cy="2549"/>
          </a:xfrm>
        </p:grpSpPr>
        <p:sp>
          <p:nvSpPr>
            <p:cNvPr id="13107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eaLnBrk="1" hangingPunct="1">
                <a:defRPr/>
              </a:pPr>
              <a:endParaRPr lang="en-US"/>
            </a:p>
          </p:txBody>
        </p:sp>
        <p:sp>
          <p:nvSpPr>
            <p:cNvPr id="3081"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78" name="Freeform 6"/>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en-US"/>
            </a:p>
          </p:txBody>
        </p:sp>
        <p:sp>
          <p:nvSpPr>
            <p:cNvPr id="3084" name="Freeform 7"/>
            <p:cNvSpPr>
              <a:spLocks/>
            </p:cNvSpPr>
            <p:nvPr userDrawn="1"/>
          </p:nvSpPr>
          <p:spPr bwMode="hidden">
            <a:xfrm>
              <a:off x="3599" y="2477"/>
              <a:ext cx="186" cy="120"/>
            </a:xfrm>
            <a:custGeom>
              <a:avLst/>
              <a:gdLst>
                <a:gd name="T0" fmla="*/ 188 w 185"/>
                <a:gd name="T1" fmla="*/ 0 h 120"/>
                <a:gd name="T2" fmla="*/ 188 w 185"/>
                <a:gd name="T3" fmla="*/ 6 h 120"/>
                <a:gd name="T4" fmla="*/ 188 w 185"/>
                <a:gd name="T5" fmla="*/ 18 h 120"/>
                <a:gd name="T6" fmla="*/ 188 w 185"/>
                <a:gd name="T7" fmla="*/ 36 h 120"/>
                <a:gd name="T8" fmla="*/ 182 w 185"/>
                <a:gd name="T9" fmla="*/ 54 h 120"/>
                <a:gd name="T10" fmla="*/ 164 w 185"/>
                <a:gd name="T11" fmla="*/ 72 h 120"/>
                <a:gd name="T12" fmla="*/ 140 w 185"/>
                <a:gd name="T13" fmla="*/ 96 h 120"/>
                <a:gd name="T14" fmla="*/ 104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8 w 185"/>
                <a:gd name="T29" fmla="*/ 0 h 120"/>
                <a:gd name="T30" fmla="*/ 188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40 w 526"/>
                <a:gd name="T17" fmla="*/ 179 h 275"/>
                <a:gd name="T18" fmla="*/ 212 w 526"/>
                <a:gd name="T19" fmla="*/ 143 h 275"/>
                <a:gd name="T20" fmla="*/ 254 w 526"/>
                <a:gd name="T21" fmla="*/ 120 h 275"/>
                <a:gd name="T22" fmla="*/ 302 w 526"/>
                <a:gd name="T23" fmla="*/ 96 h 275"/>
                <a:gd name="T24" fmla="*/ 399 w 526"/>
                <a:gd name="T25" fmla="*/ 48 h 275"/>
                <a:gd name="T26" fmla="*/ 448 w 526"/>
                <a:gd name="T27" fmla="*/ 30 h 275"/>
                <a:gd name="T28" fmla="*/ 484 w 526"/>
                <a:gd name="T29" fmla="*/ 12 h 275"/>
                <a:gd name="T30" fmla="*/ 508 w 526"/>
                <a:gd name="T31" fmla="*/ 6 h 275"/>
                <a:gd name="T32" fmla="*/ 526 w 526"/>
                <a:gd name="T33" fmla="*/ 0 h 275"/>
                <a:gd name="T34" fmla="*/ 532 w 526"/>
                <a:gd name="T35" fmla="*/ 0 h 275"/>
                <a:gd name="T36" fmla="*/ 526 w 526"/>
                <a:gd name="T37" fmla="*/ 6 h 275"/>
                <a:gd name="T38" fmla="*/ 514 w 526"/>
                <a:gd name="T39" fmla="*/ 12 h 275"/>
                <a:gd name="T40" fmla="*/ 490 w 526"/>
                <a:gd name="T41" fmla="*/ 24 h 275"/>
                <a:gd name="T42" fmla="*/ 466 w 526"/>
                <a:gd name="T43" fmla="*/ 42 h 275"/>
                <a:gd name="T44" fmla="*/ 442 w 526"/>
                <a:gd name="T45" fmla="*/ 54 h 275"/>
                <a:gd name="T46" fmla="*/ 399 w 526"/>
                <a:gd name="T47" fmla="*/ 78 h 275"/>
                <a:gd name="T48" fmla="*/ 343 w 526"/>
                <a:gd name="T49" fmla="*/ 108 h 275"/>
                <a:gd name="T50" fmla="*/ 278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3 w 718"/>
                <a:gd name="T17" fmla="*/ 228 h 306"/>
                <a:gd name="T18" fmla="*/ 129 w 718"/>
                <a:gd name="T19" fmla="*/ 228 h 306"/>
                <a:gd name="T20" fmla="*/ 147 w 718"/>
                <a:gd name="T21" fmla="*/ 222 h 306"/>
                <a:gd name="T22" fmla="*/ 171 w 718"/>
                <a:gd name="T23" fmla="*/ 216 h 306"/>
                <a:gd name="T24" fmla="*/ 201 w 718"/>
                <a:gd name="T25" fmla="*/ 204 h 306"/>
                <a:gd name="T26" fmla="*/ 278 w 718"/>
                <a:gd name="T27" fmla="*/ 180 h 306"/>
                <a:gd name="T28" fmla="*/ 377 w 718"/>
                <a:gd name="T29" fmla="*/ 156 h 306"/>
                <a:gd name="T30" fmla="*/ 467 w 718"/>
                <a:gd name="T31" fmla="*/ 126 h 306"/>
                <a:gd name="T32" fmla="*/ 550 w 718"/>
                <a:gd name="T33" fmla="*/ 102 h 306"/>
                <a:gd name="T34" fmla="*/ 580 w 718"/>
                <a:gd name="T35" fmla="*/ 90 h 306"/>
                <a:gd name="T36" fmla="*/ 613 w 718"/>
                <a:gd name="T37" fmla="*/ 84 h 306"/>
                <a:gd name="T38" fmla="*/ 631 w 718"/>
                <a:gd name="T39" fmla="*/ 78 h 306"/>
                <a:gd name="T40" fmla="*/ 637 w 718"/>
                <a:gd name="T41" fmla="*/ 72 h 306"/>
                <a:gd name="T42" fmla="*/ 643 w 718"/>
                <a:gd name="T43" fmla="*/ 66 h 306"/>
                <a:gd name="T44" fmla="*/ 661 w 718"/>
                <a:gd name="T45" fmla="*/ 60 h 306"/>
                <a:gd name="T46" fmla="*/ 703 w 718"/>
                <a:gd name="T47" fmla="*/ 30 h 306"/>
                <a:gd name="T48" fmla="*/ 721 w 718"/>
                <a:gd name="T49" fmla="*/ 18 h 306"/>
                <a:gd name="T50" fmla="*/ 727 w 718"/>
                <a:gd name="T51" fmla="*/ 6 h 306"/>
                <a:gd name="T52" fmla="*/ 721 w 718"/>
                <a:gd name="T53" fmla="*/ 0 h 306"/>
                <a:gd name="T54" fmla="*/ 697 w 718"/>
                <a:gd name="T55" fmla="*/ 0 h 306"/>
                <a:gd name="T56" fmla="*/ 637 w 718"/>
                <a:gd name="T57" fmla="*/ 0 h 306"/>
                <a:gd name="T58" fmla="*/ 586 w 718"/>
                <a:gd name="T59" fmla="*/ 0 h 306"/>
                <a:gd name="T60" fmla="*/ 550 w 718"/>
                <a:gd name="T61" fmla="*/ 0 h 306"/>
                <a:gd name="T62" fmla="*/ 520 w 718"/>
                <a:gd name="T63" fmla="*/ 18 h 306"/>
                <a:gd name="T64" fmla="*/ 491 w 718"/>
                <a:gd name="T65" fmla="*/ 42 h 306"/>
                <a:gd name="T66" fmla="*/ 473 w 718"/>
                <a:gd name="T67" fmla="*/ 54 h 306"/>
                <a:gd name="T68" fmla="*/ 455 w 718"/>
                <a:gd name="T69" fmla="*/ 60 h 306"/>
                <a:gd name="T70" fmla="*/ 431 w 718"/>
                <a:gd name="T71" fmla="*/ 60 h 306"/>
                <a:gd name="T72" fmla="*/ 395 w 718"/>
                <a:gd name="T73" fmla="*/ 66 h 306"/>
                <a:gd name="T74" fmla="*/ 350 w 718"/>
                <a:gd name="T75" fmla="*/ 84 h 306"/>
                <a:gd name="T76" fmla="*/ 314 w 718"/>
                <a:gd name="T77" fmla="*/ 108 h 306"/>
                <a:gd name="T78" fmla="*/ 290 w 718"/>
                <a:gd name="T79" fmla="*/ 126 h 306"/>
                <a:gd name="T80" fmla="*/ 278 w 718"/>
                <a:gd name="T81" fmla="*/ 132 h 306"/>
                <a:gd name="T82" fmla="*/ 260 w 718"/>
                <a:gd name="T83" fmla="*/ 138 h 306"/>
                <a:gd name="T84" fmla="*/ 224 w 718"/>
                <a:gd name="T85" fmla="*/ 138 h 306"/>
                <a:gd name="T86" fmla="*/ 189 w 718"/>
                <a:gd name="T87" fmla="*/ 138 h 306"/>
                <a:gd name="T88" fmla="*/ 183 w 718"/>
                <a:gd name="T89" fmla="*/ 138 h 306"/>
                <a:gd name="T90" fmla="*/ 177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 name="Freeform 11"/>
            <p:cNvSpPr>
              <a:spLocks/>
            </p:cNvSpPr>
            <p:nvPr userDrawn="1"/>
          </p:nvSpPr>
          <p:spPr bwMode="hidden">
            <a:xfrm>
              <a:off x="3358" y="1890"/>
              <a:ext cx="2400" cy="881"/>
            </a:xfrm>
            <a:custGeom>
              <a:avLst/>
              <a:gdLst>
                <a:gd name="T0" fmla="*/ 2253 w 2392"/>
                <a:gd name="T1" fmla="*/ 54 h 881"/>
                <a:gd name="T2" fmla="*/ 2210 w 2392"/>
                <a:gd name="T3" fmla="*/ 54 h 881"/>
                <a:gd name="T4" fmla="*/ 2168 w 2392"/>
                <a:gd name="T5" fmla="*/ 66 h 881"/>
                <a:gd name="T6" fmla="*/ 2042 w 2392"/>
                <a:gd name="T7" fmla="*/ 101 h 881"/>
                <a:gd name="T8" fmla="*/ 1977 w 2392"/>
                <a:gd name="T9" fmla="*/ 119 h 881"/>
                <a:gd name="T10" fmla="*/ 1878 w 2392"/>
                <a:gd name="T11" fmla="*/ 167 h 881"/>
                <a:gd name="T12" fmla="*/ 1854 w 2392"/>
                <a:gd name="T13" fmla="*/ 245 h 881"/>
                <a:gd name="T14" fmla="*/ 1860 w 2392"/>
                <a:gd name="T15" fmla="*/ 305 h 881"/>
                <a:gd name="T16" fmla="*/ 1776 w 2392"/>
                <a:gd name="T17" fmla="*/ 317 h 881"/>
                <a:gd name="T18" fmla="*/ 1612 w 2392"/>
                <a:gd name="T19" fmla="*/ 263 h 881"/>
                <a:gd name="T20" fmla="*/ 1522 w 2392"/>
                <a:gd name="T21" fmla="*/ 257 h 881"/>
                <a:gd name="T22" fmla="*/ 1414 w 2392"/>
                <a:gd name="T23" fmla="*/ 311 h 881"/>
                <a:gd name="T24" fmla="*/ 1346 w 2392"/>
                <a:gd name="T25" fmla="*/ 353 h 881"/>
                <a:gd name="T26" fmla="*/ 1322 w 2392"/>
                <a:gd name="T27" fmla="*/ 359 h 881"/>
                <a:gd name="T28" fmla="*/ 1226 w 2392"/>
                <a:gd name="T29" fmla="*/ 371 h 881"/>
                <a:gd name="T30" fmla="*/ 1172 w 2392"/>
                <a:gd name="T31" fmla="*/ 365 h 881"/>
                <a:gd name="T32" fmla="*/ 1065 w 2392"/>
                <a:gd name="T33" fmla="*/ 371 h 881"/>
                <a:gd name="T34" fmla="*/ 966 w 2392"/>
                <a:gd name="T35" fmla="*/ 383 h 881"/>
                <a:gd name="T36" fmla="*/ 930 w 2392"/>
                <a:gd name="T37" fmla="*/ 401 h 881"/>
                <a:gd name="T38" fmla="*/ 828 w 2392"/>
                <a:gd name="T39" fmla="*/ 419 h 881"/>
                <a:gd name="T40" fmla="*/ 787 w 2392"/>
                <a:gd name="T41" fmla="*/ 419 h 881"/>
                <a:gd name="T42" fmla="*/ 670 w 2392"/>
                <a:gd name="T43" fmla="*/ 437 h 881"/>
                <a:gd name="T44" fmla="*/ 604 w 2392"/>
                <a:gd name="T45" fmla="*/ 473 h 881"/>
                <a:gd name="T46" fmla="*/ 509 w 2392"/>
                <a:gd name="T47" fmla="*/ 467 h 881"/>
                <a:gd name="T48" fmla="*/ 434 w 2392"/>
                <a:gd name="T49" fmla="*/ 491 h 881"/>
                <a:gd name="T50" fmla="*/ 416 w 2392"/>
                <a:gd name="T51" fmla="*/ 539 h 881"/>
                <a:gd name="T52" fmla="*/ 350 w 2392"/>
                <a:gd name="T53" fmla="*/ 569 h 881"/>
                <a:gd name="T54" fmla="*/ 225 w 2392"/>
                <a:gd name="T55" fmla="*/ 599 h 881"/>
                <a:gd name="T56" fmla="*/ 138 w 2392"/>
                <a:gd name="T57" fmla="*/ 647 h 881"/>
                <a:gd name="T58" fmla="*/ 108 w 2392"/>
                <a:gd name="T59" fmla="*/ 659 h 881"/>
                <a:gd name="T60" fmla="*/ 0 w 2392"/>
                <a:gd name="T61" fmla="*/ 671 h 881"/>
                <a:gd name="T62" fmla="*/ 84 w 2392"/>
                <a:gd name="T63" fmla="*/ 695 h 881"/>
                <a:gd name="T64" fmla="*/ 266 w 2392"/>
                <a:gd name="T65" fmla="*/ 653 h 881"/>
                <a:gd name="T66" fmla="*/ 479 w 2392"/>
                <a:gd name="T67" fmla="*/ 569 h 881"/>
                <a:gd name="T68" fmla="*/ 574 w 2392"/>
                <a:gd name="T69" fmla="*/ 521 h 881"/>
                <a:gd name="T70" fmla="*/ 652 w 2392"/>
                <a:gd name="T71" fmla="*/ 515 h 881"/>
                <a:gd name="T72" fmla="*/ 882 w 2392"/>
                <a:gd name="T73" fmla="*/ 461 h 881"/>
                <a:gd name="T74" fmla="*/ 1160 w 2392"/>
                <a:gd name="T75" fmla="*/ 425 h 881"/>
                <a:gd name="T76" fmla="*/ 1304 w 2392"/>
                <a:gd name="T77" fmla="*/ 461 h 881"/>
                <a:gd name="T78" fmla="*/ 1432 w 2392"/>
                <a:gd name="T79" fmla="*/ 533 h 881"/>
                <a:gd name="T80" fmla="*/ 1450 w 2392"/>
                <a:gd name="T81" fmla="*/ 617 h 881"/>
                <a:gd name="T82" fmla="*/ 1391 w 2392"/>
                <a:gd name="T83" fmla="*/ 653 h 881"/>
                <a:gd name="T84" fmla="*/ 1238 w 2392"/>
                <a:gd name="T85" fmla="*/ 701 h 881"/>
                <a:gd name="T86" fmla="*/ 1124 w 2392"/>
                <a:gd name="T87" fmla="*/ 755 h 881"/>
                <a:gd name="T88" fmla="*/ 1077 w 2392"/>
                <a:gd name="T89" fmla="*/ 809 h 881"/>
                <a:gd name="T90" fmla="*/ 1089 w 2392"/>
                <a:gd name="T91" fmla="*/ 869 h 881"/>
                <a:gd name="T92" fmla="*/ 1118 w 2392"/>
                <a:gd name="T93" fmla="*/ 881 h 881"/>
                <a:gd name="T94" fmla="*/ 1220 w 2392"/>
                <a:gd name="T95" fmla="*/ 869 h 881"/>
                <a:gd name="T96" fmla="*/ 1403 w 2392"/>
                <a:gd name="T97" fmla="*/ 857 h 881"/>
                <a:gd name="T98" fmla="*/ 1456 w 2392"/>
                <a:gd name="T99" fmla="*/ 851 h 881"/>
                <a:gd name="T100" fmla="*/ 1498 w 2392"/>
                <a:gd name="T101" fmla="*/ 833 h 881"/>
                <a:gd name="T102" fmla="*/ 1693 w 2392"/>
                <a:gd name="T103" fmla="*/ 743 h 881"/>
                <a:gd name="T104" fmla="*/ 1824 w 2392"/>
                <a:gd name="T105" fmla="*/ 689 h 881"/>
                <a:gd name="T106" fmla="*/ 1902 w 2392"/>
                <a:gd name="T107" fmla="*/ 581 h 881"/>
                <a:gd name="T108" fmla="*/ 2060 w 2392"/>
                <a:gd name="T109" fmla="*/ 389 h 881"/>
                <a:gd name="T110" fmla="*/ 2228 w 2392"/>
                <a:gd name="T111" fmla="*/ 269 h 881"/>
                <a:gd name="T112" fmla="*/ 2273 w 2392"/>
                <a:gd name="T113" fmla="*/ 239 h 881"/>
                <a:gd name="T114" fmla="*/ 2416 w 2392"/>
                <a:gd name="T115" fmla="*/ 0 h 881"/>
                <a:gd name="T116" fmla="*/ 2326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4" name="Freeform 12"/>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eaLnBrk="1" hangingPunct="1">
                <a:defRPr/>
              </a:pPr>
              <a:endParaRPr lang="en-US"/>
            </a:p>
          </p:txBody>
        </p:sp>
        <p:sp>
          <p:nvSpPr>
            <p:cNvPr id="3090"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086" name="Freeform 14"/>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eaLnBrk="1" hangingPunct="1">
                <a:defRPr/>
              </a:pPr>
              <a:endParaRPr lang="en-US"/>
            </a:p>
          </p:txBody>
        </p:sp>
        <p:sp>
          <p:nvSpPr>
            <p:cNvPr id="131087" name="Freeform 15"/>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eaLnBrk="1" hangingPunct="1">
                <a:defRPr/>
              </a:pPr>
              <a:endParaRPr lang="en-US"/>
            </a:p>
          </p:txBody>
        </p:sp>
        <p:sp>
          <p:nvSpPr>
            <p:cNvPr id="131088" name="Freeform 16"/>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en-US"/>
            </a:p>
          </p:txBody>
        </p:sp>
        <p:sp>
          <p:nvSpPr>
            <p:cNvPr id="3094"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1090" name="Rectangle 18"/>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31091" name="Rectangle 19"/>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ltLang="en-US"/>
          </a:p>
        </p:txBody>
      </p:sp>
      <p:sp>
        <p:nvSpPr>
          <p:cNvPr id="131092" name="Rectangle 20"/>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ltLang="en-US"/>
          </a:p>
        </p:txBody>
      </p:sp>
      <p:sp>
        <p:nvSpPr>
          <p:cNvPr id="131093" name="Rectangle 21"/>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defRPr>
            </a:lvl1pPr>
          </a:lstStyle>
          <a:p>
            <a:fld id="{BE19376B-2FFF-4A21-A4A3-06B57D08572C}" type="slidenum">
              <a:rPr lang="en-US" altLang="en-US"/>
              <a:pPr/>
              <a:t>‹#›</a:t>
            </a:fld>
            <a:endParaRPr lang="en-US" altLang="en-US"/>
          </a:p>
        </p:txBody>
      </p:sp>
      <p:sp>
        <p:nvSpPr>
          <p:cNvPr id="131094" name="Rectangle 22"/>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252"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anose="02020404030301010803" pitchFamily="18" charset="0"/>
        </a:defRPr>
      </a:lvl9pPr>
    </p:titleStyle>
    <p:bodyStyle>
      <a:lvl1pPr marL="342900" indent="-342900" algn="l" rtl="0" eaLnBrk="0" fontAlgn="base" hangingPunct="0">
        <a:spcBef>
          <a:spcPct val="20000"/>
        </a:spcBef>
        <a:spcAft>
          <a:spcPct val="0"/>
        </a:spcAft>
        <a:buClr>
          <a:schemeClr val="hlink"/>
        </a:buClr>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800475" y="1789113"/>
            <a:ext cx="5340350" cy="5056187"/>
            <a:chOff x="2394" y="1127"/>
            <a:chExt cx="3364" cy="3185"/>
          </a:xfrm>
        </p:grpSpPr>
        <p:sp>
          <p:nvSpPr>
            <p:cNvPr id="134147"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48"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49"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50" name="Freeform 6"/>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51"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52"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53"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54"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55"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56" name="Freeform 12"/>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57" name="Freeform 13"/>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58" name="Freeform 14"/>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p:spPr>
          <p:txBody>
            <a:bodyPr/>
            <a:lstStyle/>
            <a:p>
              <a:pPr eaLnBrk="1" hangingPunct="1">
                <a:defRPr/>
              </a:pPr>
              <a:endParaRPr lang="en-US"/>
            </a:p>
          </p:txBody>
        </p:sp>
        <p:sp>
          <p:nvSpPr>
            <p:cNvPr id="134159" name="Freeform 15"/>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en-US"/>
            </a:p>
          </p:txBody>
        </p:sp>
        <p:sp>
          <p:nvSpPr>
            <p:cNvPr id="134160" name="Freeform 16"/>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1" name="Freeform 17"/>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2" name="Freeform 18"/>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3" name="Freeform 19"/>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4" name="Freeform 20"/>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5" name="Freeform 21"/>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6" name="Freeform 22"/>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7" name="Freeform 23"/>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en-US"/>
            </a:p>
          </p:txBody>
        </p:sp>
        <p:sp>
          <p:nvSpPr>
            <p:cNvPr id="134168" name="Freeform 24"/>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69" name="Freeform 25"/>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70" name="Freeform 26"/>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71"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p:spPr>
          <p:txBody>
            <a:bodyPr/>
            <a:lstStyle/>
            <a:p>
              <a:pPr eaLnBrk="1" hangingPunct="1">
                <a:defRPr/>
              </a:pPr>
              <a:endParaRPr lang="en-US"/>
            </a:p>
          </p:txBody>
        </p:sp>
        <p:sp>
          <p:nvSpPr>
            <p:cNvPr id="134172"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73"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p:spPr>
          <p:txBody>
            <a:bodyPr/>
            <a:lstStyle/>
            <a:p>
              <a:pPr eaLnBrk="1" hangingPunct="1">
                <a:defRPr/>
              </a:pPr>
              <a:endParaRPr lang="en-US"/>
            </a:p>
          </p:txBody>
        </p:sp>
        <p:sp>
          <p:nvSpPr>
            <p:cNvPr id="134174" name="Freeform 30"/>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75" name="Freeform 31"/>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p:spPr>
          <p:txBody>
            <a:bodyPr/>
            <a:lstStyle/>
            <a:p>
              <a:pPr eaLnBrk="1" hangingPunct="1">
                <a:defRPr/>
              </a:pPr>
              <a:endParaRPr lang="en-US"/>
            </a:p>
          </p:txBody>
        </p:sp>
        <p:sp>
          <p:nvSpPr>
            <p:cNvPr id="134176"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p:spPr>
          <p:txBody>
            <a:bodyPr/>
            <a:lstStyle/>
            <a:p>
              <a:pPr eaLnBrk="1" hangingPunct="1">
                <a:defRPr/>
              </a:pPr>
              <a:endParaRPr lang="en-US"/>
            </a:p>
          </p:txBody>
        </p:sp>
        <p:sp>
          <p:nvSpPr>
            <p:cNvPr id="134177"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78"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p:spPr>
          <p:txBody>
            <a:bodyPr/>
            <a:lstStyle/>
            <a:p>
              <a:pPr eaLnBrk="1" hangingPunct="1">
                <a:defRPr/>
              </a:pPr>
              <a:endParaRPr lang="en-US"/>
            </a:p>
          </p:txBody>
        </p:sp>
        <p:sp>
          <p:nvSpPr>
            <p:cNvPr id="134179" name="Freeform 35"/>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p:spPr>
          <p:txBody>
            <a:bodyPr/>
            <a:lstStyle/>
            <a:p>
              <a:pPr eaLnBrk="1" hangingPunct="1">
                <a:defRPr/>
              </a:pPr>
              <a:endParaRPr lang="en-US"/>
            </a:p>
          </p:txBody>
        </p:sp>
        <p:sp>
          <p:nvSpPr>
            <p:cNvPr id="134180" name="Freeform 36"/>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p:spPr>
          <p:txBody>
            <a:bodyPr/>
            <a:lstStyle/>
            <a:p>
              <a:pPr eaLnBrk="1" hangingPunct="1">
                <a:defRPr/>
              </a:pPr>
              <a:endParaRPr lang="en-US"/>
            </a:p>
          </p:txBody>
        </p:sp>
      </p:grpSp>
      <p:sp>
        <p:nvSpPr>
          <p:cNvPr id="134181" name="Rectangle 37"/>
          <p:cNvSpPr>
            <a:spLocks noGrp="1" noChangeArrowheads="1"/>
          </p:cNvSpPr>
          <p:nvPr>
            <p:ph type="title"/>
          </p:nvPr>
        </p:nvSpPr>
        <p:spPr bwMode="auto">
          <a:xfrm>
            <a:off x="457200" y="277813"/>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4182" name="Rectangle 38"/>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4183" name="Rectangle 39"/>
          <p:cNvSpPr>
            <a:spLocks noGrp="1" noChangeArrowheads="1"/>
          </p:cNvSpPr>
          <p:nvPr>
            <p:ph type="dt" sz="half" idx="2"/>
          </p:nvPr>
        </p:nvSpPr>
        <p:spPr bwMode="auto">
          <a:xfrm>
            <a:off x="457200" y="6278563"/>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ltLang="en-US"/>
          </a:p>
        </p:txBody>
      </p:sp>
      <p:sp>
        <p:nvSpPr>
          <p:cNvPr id="134184" name="Rectangle 40"/>
          <p:cNvSpPr>
            <a:spLocks noGrp="1" noChangeArrowheads="1"/>
          </p:cNvSpPr>
          <p:nvPr>
            <p:ph type="ftr" sz="quarter" idx="3"/>
          </p:nvPr>
        </p:nvSpPr>
        <p:spPr bwMode="auto">
          <a:xfrm>
            <a:off x="3124200" y="6278563"/>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ltLang="en-US"/>
          </a:p>
        </p:txBody>
      </p:sp>
      <p:sp>
        <p:nvSpPr>
          <p:cNvPr id="134185" name="Rectangle 41"/>
          <p:cNvSpPr>
            <a:spLocks noGrp="1" noChangeArrowheads="1"/>
          </p:cNvSpPr>
          <p:nvPr>
            <p:ph type="sldNum" sz="quarter" idx="4"/>
          </p:nvPr>
        </p:nvSpPr>
        <p:spPr bwMode="auto">
          <a:xfrm>
            <a:off x="6553200" y="6278563"/>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2B5873C8-D9C1-4DB3-9CBD-B545452E943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3"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Freeform 2"/>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p:spPr>
        <p:txBody>
          <a:bodyPr/>
          <a:lstStyle/>
          <a:p>
            <a:pPr eaLnBrk="1" hangingPunct="1">
              <a:defRPr/>
            </a:pPr>
            <a:endParaRPr lang="en-US"/>
          </a:p>
        </p:txBody>
      </p:sp>
      <p:grpSp>
        <p:nvGrpSpPr>
          <p:cNvPr id="5123" name="Group 3"/>
          <p:cNvGrpSpPr>
            <a:grpSpLocks/>
          </p:cNvGrpSpPr>
          <p:nvPr/>
        </p:nvGrpSpPr>
        <p:grpSpPr bwMode="auto">
          <a:xfrm>
            <a:off x="3175" y="4267200"/>
            <a:ext cx="9140825" cy="2590800"/>
            <a:chOff x="2" y="2688"/>
            <a:chExt cx="5758" cy="1632"/>
          </a:xfrm>
        </p:grpSpPr>
        <p:sp>
          <p:nvSpPr>
            <p:cNvPr id="5129" name="Freeform 4"/>
            <p:cNvSpPr>
              <a:spLocks/>
            </p:cNvSpPr>
            <p:nvPr/>
          </p:nvSpPr>
          <p:spPr bwMode="hidden">
            <a:xfrm>
              <a:off x="2" y="2688"/>
              <a:ext cx="5758" cy="1632"/>
            </a:xfrm>
            <a:custGeom>
              <a:avLst/>
              <a:gdLst>
                <a:gd name="T0" fmla="*/ 5794 w 5740"/>
                <a:gd name="T1" fmla="*/ 233 h 4316"/>
                <a:gd name="T2" fmla="*/ 0 w 5740"/>
                <a:gd name="T3" fmla="*/ 233 h 4316"/>
                <a:gd name="T4" fmla="*/ 0 w 5740"/>
                <a:gd name="T5" fmla="*/ 0 h 4316"/>
                <a:gd name="T6" fmla="*/ 5794 w 5740"/>
                <a:gd name="T7" fmla="*/ 0 h 4316"/>
                <a:gd name="T8" fmla="*/ 5794 w 5740"/>
                <a:gd name="T9" fmla="*/ 233 h 4316"/>
                <a:gd name="T10" fmla="*/ 5794 w 5740"/>
                <a:gd name="T11" fmla="*/ 2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30" name="Group 5"/>
            <p:cNvGrpSpPr>
              <a:grpSpLocks/>
            </p:cNvGrpSpPr>
            <p:nvPr userDrawn="1"/>
          </p:nvGrpSpPr>
          <p:grpSpPr bwMode="auto">
            <a:xfrm>
              <a:off x="3528" y="3715"/>
              <a:ext cx="792" cy="521"/>
              <a:chOff x="3527" y="3715"/>
              <a:chExt cx="792" cy="521"/>
            </a:xfrm>
          </p:grpSpPr>
          <p:sp>
            <p:nvSpPr>
              <p:cNvPr id="13722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eaLnBrk="1" hangingPunct="1">
                  <a:defRPr/>
                </a:pPr>
                <a:endParaRPr lang="en-US"/>
              </a:p>
            </p:txBody>
          </p:sp>
          <p:sp>
            <p:nvSpPr>
              <p:cNvPr id="13722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eaLnBrk="1" hangingPunct="1">
                  <a:defRPr/>
                </a:pPr>
                <a:endParaRPr lang="en-US"/>
              </a:p>
            </p:txBody>
          </p:sp>
          <p:sp>
            <p:nvSpPr>
              <p:cNvPr id="13722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13722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US"/>
              </a:p>
            </p:txBody>
          </p:sp>
          <p:sp>
            <p:nvSpPr>
              <p:cNvPr id="13722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137227" name="Freeform 11"/>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eaLnBrk="1" hangingPunct="1">
                  <a:defRPr/>
                </a:pPr>
                <a:endParaRPr lang="en-US"/>
              </a:p>
            </p:txBody>
          </p:sp>
          <p:sp>
            <p:nvSpPr>
              <p:cNvPr id="137228" name="Freeform 12"/>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eaLnBrk="1" hangingPunct="1">
                  <a:defRPr/>
                </a:pPr>
                <a:endParaRPr lang="en-US"/>
              </a:p>
            </p:txBody>
          </p:sp>
          <p:sp>
            <p:nvSpPr>
              <p:cNvPr id="137229" name="Freeform 13"/>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137230" name="Freeform 14"/>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eaLnBrk="1" hangingPunct="1">
                  <a:defRPr/>
                </a:pPr>
                <a:endParaRPr lang="en-US"/>
              </a:p>
            </p:txBody>
          </p:sp>
          <p:sp>
            <p:nvSpPr>
              <p:cNvPr id="137231" name="Freeform 15"/>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eaLnBrk="1" hangingPunct="1">
                  <a:defRPr/>
                </a:pPr>
                <a:endParaRPr lang="en-US"/>
              </a:p>
            </p:txBody>
          </p:sp>
          <p:sp>
            <p:nvSpPr>
              <p:cNvPr id="13723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US"/>
              </a:p>
            </p:txBody>
          </p:sp>
        </p:grpSp>
        <p:grpSp>
          <p:nvGrpSpPr>
            <p:cNvPr id="5131" name="Group 17"/>
            <p:cNvGrpSpPr>
              <a:grpSpLocks/>
            </p:cNvGrpSpPr>
            <p:nvPr userDrawn="1"/>
          </p:nvGrpSpPr>
          <p:grpSpPr bwMode="auto">
            <a:xfrm>
              <a:off x="1776" y="3631"/>
              <a:ext cx="1626" cy="683"/>
              <a:chOff x="1776" y="3631"/>
              <a:chExt cx="1626" cy="683"/>
            </a:xfrm>
          </p:grpSpPr>
          <p:sp>
            <p:nvSpPr>
              <p:cNvPr id="13723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eaLnBrk="1" hangingPunct="1">
                  <a:defRPr/>
                </a:pPr>
                <a:endParaRPr lang="en-US"/>
              </a:p>
            </p:txBody>
          </p:sp>
          <p:sp>
            <p:nvSpPr>
              <p:cNvPr id="13723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eaLnBrk="1" hangingPunct="1">
                  <a:defRPr/>
                </a:pPr>
                <a:endParaRPr lang="en-US"/>
              </a:p>
            </p:txBody>
          </p:sp>
          <p:sp>
            <p:nvSpPr>
              <p:cNvPr id="13723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eaLnBrk="1" hangingPunct="1">
                  <a:defRPr/>
                </a:pPr>
                <a:endParaRPr lang="en-US"/>
              </a:p>
            </p:txBody>
          </p:sp>
          <p:sp>
            <p:nvSpPr>
              <p:cNvPr id="13723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US"/>
              </a:p>
            </p:txBody>
          </p:sp>
          <p:sp>
            <p:nvSpPr>
              <p:cNvPr id="13723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US"/>
              </a:p>
            </p:txBody>
          </p:sp>
          <p:sp>
            <p:nvSpPr>
              <p:cNvPr id="13723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US"/>
              </a:p>
            </p:txBody>
          </p:sp>
          <p:sp>
            <p:nvSpPr>
              <p:cNvPr id="13724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eaLnBrk="1" hangingPunct="1">
                  <a:defRPr/>
                </a:pPr>
                <a:endParaRPr lang="en-US"/>
              </a:p>
            </p:txBody>
          </p:sp>
          <p:sp>
            <p:nvSpPr>
              <p:cNvPr id="13724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eaLnBrk="1" hangingPunct="1">
                  <a:defRPr/>
                </a:pPr>
                <a:endParaRPr lang="en-US"/>
              </a:p>
            </p:txBody>
          </p:sp>
          <p:sp>
            <p:nvSpPr>
              <p:cNvPr id="137242" name="Freeform 26"/>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eaLnBrk="1" hangingPunct="1">
                  <a:defRPr/>
                </a:pPr>
                <a:endParaRPr lang="en-US"/>
              </a:p>
            </p:txBody>
          </p:sp>
          <p:sp>
            <p:nvSpPr>
              <p:cNvPr id="137243" name="Freeform 27"/>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eaLnBrk="1" hangingPunct="1">
                  <a:defRPr/>
                </a:pPr>
                <a:endParaRPr lang="en-US"/>
              </a:p>
            </p:txBody>
          </p:sp>
          <p:sp>
            <p:nvSpPr>
              <p:cNvPr id="137244" name="Freeform 28"/>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eaLnBrk="1" hangingPunct="1">
                  <a:defRPr/>
                </a:pPr>
                <a:endParaRPr lang="en-US"/>
              </a:p>
            </p:txBody>
          </p:sp>
          <p:sp>
            <p:nvSpPr>
              <p:cNvPr id="137245" name="Freeform 29"/>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eaLnBrk="1" hangingPunct="1">
                  <a:defRPr/>
                </a:pPr>
                <a:endParaRPr lang="en-US"/>
              </a:p>
            </p:txBody>
          </p:sp>
          <p:sp>
            <p:nvSpPr>
              <p:cNvPr id="5175"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48" name="Freeform 32"/>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137249" name="Freeform 33"/>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137250" name="Freeform 34"/>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US"/>
              </a:p>
            </p:txBody>
          </p:sp>
          <p:sp>
            <p:nvSpPr>
              <p:cNvPr id="5180"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32" name="Group 36"/>
            <p:cNvGrpSpPr>
              <a:grpSpLocks/>
            </p:cNvGrpSpPr>
            <p:nvPr userDrawn="1"/>
          </p:nvGrpSpPr>
          <p:grpSpPr bwMode="auto">
            <a:xfrm>
              <a:off x="4128" y="3360"/>
              <a:ext cx="1351" cy="821"/>
              <a:chOff x="4128" y="3360"/>
              <a:chExt cx="1351" cy="821"/>
            </a:xfrm>
          </p:grpSpPr>
          <p:sp>
            <p:nvSpPr>
              <p:cNvPr id="137253" name="Freeform 37"/>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137254" name="Freeform 38"/>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137255" name="Freeform 39"/>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eaLnBrk="1" hangingPunct="1">
                  <a:defRPr/>
                </a:pPr>
                <a:endParaRPr lang="en-US"/>
              </a:p>
            </p:txBody>
          </p:sp>
          <p:sp>
            <p:nvSpPr>
              <p:cNvPr id="137256" name="Freeform 40"/>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137257" name="Freeform 41"/>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137258" name="Freeform 42"/>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137259" name="Freeform 43"/>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US"/>
              </a:p>
            </p:txBody>
          </p:sp>
          <p:sp>
            <p:nvSpPr>
              <p:cNvPr id="5153"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261" name="Freeform 45"/>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eaLnBrk="1" hangingPunct="1">
                  <a:defRPr/>
                </a:pPr>
                <a:endParaRPr lang="en-US"/>
              </a:p>
            </p:txBody>
          </p:sp>
          <p:sp>
            <p:nvSpPr>
              <p:cNvPr id="137262" name="Freeform 46"/>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137263" name="Freeform 47"/>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US"/>
              </a:p>
            </p:txBody>
          </p:sp>
          <p:sp>
            <p:nvSpPr>
              <p:cNvPr id="13726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eaLnBrk="1" hangingPunct="1">
                  <a:defRPr/>
                </a:pPr>
                <a:endParaRPr lang="en-US"/>
              </a:p>
            </p:txBody>
          </p:sp>
          <p:sp>
            <p:nvSpPr>
              <p:cNvPr id="13726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eaLnBrk="1" hangingPunct="1">
                  <a:defRPr/>
                </a:pPr>
                <a:endParaRPr lang="en-US"/>
              </a:p>
            </p:txBody>
          </p:sp>
          <p:sp>
            <p:nvSpPr>
              <p:cNvPr id="13726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13726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US"/>
              </a:p>
            </p:txBody>
          </p:sp>
          <p:sp>
            <p:nvSpPr>
              <p:cNvPr id="13726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US"/>
              </a:p>
            </p:txBody>
          </p:sp>
          <p:sp>
            <p:nvSpPr>
              <p:cNvPr id="13726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US"/>
              </a:p>
            </p:txBody>
          </p:sp>
        </p:grpSp>
        <p:grpSp>
          <p:nvGrpSpPr>
            <p:cNvPr id="5133" name="Group 54"/>
            <p:cNvGrpSpPr>
              <a:grpSpLocks/>
            </p:cNvGrpSpPr>
            <p:nvPr userDrawn="1"/>
          </p:nvGrpSpPr>
          <p:grpSpPr bwMode="auto">
            <a:xfrm>
              <a:off x="5280" y="3024"/>
              <a:ext cx="425" cy="258"/>
              <a:chOff x="5280" y="3024"/>
              <a:chExt cx="425" cy="258"/>
            </a:xfrm>
          </p:grpSpPr>
          <p:sp>
            <p:nvSpPr>
              <p:cNvPr id="5134" name="Freeform 55"/>
              <p:cNvSpPr>
                <a:spLocks/>
              </p:cNvSpPr>
              <p:nvPr/>
            </p:nvSpPr>
            <p:spPr bwMode="hidden">
              <a:xfrm>
                <a:off x="5280" y="3186"/>
                <a:ext cx="383" cy="96"/>
              </a:xfrm>
              <a:custGeom>
                <a:avLst/>
                <a:gdLst>
                  <a:gd name="T0" fmla="*/ 212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2 w 382"/>
                  <a:gd name="T19" fmla="*/ 96 h 96"/>
                  <a:gd name="T20" fmla="*/ 266 w 382"/>
                  <a:gd name="T21" fmla="*/ 90 h 96"/>
                  <a:gd name="T22" fmla="*/ 314 w 382"/>
                  <a:gd name="T23" fmla="*/ 84 h 96"/>
                  <a:gd name="T24" fmla="*/ 355 w 382"/>
                  <a:gd name="T25" fmla="*/ 66 h 96"/>
                  <a:gd name="T26" fmla="*/ 385 w 382"/>
                  <a:gd name="T27" fmla="*/ 42 h 96"/>
                  <a:gd name="T28" fmla="*/ 379 w 382"/>
                  <a:gd name="T29" fmla="*/ 42 h 96"/>
                  <a:gd name="T30" fmla="*/ 349 w 382"/>
                  <a:gd name="T31" fmla="*/ 66 h 96"/>
                  <a:gd name="T32" fmla="*/ 308 w 382"/>
                  <a:gd name="T33" fmla="*/ 78 h 96"/>
                  <a:gd name="T34" fmla="*/ 266 w 382"/>
                  <a:gd name="T35" fmla="*/ 90 h 96"/>
                  <a:gd name="T36" fmla="*/ 212 w 382"/>
                  <a:gd name="T37" fmla="*/ 96 h 96"/>
                  <a:gd name="T38" fmla="*/ 212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5"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6"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7"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8"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9" name="Freeform 60"/>
              <p:cNvSpPr>
                <a:spLocks/>
              </p:cNvSpPr>
              <p:nvPr/>
            </p:nvSpPr>
            <p:spPr bwMode="hidden">
              <a:xfrm>
                <a:off x="5489" y="3042"/>
                <a:ext cx="186" cy="210"/>
              </a:xfrm>
              <a:custGeom>
                <a:avLst/>
                <a:gdLst>
                  <a:gd name="T0" fmla="*/ 0 w 185"/>
                  <a:gd name="T1" fmla="*/ 6 h 210"/>
                  <a:gd name="T2" fmla="*/ 66 w 185"/>
                  <a:gd name="T3" fmla="*/ 12 h 210"/>
                  <a:gd name="T4" fmla="*/ 122 w 185"/>
                  <a:gd name="T5" fmla="*/ 36 h 210"/>
                  <a:gd name="T6" fmla="*/ 158 w 185"/>
                  <a:gd name="T7" fmla="*/ 72 h 210"/>
                  <a:gd name="T8" fmla="*/ 164 w 185"/>
                  <a:gd name="T9" fmla="*/ 90 h 210"/>
                  <a:gd name="T10" fmla="*/ 170 w 185"/>
                  <a:gd name="T11" fmla="*/ 114 h 210"/>
                  <a:gd name="T12" fmla="*/ 164 w 185"/>
                  <a:gd name="T13" fmla="*/ 138 h 210"/>
                  <a:gd name="T14" fmla="*/ 152 w 185"/>
                  <a:gd name="T15" fmla="*/ 162 h 210"/>
                  <a:gd name="T16" fmla="*/ 122 w 185"/>
                  <a:gd name="T17" fmla="*/ 180 h 210"/>
                  <a:gd name="T18" fmla="*/ 90 w 185"/>
                  <a:gd name="T19" fmla="*/ 198 h 210"/>
                  <a:gd name="T20" fmla="*/ 99 w 185"/>
                  <a:gd name="T21" fmla="*/ 210 h 210"/>
                  <a:gd name="T22" fmla="*/ 134 w 185"/>
                  <a:gd name="T23" fmla="*/ 192 h 210"/>
                  <a:gd name="T24" fmla="*/ 164 w 185"/>
                  <a:gd name="T25" fmla="*/ 168 h 210"/>
                  <a:gd name="T26" fmla="*/ 182 w 185"/>
                  <a:gd name="T27" fmla="*/ 144 h 210"/>
                  <a:gd name="T28" fmla="*/ 188 w 185"/>
                  <a:gd name="T29" fmla="*/ 114 h 210"/>
                  <a:gd name="T30" fmla="*/ 182 w 185"/>
                  <a:gd name="T31" fmla="*/ 90 h 210"/>
                  <a:gd name="T32" fmla="*/ 176 w 185"/>
                  <a:gd name="T33" fmla="*/ 66 h 210"/>
                  <a:gd name="T34" fmla="*/ 158 w 185"/>
                  <a:gd name="T35" fmla="*/ 48 h 210"/>
                  <a:gd name="T36" fmla="*/ 134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0"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5141" name="Group 62"/>
              <p:cNvGrpSpPr>
                <a:grpSpLocks/>
              </p:cNvGrpSpPr>
              <p:nvPr/>
            </p:nvGrpSpPr>
            <p:grpSpPr bwMode="auto">
              <a:xfrm>
                <a:off x="5381" y="3085"/>
                <a:ext cx="227" cy="132"/>
                <a:chOff x="5381" y="3085"/>
                <a:chExt cx="227" cy="132"/>
              </a:xfrm>
            </p:grpSpPr>
            <p:sp>
              <p:nvSpPr>
                <p:cNvPr id="5142"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143"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144"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5145"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grpSp>
      </p:grpSp>
      <p:sp>
        <p:nvSpPr>
          <p:cNvPr id="137283" name="Rectangle 67"/>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137284" name="Rectangle 68"/>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7285" name="Rectangle 69"/>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37286" name="Rectangle 70"/>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37287" name="Rectangle 71"/>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90F57AF2-8621-41D0-9BF5-F0EBA7414965}"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4"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0" y="0"/>
            <a:ext cx="9140825" cy="6851650"/>
            <a:chOff x="0" y="0"/>
            <a:chExt cx="5758" cy="4316"/>
          </a:xfrm>
        </p:grpSpPr>
        <p:sp>
          <p:nvSpPr>
            <p:cNvPr id="6152" name="Freeform 3"/>
            <p:cNvSpPr>
              <a:spLocks/>
            </p:cNvSpPr>
            <p:nvPr/>
          </p:nvSpPr>
          <p:spPr bwMode="hidden">
            <a:xfrm>
              <a:off x="1812" y="2811"/>
              <a:ext cx="3946" cy="1505"/>
            </a:xfrm>
            <a:custGeom>
              <a:avLst/>
              <a:gdLst>
                <a:gd name="T0" fmla="*/ 149 w 3934"/>
                <a:gd name="T1" fmla="*/ 1505 h 1505"/>
                <a:gd name="T2" fmla="*/ 693 w 3934"/>
                <a:gd name="T3" fmla="*/ 1331 h 1505"/>
                <a:gd name="T4" fmla="*/ 1225 w 3934"/>
                <a:gd name="T5" fmla="*/ 1157 h 1505"/>
                <a:gd name="T6" fmla="*/ 1743 w 3934"/>
                <a:gd name="T7" fmla="*/ 977 h 1505"/>
                <a:gd name="T8" fmla="*/ 2239 w 3934"/>
                <a:gd name="T9" fmla="*/ 792 h 1505"/>
                <a:gd name="T10" fmla="*/ 2480 w 3934"/>
                <a:gd name="T11" fmla="*/ 696 h 1505"/>
                <a:gd name="T12" fmla="*/ 2714 w 3934"/>
                <a:gd name="T13" fmla="*/ 606 h 1505"/>
                <a:gd name="T14" fmla="*/ 2945 w 3934"/>
                <a:gd name="T15" fmla="*/ 510 h 1505"/>
                <a:gd name="T16" fmla="*/ 3169 w 3934"/>
                <a:gd name="T17" fmla="*/ 420 h 1505"/>
                <a:gd name="T18" fmla="*/ 3378 w 3934"/>
                <a:gd name="T19" fmla="*/ 324 h 1505"/>
                <a:gd name="T20" fmla="*/ 3584 w 3934"/>
                <a:gd name="T21" fmla="*/ 234 h 1505"/>
                <a:gd name="T22" fmla="*/ 3783 w 3934"/>
                <a:gd name="T23" fmla="*/ 138 h 1505"/>
                <a:gd name="T24" fmla="*/ 3970 w 3934"/>
                <a:gd name="T25" fmla="*/ 48 h 1505"/>
                <a:gd name="T26" fmla="*/ 3970 w 3934"/>
                <a:gd name="T27" fmla="*/ 0 h 1505"/>
                <a:gd name="T28" fmla="*/ 3776 w 3934"/>
                <a:gd name="T29" fmla="*/ 96 h 1505"/>
                <a:gd name="T30" fmla="*/ 3572 w 3934"/>
                <a:gd name="T31" fmla="*/ 192 h 1505"/>
                <a:gd name="T32" fmla="*/ 3360 w 3934"/>
                <a:gd name="T33" fmla="*/ 288 h 1505"/>
                <a:gd name="T34" fmla="*/ 3145 w 3934"/>
                <a:gd name="T35" fmla="*/ 384 h 1505"/>
                <a:gd name="T36" fmla="*/ 2915 w 3934"/>
                <a:gd name="T37" fmla="*/ 480 h 1505"/>
                <a:gd name="T38" fmla="*/ 2678 w 3934"/>
                <a:gd name="T39" fmla="*/ 576 h 1505"/>
                <a:gd name="T40" fmla="*/ 2430 w 3934"/>
                <a:gd name="T41" fmla="*/ 672 h 1505"/>
                <a:gd name="T42" fmla="*/ 2185 w 3934"/>
                <a:gd name="T43" fmla="*/ 768 h 1505"/>
                <a:gd name="T44" fmla="*/ 1925 w 3934"/>
                <a:gd name="T45" fmla="*/ 864 h 1505"/>
                <a:gd name="T46" fmla="*/ 1665 w 3934"/>
                <a:gd name="T47" fmla="*/ 960 h 1505"/>
                <a:gd name="T48" fmla="*/ 1121 w 3934"/>
                <a:gd name="T49" fmla="*/ 1145 h 1505"/>
                <a:gd name="T50" fmla="*/ 568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 name="Freeform 4"/>
            <p:cNvSpPr>
              <a:spLocks/>
            </p:cNvSpPr>
            <p:nvPr/>
          </p:nvSpPr>
          <p:spPr bwMode="hidden">
            <a:xfrm>
              <a:off x="4025" y="3627"/>
              <a:ext cx="1733" cy="689"/>
            </a:xfrm>
            <a:custGeom>
              <a:avLst/>
              <a:gdLst>
                <a:gd name="T0" fmla="*/ 132 w 1728"/>
                <a:gd name="T1" fmla="*/ 689 h 689"/>
                <a:gd name="T2" fmla="*/ 556 w 1728"/>
                <a:gd name="T3" fmla="*/ 527 h 689"/>
                <a:gd name="T4" fmla="*/ 972 w 1728"/>
                <a:gd name="T5" fmla="*/ 365 h 689"/>
                <a:gd name="T6" fmla="*/ 1169 w 1728"/>
                <a:gd name="T7" fmla="*/ 287 h 689"/>
                <a:gd name="T8" fmla="*/ 1369 w 1728"/>
                <a:gd name="T9" fmla="*/ 203 h 689"/>
                <a:gd name="T10" fmla="*/ 1562 w 1728"/>
                <a:gd name="T11" fmla="*/ 126 h 689"/>
                <a:gd name="T12" fmla="*/ 1743 w 1728"/>
                <a:gd name="T13" fmla="*/ 48 h 689"/>
                <a:gd name="T14" fmla="*/ 1743 w 1728"/>
                <a:gd name="T15" fmla="*/ 0 h 689"/>
                <a:gd name="T16" fmla="*/ 1543 w 1728"/>
                <a:gd name="T17" fmla="*/ 84 h 689"/>
                <a:gd name="T18" fmla="*/ 1339 w 1728"/>
                <a:gd name="T19" fmla="*/ 167 h 689"/>
                <a:gd name="T20" fmla="*/ 1127 w 1728"/>
                <a:gd name="T21" fmla="*/ 257 h 689"/>
                <a:gd name="T22" fmla="*/ 912 w 1728"/>
                <a:gd name="T23" fmla="*/ 341 h 689"/>
                <a:gd name="T24" fmla="*/ 457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4" name="Freeform 5"/>
            <p:cNvSpPr>
              <a:spLocks/>
            </p:cNvSpPr>
            <p:nvPr/>
          </p:nvSpPr>
          <p:spPr bwMode="hidden">
            <a:xfrm>
              <a:off x="0" y="0"/>
              <a:ext cx="5578" cy="3447"/>
            </a:xfrm>
            <a:custGeom>
              <a:avLst/>
              <a:gdLst>
                <a:gd name="T0" fmla="*/ 5612 w 5561"/>
                <a:gd name="T1" fmla="*/ 929 h 3447"/>
                <a:gd name="T2" fmla="*/ 5588 w 5561"/>
                <a:gd name="T3" fmla="*/ 773 h 3447"/>
                <a:gd name="T4" fmla="*/ 5504 w 5561"/>
                <a:gd name="T5" fmla="*/ 629 h 3447"/>
                <a:gd name="T6" fmla="*/ 5375 w 5561"/>
                <a:gd name="T7" fmla="*/ 492 h 3447"/>
                <a:gd name="T8" fmla="*/ 5196 w 5561"/>
                <a:gd name="T9" fmla="*/ 366 h 3447"/>
                <a:gd name="T10" fmla="*/ 4966 w 5561"/>
                <a:gd name="T11" fmla="*/ 252 h 3447"/>
                <a:gd name="T12" fmla="*/ 4694 w 5561"/>
                <a:gd name="T13" fmla="*/ 144 h 3447"/>
                <a:gd name="T14" fmla="*/ 4380 w 5561"/>
                <a:gd name="T15" fmla="*/ 48 h 3447"/>
                <a:gd name="T16" fmla="*/ 4036 w 5561"/>
                <a:gd name="T17" fmla="*/ 0 h 3447"/>
                <a:gd name="T18" fmla="*/ 4398 w 5561"/>
                <a:gd name="T19" fmla="*/ 90 h 3447"/>
                <a:gd name="T20" fmla="*/ 4712 w 5561"/>
                <a:gd name="T21" fmla="*/ 192 h 3447"/>
                <a:gd name="T22" fmla="*/ 4978 w 5561"/>
                <a:gd name="T23" fmla="*/ 306 h 3447"/>
                <a:gd name="T24" fmla="*/ 5196 w 5561"/>
                <a:gd name="T25" fmla="*/ 426 h 3447"/>
                <a:gd name="T26" fmla="*/ 5363 w 5561"/>
                <a:gd name="T27" fmla="*/ 557 h 3447"/>
                <a:gd name="T28" fmla="*/ 5480 w 5561"/>
                <a:gd name="T29" fmla="*/ 701 h 3447"/>
                <a:gd name="T30" fmla="*/ 5540 w 5561"/>
                <a:gd name="T31" fmla="*/ 851 h 3447"/>
                <a:gd name="T32" fmla="*/ 5540 w 5561"/>
                <a:gd name="T33" fmla="*/ 1013 h 3447"/>
                <a:gd name="T34" fmla="*/ 5492 w 5561"/>
                <a:gd name="T35" fmla="*/ 1163 h 3447"/>
                <a:gd name="T36" fmla="*/ 5393 w 5561"/>
                <a:gd name="T37" fmla="*/ 1319 h 3447"/>
                <a:gd name="T38" fmla="*/ 5250 w 5561"/>
                <a:gd name="T39" fmla="*/ 1475 h 3447"/>
                <a:gd name="T40" fmla="*/ 5062 w 5561"/>
                <a:gd name="T41" fmla="*/ 1630 h 3447"/>
                <a:gd name="T42" fmla="*/ 4834 w 5561"/>
                <a:gd name="T43" fmla="*/ 1786 h 3447"/>
                <a:gd name="T44" fmla="*/ 4568 w 5561"/>
                <a:gd name="T45" fmla="*/ 1948 h 3447"/>
                <a:gd name="T46" fmla="*/ 4254 w 5561"/>
                <a:gd name="T47" fmla="*/ 2104 h 3447"/>
                <a:gd name="T48" fmla="*/ 3911 w 5561"/>
                <a:gd name="T49" fmla="*/ 2260 h 3447"/>
                <a:gd name="T50" fmla="*/ 3531 w 5561"/>
                <a:gd name="T51" fmla="*/ 2416 h 3447"/>
                <a:gd name="T52" fmla="*/ 3112 w 5561"/>
                <a:gd name="T53" fmla="*/ 2566 h 3447"/>
                <a:gd name="T54" fmla="*/ 2667 w 5561"/>
                <a:gd name="T55" fmla="*/ 2715 h 3447"/>
                <a:gd name="T56" fmla="*/ 2185 w 5561"/>
                <a:gd name="T57" fmla="*/ 2865 h 3447"/>
                <a:gd name="T58" fmla="*/ 1677 w 5561"/>
                <a:gd name="T59" fmla="*/ 3009 h 3447"/>
                <a:gd name="T60" fmla="*/ 1145 w 5561"/>
                <a:gd name="T61" fmla="*/ 3147 h 3447"/>
                <a:gd name="T62" fmla="*/ 586 w 5561"/>
                <a:gd name="T63" fmla="*/ 3279 h 3447"/>
                <a:gd name="T64" fmla="*/ 0 w 5561"/>
                <a:gd name="T65" fmla="*/ 3447 h 3447"/>
                <a:gd name="T66" fmla="*/ 876 w 5561"/>
                <a:gd name="T67" fmla="*/ 3249 h 3447"/>
                <a:gd name="T68" fmla="*/ 1429 w 5561"/>
                <a:gd name="T69" fmla="*/ 3105 h 3447"/>
                <a:gd name="T70" fmla="*/ 1955 w 5561"/>
                <a:gd name="T71" fmla="*/ 2961 h 3447"/>
                <a:gd name="T72" fmla="*/ 2455 w 5561"/>
                <a:gd name="T73" fmla="*/ 2817 h 3447"/>
                <a:gd name="T74" fmla="*/ 2927 w 5561"/>
                <a:gd name="T75" fmla="*/ 2668 h 3447"/>
                <a:gd name="T76" fmla="*/ 3360 w 5561"/>
                <a:gd name="T77" fmla="*/ 2512 h 3447"/>
                <a:gd name="T78" fmla="*/ 3764 w 5561"/>
                <a:gd name="T79" fmla="*/ 2356 h 3447"/>
                <a:gd name="T80" fmla="*/ 4135 w 5561"/>
                <a:gd name="T81" fmla="*/ 2200 h 3447"/>
                <a:gd name="T82" fmla="*/ 4467 w 5561"/>
                <a:gd name="T83" fmla="*/ 2038 h 3447"/>
                <a:gd name="T84" fmla="*/ 4761 w 5561"/>
                <a:gd name="T85" fmla="*/ 1876 h 3447"/>
                <a:gd name="T86" fmla="*/ 5014 w 5561"/>
                <a:gd name="T87" fmla="*/ 1720 h 3447"/>
                <a:gd name="T88" fmla="*/ 5226 w 5561"/>
                <a:gd name="T89" fmla="*/ 1559 h 3447"/>
                <a:gd name="T90" fmla="*/ 5387 w 5561"/>
                <a:gd name="T91" fmla="*/ 1397 h 3447"/>
                <a:gd name="T92" fmla="*/ 5510 w 5561"/>
                <a:gd name="T93" fmla="*/ 1241 h 3447"/>
                <a:gd name="T94" fmla="*/ 5588 w 5561"/>
                <a:gd name="T95" fmla="*/ 1085 h 3447"/>
                <a:gd name="T96" fmla="*/ 5606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294" name="Freeform 6"/>
            <p:cNvSpPr>
              <a:spLocks/>
            </p:cNvSpPr>
            <p:nvPr/>
          </p:nvSpPr>
          <p:spPr bwMode="hidden">
            <a:xfrm>
              <a:off x="4942" y="0"/>
              <a:ext cx="816" cy="276"/>
            </a:xfrm>
            <a:custGeom>
              <a:avLst/>
              <a:gdLst>
                <a:gd name="T0" fmla="*/ 813 w 813"/>
                <a:gd name="T1" fmla="*/ 222 h 276"/>
                <a:gd name="T2" fmla="*/ 670 w 813"/>
                <a:gd name="T3" fmla="*/ 162 h 276"/>
                <a:gd name="T4" fmla="*/ 514 w 813"/>
                <a:gd name="T5" fmla="*/ 108 h 276"/>
                <a:gd name="T6" fmla="*/ 347 w 813"/>
                <a:gd name="T7" fmla="*/ 54 h 276"/>
                <a:gd name="T8" fmla="*/ 167 w 813"/>
                <a:gd name="T9" fmla="*/ 0 h 276"/>
                <a:gd name="T10" fmla="*/ 0 w 813"/>
                <a:gd name="T11" fmla="*/ 0 h 276"/>
                <a:gd name="T12" fmla="*/ 227 w 813"/>
                <a:gd name="T13" fmla="*/ 60 h 276"/>
                <a:gd name="T14" fmla="*/ 442 w 813"/>
                <a:gd name="T15" fmla="*/ 132 h 276"/>
                <a:gd name="T16" fmla="*/ 634 w 813"/>
                <a:gd name="T17" fmla="*/ 204 h 276"/>
                <a:gd name="T18" fmla="*/ 813 w 813"/>
                <a:gd name="T19" fmla="*/ 276 h 276"/>
                <a:gd name="T20" fmla="*/ 813 w 813"/>
                <a:gd name="T21" fmla="*/ 222 h 276"/>
                <a:gd name="T22" fmla="*/ 813 w 813"/>
                <a:gd name="T23" fmla="*/ 22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a:noFill/>
            </a:ln>
          </p:spPr>
          <p:txBody>
            <a:bodyPr/>
            <a:lstStyle/>
            <a:p>
              <a:pPr eaLnBrk="1" hangingPunct="1">
                <a:defRPr/>
              </a:pPr>
              <a:endParaRPr lang="en-US"/>
            </a:p>
          </p:txBody>
        </p:sp>
        <p:sp>
          <p:nvSpPr>
            <p:cNvPr id="6156" name="Freeform 7"/>
            <p:cNvSpPr>
              <a:spLocks/>
            </p:cNvSpPr>
            <p:nvPr/>
          </p:nvSpPr>
          <p:spPr bwMode="hidden">
            <a:xfrm>
              <a:off x="0" y="1984"/>
              <a:ext cx="5758" cy="2098"/>
            </a:xfrm>
            <a:custGeom>
              <a:avLst/>
              <a:gdLst>
                <a:gd name="T0" fmla="*/ 5794 w 5740"/>
                <a:gd name="T1" fmla="*/ 0 h 2098"/>
                <a:gd name="T2" fmla="*/ 5692 w 5740"/>
                <a:gd name="T3" fmla="*/ 72 h 2098"/>
                <a:gd name="T4" fmla="*/ 5588 w 5740"/>
                <a:gd name="T5" fmla="*/ 138 h 2098"/>
                <a:gd name="T6" fmla="*/ 5474 w 5740"/>
                <a:gd name="T7" fmla="*/ 210 h 2098"/>
                <a:gd name="T8" fmla="*/ 5355 w 5740"/>
                <a:gd name="T9" fmla="*/ 276 h 2098"/>
                <a:gd name="T10" fmla="*/ 5100 w 5740"/>
                <a:gd name="T11" fmla="*/ 414 h 2098"/>
                <a:gd name="T12" fmla="*/ 4822 w 5740"/>
                <a:gd name="T13" fmla="*/ 552 h 2098"/>
                <a:gd name="T14" fmla="*/ 4520 w 5740"/>
                <a:gd name="T15" fmla="*/ 690 h 2098"/>
                <a:gd name="T16" fmla="*/ 4201 w 5740"/>
                <a:gd name="T17" fmla="*/ 827 h 2098"/>
                <a:gd name="T18" fmla="*/ 3863 w 5740"/>
                <a:gd name="T19" fmla="*/ 959 h 2098"/>
                <a:gd name="T20" fmla="*/ 3501 w 5740"/>
                <a:gd name="T21" fmla="*/ 1091 h 2098"/>
                <a:gd name="T22" fmla="*/ 3121 w 5740"/>
                <a:gd name="T23" fmla="*/ 1223 h 2098"/>
                <a:gd name="T24" fmla="*/ 2722 w 5740"/>
                <a:gd name="T25" fmla="*/ 1355 h 2098"/>
                <a:gd name="T26" fmla="*/ 2305 w 5740"/>
                <a:gd name="T27" fmla="*/ 1481 h 2098"/>
                <a:gd name="T28" fmla="*/ 1878 w 5740"/>
                <a:gd name="T29" fmla="*/ 1601 h 2098"/>
                <a:gd name="T30" fmla="*/ 1429 w 5740"/>
                <a:gd name="T31" fmla="*/ 1721 h 2098"/>
                <a:gd name="T32" fmla="*/ 966 w 5740"/>
                <a:gd name="T33" fmla="*/ 1834 h 2098"/>
                <a:gd name="T34" fmla="*/ 490 w 5740"/>
                <a:gd name="T35" fmla="*/ 1948 h 2098"/>
                <a:gd name="T36" fmla="*/ 0 w 5740"/>
                <a:gd name="T37" fmla="*/ 2056 h 2098"/>
                <a:gd name="T38" fmla="*/ 0 w 5740"/>
                <a:gd name="T39" fmla="*/ 2098 h 2098"/>
                <a:gd name="T40" fmla="*/ 483 w 5740"/>
                <a:gd name="T41" fmla="*/ 1990 h 2098"/>
                <a:gd name="T42" fmla="*/ 960 w 5740"/>
                <a:gd name="T43" fmla="*/ 1882 h 2098"/>
                <a:gd name="T44" fmla="*/ 1417 w 5740"/>
                <a:gd name="T45" fmla="*/ 1763 h 2098"/>
                <a:gd name="T46" fmla="*/ 1860 w 5740"/>
                <a:gd name="T47" fmla="*/ 1649 h 2098"/>
                <a:gd name="T48" fmla="*/ 2287 w 5740"/>
                <a:gd name="T49" fmla="*/ 1523 h 2098"/>
                <a:gd name="T50" fmla="*/ 2703 w 5740"/>
                <a:gd name="T51" fmla="*/ 1397 h 2098"/>
                <a:gd name="T52" fmla="*/ 3097 w 5740"/>
                <a:gd name="T53" fmla="*/ 1271 h 2098"/>
                <a:gd name="T54" fmla="*/ 3477 w 5740"/>
                <a:gd name="T55" fmla="*/ 1139 h 2098"/>
                <a:gd name="T56" fmla="*/ 3839 w 5740"/>
                <a:gd name="T57" fmla="*/ 1007 h 2098"/>
                <a:gd name="T58" fmla="*/ 4177 w 5740"/>
                <a:gd name="T59" fmla="*/ 875 h 2098"/>
                <a:gd name="T60" fmla="*/ 4502 w 5740"/>
                <a:gd name="T61" fmla="*/ 737 h 2098"/>
                <a:gd name="T62" fmla="*/ 4804 w 5740"/>
                <a:gd name="T63" fmla="*/ 600 h 2098"/>
                <a:gd name="T64" fmla="*/ 5088 w 5740"/>
                <a:gd name="T65" fmla="*/ 462 h 2098"/>
                <a:gd name="T66" fmla="*/ 5343 w 5740"/>
                <a:gd name="T67" fmla="*/ 324 h 2098"/>
                <a:gd name="T68" fmla="*/ 5582 w 5740"/>
                <a:gd name="T69" fmla="*/ 186 h 2098"/>
                <a:gd name="T70" fmla="*/ 5794 w 5740"/>
                <a:gd name="T71" fmla="*/ 48 h 2098"/>
                <a:gd name="T72" fmla="*/ 5794 w 5740"/>
                <a:gd name="T73" fmla="*/ 0 h 2098"/>
                <a:gd name="T74" fmla="*/ 5794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7" name="Freeform 8"/>
            <p:cNvSpPr>
              <a:spLocks/>
            </p:cNvSpPr>
            <p:nvPr/>
          </p:nvSpPr>
          <p:spPr bwMode="hidden">
            <a:xfrm>
              <a:off x="0" y="102"/>
              <a:ext cx="1961" cy="1265"/>
            </a:xfrm>
            <a:custGeom>
              <a:avLst/>
              <a:gdLst>
                <a:gd name="T0" fmla="*/ 1973 w 1955"/>
                <a:gd name="T1" fmla="*/ 485 h 1265"/>
                <a:gd name="T2" fmla="*/ 1919 w 1955"/>
                <a:gd name="T3" fmla="*/ 390 h 1265"/>
                <a:gd name="T4" fmla="*/ 1785 w 1955"/>
                <a:gd name="T5" fmla="*/ 306 h 1265"/>
                <a:gd name="T6" fmla="*/ 1594 w 1955"/>
                <a:gd name="T7" fmla="*/ 228 h 1265"/>
                <a:gd name="T8" fmla="*/ 1339 w 1955"/>
                <a:gd name="T9" fmla="*/ 162 h 1265"/>
                <a:gd name="T10" fmla="*/ 1019 w 1955"/>
                <a:gd name="T11" fmla="*/ 102 h 1265"/>
                <a:gd name="T12" fmla="*/ 652 w 1955"/>
                <a:gd name="T13" fmla="*/ 54 h 1265"/>
                <a:gd name="T14" fmla="*/ 230 w 1955"/>
                <a:gd name="T15" fmla="*/ 18 h 1265"/>
                <a:gd name="T16" fmla="*/ 0 w 1955"/>
                <a:gd name="T17" fmla="*/ 12 h 1265"/>
                <a:gd name="T18" fmla="*/ 434 w 1955"/>
                <a:gd name="T19" fmla="*/ 48 h 1265"/>
                <a:gd name="T20" fmla="*/ 821 w 1955"/>
                <a:gd name="T21" fmla="*/ 90 h 1265"/>
                <a:gd name="T22" fmla="*/ 1160 w 1955"/>
                <a:gd name="T23" fmla="*/ 144 h 1265"/>
                <a:gd name="T24" fmla="*/ 1435 w 1955"/>
                <a:gd name="T25" fmla="*/ 204 h 1265"/>
                <a:gd name="T26" fmla="*/ 1653 w 1955"/>
                <a:gd name="T27" fmla="*/ 276 h 1265"/>
                <a:gd name="T28" fmla="*/ 1812 w 1955"/>
                <a:gd name="T29" fmla="*/ 360 h 1265"/>
                <a:gd name="T30" fmla="*/ 1901 w 1955"/>
                <a:gd name="T31" fmla="*/ 443 h 1265"/>
                <a:gd name="T32" fmla="*/ 1919 w 1955"/>
                <a:gd name="T33" fmla="*/ 539 h 1265"/>
                <a:gd name="T34" fmla="*/ 1872 w 1955"/>
                <a:gd name="T35" fmla="*/ 629 h 1265"/>
                <a:gd name="T36" fmla="*/ 1761 w 1955"/>
                <a:gd name="T37" fmla="*/ 719 h 1265"/>
                <a:gd name="T38" fmla="*/ 1594 w 1955"/>
                <a:gd name="T39" fmla="*/ 809 h 1265"/>
                <a:gd name="T40" fmla="*/ 1369 w 1955"/>
                <a:gd name="T41" fmla="*/ 899 h 1265"/>
                <a:gd name="T42" fmla="*/ 1097 w 1955"/>
                <a:gd name="T43" fmla="*/ 989 h 1265"/>
                <a:gd name="T44" fmla="*/ 771 w 1955"/>
                <a:gd name="T45" fmla="*/ 1073 h 1265"/>
                <a:gd name="T46" fmla="*/ 410 w 1955"/>
                <a:gd name="T47" fmla="*/ 1157 h 1265"/>
                <a:gd name="T48" fmla="*/ 0 w 1955"/>
                <a:gd name="T49" fmla="*/ 1241 h 1265"/>
                <a:gd name="T50" fmla="*/ 218 w 1955"/>
                <a:gd name="T51" fmla="*/ 1223 h 1265"/>
                <a:gd name="T52" fmla="*/ 616 w 1955"/>
                <a:gd name="T53" fmla="*/ 1139 h 1265"/>
                <a:gd name="T54" fmla="*/ 966 w 1955"/>
                <a:gd name="T55" fmla="*/ 1049 h 1265"/>
                <a:gd name="T56" fmla="*/ 1274 w 1955"/>
                <a:gd name="T57" fmla="*/ 959 h 1265"/>
                <a:gd name="T58" fmla="*/ 1528 w 1955"/>
                <a:gd name="T59" fmla="*/ 863 h 1265"/>
                <a:gd name="T60" fmla="*/ 1731 w 1955"/>
                <a:gd name="T61" fmla="*/ 767 h 1265"/>
                <a:gd name="T62" fmla="*/ 1878 w 1955"/>
                <a:gd name="T63" fmla="*/ 677 h 1265"/>
                <a:gd name="T64" fmla="*/ 1955 w 1955"/>
                <a:gd name="T65" fmla="*/ 581 h 1265"/>
                <a:gd name="T66" fmla="*/ 1973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8" name="Freeform 9"/>
            <p:cNvSpPr>
              <a:spLocks/>
            </p:cNvSpPr>
            <p:nvPr/>
          </p:nvSpPr>
          <p:spPr bwMode="hidden">
            <a:xfrm>
              <a:off x="0" y="0"/>
              <a:ext cx="4709" cy="2901"/>
            </a:xfrm>
            <a:custGeom>
              <a:avLst/>
              <a:gdLst>
                <a:gd name="T0" fmla="*/ 4739 w 4694"/>
                <a:gd name="T1" fmla="*/ 797 h 2901"/>
                <a:gd name="T2" fmla="*/ 4709 w 4694"/>
                <a:gd name="T3" fmla="*/ 665 h 2901"/>
                <a:gd name="T4" fmla="*/ 4631 w 4694"/>
                <a:gd name="T5" fmla="*/ 540 h 2901"/>
                <a:gd name="T6" fmla="*/ 4508 w 4694"/>
                <a:gd name="T7" fmla="*/ 426 h 2901"/>
                <a:gd name="T8" fmla="*/ 4341 w 4694"/>
                <a:gd name="T9" fmla="*/ 312 h 2901"/>
                <a:gd name="T10" fmla="*/ 4123 w 4694"/>
                <a:gd name="T11" fmla="*/ 216 h 2901"/>
                <a:gd name="T12" fmla="*/ 3869 w 4694"/>
                <a:gd name="T13" fmla="*/ 120 h 2901"/>
                <a:gd name="T14" fmla="*/ 3573 w 4694"/>
                <a:gd name="T15" fmla="*/ 36 h 2901"/>
                <a:gd name="T16" fmla="*/ 3235 w 4694"/>
                <a:gd name="T17" fmla="*/ 0 h 2901"/>
                <a:gd name="T18" fmla="*/ 3573 w 4694"/>
                <a:gd name="T19" fmla="*/ 78 h 2901"/>
                <a:gd name="T20" fmla="*/ 3869 w 4694"/>
                <a:gd name="T21" fmla="*/ 162 h 2901"/>
                <a:gd name="T22" fmla="*/ 4123 w 4694"/>
                <a:gd name="T23" fmla="*/ 258 h 2901"/>
                <a:gd name="T24" fmla="*/ 4329 w 4694"/>
                <a:gd name="T25" fmla="*/ 366 h 2901"/>
                <a:gd name="T26" fmla="*/ 4485 w 4694"/>
                <a:gd name="T27" fmla="*/ 480 h 2901"/>
                <a:gd name="T28" fmla="*/ 4595 w 4694"/>
                <a:gd name="T29" fmla="*/ 605 h 2901"/>
                <a:gd name="T30" fmla="*/ 4655 w 4694"/>
                <a:gd name="T31" fmla="*/ 737 h 2901"/>
                <a:gd name="T32" fmla="*/ 4655 w 4694"/>
                <a:gd name="T33" fmla="*/ 875 h 2901"/>
                <a:gd name="T34" fmla="*/ 4613 w 4694"/>
                <a:gd name="T35" fmla="*/ 1001 h 2901"/>
                <a:gd name="T36" fmla="*/ 4532 w 4694"/>
                <a:gd name="T37" fmla="*/ 1127 h 2901"/>
                <a:gd name="T38" fmla="*/ 4413 w 4694"/>
                <a:gd name="T39" fmla="*/ 1259 h 2901"/>
                <a:gd name="T40" fmla="*/ 4256 w 4694"/>
                <a:gd name="T41" fmla="*/ 1385 h 2901"/>
                <a:gd name="T42" fmla="*/ 4063 w 4694"/>
                <a:gd name="T43" fmla="*/ 1517 h 2901"/>
                <a:gd name="T44" fmla="*/ 3839 w 4694"/>
                <a:gd name="T45" fmla="*/ 1648 h 2901"/>
                <a:gd name="T46" fmla="*/ 3579 w 4694"/>
                <a:gd name="T47" fmla="*/ 1774 h 2901"/>
                <a:gd name="T48" fmla="*/ 3289 w 4694"/>
                <a:gd name="T49" fmla="*/ 1906 h 2901"/>
                <a:gd name="T50" fmla="*/ 2969 w 4694"/>
                <a:gd name="T51" fmla="*/ 2032 h 2901"/>
                <a:gd name="T52" fmla="*/ 2619 w 4694"/>
                <a:gd name="T53" fmla="*/ 2164 h 2901"/>
                <a:gd name="T54" fmla="*/ 2245 w 4694"/>
                <a:gd name="T55" fmla="*/ 2284 h 2901"/>
                <a:gd name="T56" fmla="*/ 1842 w 4694"/>
                <a:gd name="T57" fmla="*/ 2410 h 2901"/>
                <a:gd name="T58" fmla="*/ 1411 w 4694"/>
                <a:gd name="T59" fmla="*/ 2530 h 2901"/>
                <a:gd name="T60" fmla="*/ 490 w 4694"/>
                <a:gd name="T61" fmla="*/ 2757 h 2901"/>
                <a:gd name="T62" fmla="*/ 0 w 4694"/>
                <a:gd name="T63" fmla="*/ 2901 h 2901"/>
                <a:gd name="T64" fmla="*/ 978 w 4694"/>
                <a:gd name="T65" fmla="*/ 2674 h 2901"/>
                <a:gd name="T66" fmla="*/ 1653 w 4694"/>
                <a:gd name="T67" fmla="*/ 2494 h 2901"/>
                <a:gd name="T68" fmla="*/ 2078 w 4694"/>
                <a:gd name="T69" fmla="*/ 2374 h 2901"/>
                <a:gd name="T70" fmla="*/ 2475 w 4694"/>
                <a:gd name="T71" fmla="*/ 2248 h 2901"/>
                <a:gd name="T72" fmla="*/ 2843 w 4694"/>
                <a:gd name="T73" fmla="*/ 2116 h 2901"/>
                <a:gd name="T74" fmla="*/ 3181 w 4694"/>
                <a:gd name="T75" fmla="*/ 1984 h 2901"/>
                <a:gd name="T76" fmla="*/ 3495 w 4694"/>
                <a:gd name="T77" fmla="*/ 1858 h 2901"/>
                <a:gd name="T78" fmla="*/ 3773 w 4694"/>
                <a:gd name="T79" fmla="*/ 1720 h 2901"/>
                <a:gd name="T80" fmla="*/ 4021 w 4694"/>
                <a:gd name="T81" fmla="*/ 1589 h 2901"/>
                <a:gd name="T82" fmla="*/ 4230 w 4694"/>
                <a:gd name="T83" fmla="*/ 1457 h 2901"/>
                <a:gd name="T84" fmla="*/ 4413 w 4694"/>
                <a:gd name="T85" fmla="*/ 1325 h 2901"/>
                <a:gd name="T86" fmla="*/ 4550 w 4694"/>
                <a:gd name="T87" fmla="*/ 1193 h 2901"/>
                <a:gd name="T88" fmla="*/ 4655 w 4694"/>
                <a:gd name="T89" fmla="*/ 1061 h 2901"/>
                <a:gd name="T90" fmla="*/ 4715 w 4694"/>
                <a:gd name="T91" fmla="*/ 935 h 2901"/>
                <a:gd name="T92" fmla="*/ 473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9" name="Freeform 10"/>
            <p:cNvSpPr>
              <a:spLocks/>
            </p:cNvSpPr>
            <p:nvPr/>
          </p:nvSpPr>
          <p:spPr bwMode="hidden">
            <a:xfrm>
              <a:off x="0" y="0"/>
              <a:ext cx="3773" cy="2356"/>
            </a:xfrm>
            <a:custGeom>
              <a:avLst/>
              <a:gdLst>
                <a:gd name="T0" fmla="*/ 3797 w 3761"/>
                <a:gd name="T1" fmla="*/ 719 h 2356"/>
                <a:gd name="T2" fmla="*/ 3767 w 3761"/>
                <a:gd name="T3" fmla="*/ 599 h 2356"/>
                <a:gd name="T4" fmla="*/ 3689 w 3761"/>
                <a:gd name="T5" fmla="*/ 486 h 2356"/>
                <a:gd name="T6" fmla="*/ 3555 w 3761"/>
                <a:gd name="T7" fmla="*/ 378 h 2356"/>
                <a:gd name="T8" fmla="*/ 3381 w 3761"/>
                <a:gd name="T9" fmla="*/ 282 h 2356"/>
                <a:gd name="T10" fmla="*/ 3157 w 3761"/>
                <a:gd name="T11" fmla="*/ 192 h 2356"/>
                <a:gd name="T12" fmla="*/ 2891 w 3761"/>
                <a:gd name="T13" fmla="*/ 108 h 2356"/>
                <a:gd name="T14" fmla="*/ 2583 w 3761"/>
                <a:gd name="T15" fmla="*/ 36 h 2356"/>
                <a:gd name="T16" fmla="*/ 2251 w 3761"/>
                <a:gd name="T17" fmla="*/ 0 h 2356"/>
                <a:gd name="T18" fmla="*/ 2601 w 3761"/>
                <a:gd name="T19" fmla="*/ 72 h 2356"/>
                <a:gd name="T20" fmla="*/ 2903 w 3761"/>
                <a:gd name="T21" fmla="*/ 150 h 2356"/>
                <a:gd name="T22" fmla="*/ 3169 w 3761"/>
                <a:gd name="T23" fmla="*/ 234 h 2356"/>
                <a:gd name="T24" fmla="*/ 3381 w 3761"/>
                <a:gd name="T25" fmla="*/ 330 h 2356"/>
                <a:gd name="T26" fmla="*/ 3549 w 3761"/>
                <a:gd name="T27" fmla="*/ 432 h 2356"/>
                <a:gd name="T28" fmla="*/ 3659 w 3761"/>
                <a:gd name="T29" fmla="*/ 545 h 2356"/>
                <a:gd name="T30" fmla="*/ 3719 w 3761"/>
                <a:gd name="T31" fmla="*/ 665 h 2356"/>
                <a:gd name="T32" fmla="*/ 3725 w 3761"/>
                <a:gd name="T33" fmla="*/ 791 h 2356"/>
                <a:gd name="T34" fmla="*/ 3689 w 3761"/>
                <a:gd name="T35" fmla="*/ 887 h 2356"/>
                <a:gd name="T36" fmla="*/ 3627 w 3761"/>
                <a:gd name="T37" fmla="*/ 989 h 2356"/>
                <a:gd name="T38" fmla="*/ 3531 w 3761"/>
                <a:gd name="T39" fmla="*/ 1091 h 2356"/>
                <a:gd name="T40" fmla="*/ 3405 w 3761"/>
                <a:gd name="T41" fmla="*/ 1187 h 2356"/>
                <a:gd name="T42" fmla="*/ 3253 w 3761"/>
                <a:gd name="T43" fmla="*/ 1289 h 2356"/>
                <a:gd name="T44" fmla="*/ 3073 w 3761"/>
                <a:gd name="T45" fmla="*/ 1391 h 2356"/>
                <a:gd name="T46" fmla="*/ 2861 w 3761"/>
                <a:gd name="T47" fmla="*/ 1493 h 2356"/>
                <a:gd name="T48" fmla="*/ 2631 w 3761"/>
                <a:gd name="T49" fmla="*/ 1589 h 2356"/>
                <a:gd name="T50" fmla="*/ 2096 w 3761"/>
                <a:gd name="T51" fmla="*/ 1786 h 2356"/>
                <a:gd name="T52" fmla="*/ 1474 w 3761"/>
                <a:gd name="T53" fmla="*/ 1972 h 2356"/>
                <a:gd name="T54" fmla="*/ 771 w 3761"/>
                <a:gd name="T55" fmla="*/ 2158 h 2356"/>
                <a:gd name="T56" fmla="*/ 0 w 3761"/>
                <a:gd name="T57" fmla="*/ 2326 h 2356"/>
                <a:gd name="T58" fmla="*/ 404 w 3761"/>
                <a:gd name="T59" fmla="*/ 2272 h 2356"/>
                <a:gd name="T60" fmla="*/ 1154 w 3761"/>
                <a:gd name="T61" fmla="*/ 2092 h 2356"/>
                <a:gd name="T62" fmla="*/ 1830 w 3761"/>
                <a:gd name="T63" fmla="*/ 1900 h 2356"/>
                <a:gd name="T64" fmla="*/ 2416 w 3761"/>
                <a:gd name="T65" fmla="*/ 1702 h 2356"/>
                <a:gd name="T66" fmla="*/ 2674 w 3761"/>
                <a:gd name="T67" fmla="*/ 1607 h 2356"/>
                <a:gd name="T68" fmla="*/ 2909 w 3761"/>
                <a:gd name="T69" fmla="*/ 1505 h 2356"/>
                <a:gd name="T70" fmla="*/ 3121 w 3761"/>
                <a:gd name="T71" fmla="*/ 1403 h 2356"/>
                <a:gd name="T72" fmla="*/ 3308 w 3761"/>
                <a:gd name="T73" fmla="*/ 1301 h 2356"/>
                <a:gd name="T74" fmla="*/ 3465 w 3761"/>
                <a:gd name="T75" fmla="*/ 1193 h 2356"/>
                <a:gd name="T76" fmla="*/ 3591 w 3761"/>
                <a:gd name="T77" fmla="*/ 1091 h 2356"/>
                <a:gd name="T78" fmla="*/ 3689 w 3761"/>
                <a:gd name="T79" fmla="*/ 989 h 2356"/>
                <a:gd name="T80" fmla="*/ 3755 w 3761"/>
                <a:gd name="T81" fmla="*/ 887 h 2356"/>
                <a:gd name="T82" fmla="*/ 3791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0" name="Freeform 11"/>
            <p:cNvSpPr>
              <a:spLocks/>
            </p:cNvSpPr>
            <p:nvPr/>
          </p:nvSpPr>
          <p:spPr bwMode="hidden">
            <a:xfrm>
              <a:off x="0" y="0"/>
              <a:ext cx="2933" cy="1846"/>
            </a:xfrm>
            <a:custGeom>
              <a:avLst/>
              <a:gdLst>
                <a:gd name="T0" fmla="*/ 2951 w 2924"/>
                <a:gd name="T1" fmla="*/ 647 h 1846"/>
                <a:gd name="T2" fmla="*/ 2903 w 2924"/>
                <a:gd name="T3" fmla="*/ 528 h 1846"/>
                <a:gd name="T4" fmla="*/ 2775 w 2924"/>
                <a:gd name="T5" fmla="*/ 414 h 1846"/>
                <a:gd name="T6" fmla="*/ 2583 w 2924"/>
                <a:gd name="T7" fmla="*/ 318 h 1846"/>
                <a:gd name="T8" fmla="*/ 2323 w 2924"/>
                <a:gd name="T9" fmla="*/ 228 h 1846"/>
                <a:gd name="T10" fmla="*/ 2003 w 2924"/>
                <a:gd name="T11" fmla="*/ 150 h 1846"/>
                <a:gd name="T12" fmla="*/ 1623 w 2924"/>
                <a:gd name="T13" fmla="*/ 78 h 1846"/>
                <a:gd name="T14" fmla="*/ 1190 w 2924"/>
                <a:gd name="T15" fmla="*/ 24 h 1846"/>
                <a:gd name="T16" fmla="*/ 700 w 2924"/>
                <a:gd name="T17" fmla="*/ 0 h 1846"/>
                <a:gd name="T18" fmla="*/ 1202 w 2924"/>
                <a:gd name="T19" fmla="*/ 48 h 1846"/>
                <a:gd name="T20" fmla="*/ 1641 w 2924"/>
                <a:gd name="T21" fmla="*/ 108 h 1846"/>
                <a:gd name="T22" fmla="*/ 2027 w 2924"/>
                <a:gd name="T23" fmla="*/ 180 h 1846"/>
                <a:gd name="T24" fmla="*/ 2347 w 2924"/>
                <a:gd name="T25" fmla="*/ 264 h 1846"/>
                <a:gd name="T26" fmla="*/ 2595 w 2924"/>
                <a:gd name="T27" fmla="*/ 360 h 1846"/>
                <a:gd name="T28" fmla="*/ 2775 w 2924"/>
                <a:gd name="T29" fmla="*/ 468 h 1846"/>
                <a:gd name="T30" fmla="*/ 2873 w 2924"/>
                <a:gd name="T31" fmla="*/ 587 h 1846"/>
                <a:gd name="T32" fmla="*/ 2891 w 2924"/>
                <a:gd name="T33" fmla="*/ 713 h 1846"/>
                <a:gd name="T34" fmla="*/ 2867 w 2924"/>
                <a:gd name="T35" fmla="*/ 785 h 1846"/>
                <a:gd name="T36" fmla="*/ 2819 w 2924"/>
                <a:gd name="T37" fmla="*/ 857 h 1846"/>
                <a:gd name="T38" fmla="*/ 2649 w 2924"/>
                <a:gd name="T39" fmla="*/ 1001 h 1846"/>
                <a:gd name="T40" fmla="*/ 2389 w 2924"/>
                <a:gd name="T41" fmla="*/ 1145 h 1846"/>
                <a:gd name="T42" fmla="*/ 2051 w 2924"/>
                <a:gd name="T43" fmla="*/ 1289 h 1846"/>
                <a:gd name="T44" fmla="*/ 1641 w 2924"/>
                <a:gd name="T45" fmla="*/ 1433 h 1846"/>
                <a:gd name="T46" fmla="*/ 1154 w 2924"/>
                <a:gd name="T47" fmla="*/ 1571 h 1846"/>
                <a:gd name="T48" fmla="*/ 610 w 2924"/>
                <a:gd name="T49" fmla="*/ 1702 h 1846"/>
                <a:gd name="T50" fmla="*/ 0 w 2924"/>
                <a:gd name="T51" fmla="*/ 1828 h 1846"/>
                <a:gd name="T52" fmla="*/ 314 w 2924"/>
                <a:gd name="T53" fmla="*/ 1780 h 1846"/>
                <a:gd name="T54" fmla="*/ 906 w 2924"/>
                <a:gd name="T55" fmla="*/ 1648 h 1846"/>
                <a:gd name="T56" fmla="*/ 1429 w 2924"/>
                <a:gd name="T57" fmla="*/ 1511 h 1846"/>
                <a:gd name="T58" fmla="*/ 1889 w 2924"/>
                <a:gd name="T59" fmla="*/ 1367 h 1846"/>
                <a:gd name="T60" fmla="*/ 2275 w 2924"/>
                <a:gd name="T61" fmla="*/ 1223 h 1846"/>
                <a:gd name="T62" fmla="*/ 2583 w 2924"/>
                <a:gd name="T63" fmla="*/ 1079 h 1846"/>
                <a:gd name="T64" fmla="*/ 2801 w 2924"/>
                <a:gd name="T65" fmla="*/ 929 h 1846"/>
                <a:gd name="T66" fmla="*/ 2903 w 2924"/>
                <a:gd name="T67" fmla="*/ 815 h 1846"/>
                <a:gd name="T68" fmla="*/ 2939 w 2924"/>
                <a:gd name="T69" fmla="*/ 743 h 1846"/>
                <a:gd name="T70" fmla="*/ 2951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1" name="Freeform 12"/>
            <p:cNvSpPr>
              <a:spLocks/>
            </p:cNvSpPr>
            <p:nvPr/>
          </p:nvSpPr>
          <p:spPr bwMode="hidden">
            <a:xfrm>
              <a:off x="114" y="2847"/>
              <a:ext cx="1493" cy="204"/>
            </a:xfrm>
            <a:custGeom>
              <a:avLst/>
              <a:gdLst>
                <a:gd name="T0" fmla="*/ 1414 w 1488"/>
                <a:gd name="T1" fmla="*/ 204 h 204"/>
                <a:gd name="T2" fmla="*/ 0 w 1488"/>
                <a:gd name="T3" fmla="*/ 18 h 204"/>
                <a:gd name="T4" fmla="*/ 77 w 1488"/>
                <a:gd name="T5" fmla="*/ 0 h 204"/>
                <a:gd name="T6" fmla="*/ 1503 w 1488"/>
                <a:gd name="T7" fmla="*/ 186 h 204"/>
                <a:gd name="T8" fmla="*/ 1414 w 1488"/>
                <a:gd name="T9" fmla="*/ 204 h 204"/>
                <a:gd name="T10" fmla="*/ 141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2" name="Rectangle 13"/>
            <p:cNvSpPr>
              <a:spLocks noChangeArrowheads="1"/>
            </p:cNvSpPr>
            <p:nvPr/>
          </p:nvSpPr>
          <p:spPr bwMode="hidden">
            <a:xfrm>
              <a:off x="473" y="3105"/>
              <a:ext cx="1" cy="1"/>
            </a:xfrm>
            <a:prstGeom prst="rect">
              <a:avLst/>
            </a:prstGeom>
            <a:solidFill>
              <a:srgbClr val="141485"/>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6163" name="Rectangle 14"/>
            <p:cNvSpPr>
              <a:spLocks noChangeArrowheads="1"/>
            </p:cNvSpPr>
            <p:nvPr/>
          </p:nvSpPr>
          <p:spPr bwMode="hidden">
            <a:xfrm>
              <a:off x="473" y="3105"/>
              <a:ext cx="1" cy="1"/>
            </a:xfrm>
            <a:prstGeom prst="rect">
              <a:avLst/>
            </a:prstGeom>
            <a:solidFill>
              <a:srgbClr val="141485"/>
            </a:solidFill>
            <a:ln>
              <a:noFill/>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nvGrpSpPr>
            <p:cNvPr id="6164" name="Group 15"/>
            <p:cNvGrpSpPr>
              <a:grpSpLocks/>
            </p:cNvGrpSpPr>
            <p:nvPr/>
          </p:nvGrpSpPr>
          <p:grpSpPr bwMode="auto">
            <a:xfrm>
              <a:off x="192" y="2284"/>
              <a:ext cx="1254" cy="923"/>
              <a:chOff x="192" y="2284"/>
              <a:chExt cx="1254" cy="923"/>
            </a:xfrm>
          </p:grpSpPr>
          <p:sp>
            <p:nvSpPr>
              <p:cNvPr id="6165"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76 w 323"/>
                  <a:gd name="T13" fmla="*/ 18 h 162"/>
                  <a:gd name="T14" fmla="*/ 242 w 323"/>
                  <a:gd name="T15" fmla="*/ 54 h 162"/>
                  <a:gd name="T16" fmla="*/ 290 w 323"/>
                  <a:gd name="T17" fmla="*/ 90 h 162"/>
                  <a:gd name="T18" fmla="*/ 320 w 323"/>
                  <a:gd name="T19" fmla="*/ 114 h 162"/>
                  <a:gd name="T20" fmla="*/ 326 w 323"/>
                  <a:gd name="T21" fmla="*/ 126 h 162"/>
                  <a:gd name="T22" fmla="*/ 326 w 323"/>
                  <a:gd name="T23" fmla="*/ 126 h 162"/>
                  <a:gd name="T24" fmla="*/ 224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18"/>
              <p:cNvSpPr>
                <a:spLocks noEditPoints="1"/>
              </p:cNvSpPr>
              <p:nvPr/>
            </p:nvSpPr>
            <p:spPr bwMode="hidden">
              <a:xfrm>
                <a:off x="192" y="2284"/>
                <a:ext cx="1254" cy="923"/>
              </a:xfrm>
              <a:custGeom>
                <a:avLst/>
                <a:gdLst>
                  <a:gd name="T0" fmla="*/ 1178 w 1250"/>
                  <a:gd name="T1" fmla="*/ 641 h 923"/>
                  <a:gd name="T2" fmla="*/ 1178 w 1250"/>
                  <a:gd name="T3" fmla="*/ 473 h 923"/>
                  <a:gd name="T4" fmla="*/ 1148 w 1250"/>
                  <a:gd name="T5" fmla="*/ 384 h 923"/>
                  <a:gd name="T6" fmla="*/ 1124 w 1250"/>
                  <a:gd name="T7" fmla="*/ 288 h 923"/>
                  <a:gd name="T8" fmla="*/ 1062 w 1250"/>
                  <a:gd name="T9" fmla="*/ 174 h 923"/>
                  <a:gd name="T10" fmla="*/ 990 w 1250"/>
                  <a:gd name="T11" fmla="*/ 96 h 923"/>
                  <a:gd name="T12" fmla="*/ 972 w 1250"/>
                  <a:gd name="T13" fmla="*/ 72 h 923"/>
                  <a:gd name="T14" fmla="*/ 900 w 1250"/>
                  <a:gd name="T15" fmla="*/ 18 h 923"/>
                  <a:gd name="T16" fmla="*/ 828 w 1250"/>
                  <a:gd name="T17" fmla="*/ 6 h 923"/>
                  <a:gd name="T18" fmla="*/ 718 w 1250"/>
                  <a:gd name="T19" fmla="*/ 24 h 923"/>
                  <a:gd name="T20" fmla="*/ 670 w 1250"/>
                  <a:gd name="T21" fmla="*/ 42 h 923"/>
                  <a:gd name="T22" fmla="*/ 574 w 1250"/>
                  <a:gd name="T23" fmla="*/ 120 h 923"/>
                  <a:gd name="T24" fmla="*/ 538 w 1250"/>
                  <a:gd name="T25" fmla="*/ 228 h 923"/>
                  <a:gd name="T26" fmla="*/ 515 w 1250"/>
                  <a:gd name="T27" fmla="*/ 348 h 923"/>
                  <a:gd name="T28" fmla="*/ 434 w 1250"/>
                  <a:gd name="T29" fmla="*/ 479 h 923"/>
                  <a:gd name="T30" fmla="*/ 416 w 1250"/>
                  <a:gd name="T31" fmla="*/ 539 h 923"/>
                  <a:gd name="T32" fmla="*/ 356 w 1250"/>
                  <a:gd name="T33" fmla="*/ 599 h 923"/>
                  <a:gd name="T34" fmla="*/ 308 w 1250"/>
                  <a:gd name="T35" fmla="*/ 629 h 923"/>
                  <a:gd name="T36" fmla="*/ 296 w 1250"/>
                  <a:gd name="T37" fmla="*/ 635 h 923"/>
                  <a:gd name="T38" fmla="*/ 260 w 1250"/>
                  <a:gd name="T39" fmla="*/ 677 h 923"/>
                  <a:gd name="T40" fmla="*/ 150 w 1250"/>
                  <a:gd name="T41" fmla="*/ 797 h 923"/>
                  <a:gd name="T42" fmla="*/ 54 w 1250"/>
                  <a:gd name="T43" fmla="*/ 839 h 923"/>
                  <a:gd name="T44" fmla="*/ 156 w 1250"/>
                  <a:gd name="T45" fmla="*/ 905 h 923"/>
                  <a:gd name="T46" fmla="*/ 243 w 1250"/>
                  <a:gd name="T47" fmla="*/ 869 h 923"/>
                  <a:gd name="T48" fmla="*/ 646 w 1250"/>
                  <a:gd name="T49" fmla="*/ 827 h 923"/>
                  <a:gd name="T50" fmla="*/ 706 w 1250"/>
                  <a:gd name="T51" fmla="*/ 725 h 923"/>
                  <a:gd name="T52" fmla="*/ 700 w 1250"/>
                  <a:gd name="T53" fmla="*/ 611 h 923"/>
                  <a:gd name="T54" fmla="*/ 785 w 1250"/>
                  <a:gd name="T55" fmla="*/ 551 h 923"/>
                  <a:gd name="T56" fmla="*/ 888 w 1250"/>
                  <a:gd name="T57" fmla="*/ 449 h 923"/>
                  <a:gd name="T58" fmla="*/ 918 w 1250"/>
                  <a:gd name="T59" fmla="*/ 414 h 923"/>
                  <a:gd name="T60" fmla="*/ 984 w 1250"/>
                  <a:gd name="T61" fmla="*/ 318 h 923"/>
                  <a:gd name="T62" fmla="*/ 1032 w 1250"/>
                  <a:gd name="T63" fmla="*/ 336 h 923"/>
                  <a:gd name="T64" fmla="*/ 1130 w 1250"/>
                  <a:gd name="T65" fmla="*/ 617 h 923"/>
                  <a:gd name="T66" fmla="*/ 1124 w 1250"/>
                  <a:gd name="T67" fmla="*/ 689 h 923"/>
                  <a:gd name="T68" fmla="*/ 1160 w 1250"/>
                  <a:gd name="T69" fmla="*/ 749 h 923"/>
                  <a:gd name="T70" fmla="*/ 1214 w 1250"/>
                  <a:gd name="T71" fmla="*/ 713 h 923"/>
                  <a:gd name="T72" fmla="*/ 1250 w 1250"/>
                  <a:gd name="T73" fmla="*/ 749 h 923"/>
                  <a:gd name="T74" fmla="*/ 1262 w 1250"/>
                  <a:gd name="T75" fmla="*/ 743 h 923"/>
                  <a:gd name="T76" fmla="*/ 700 w 1250"/>
                  <a:gd name="T77" fmla="*/ 264 h 923"/>
                  <a:gd name="T78" fmla="*/ 793 w 1250"/>
                  <a:gd name="T79" fmla="*/ 372 h 923"/>
                  <a:gd name="T80" fmla="*/ 772 w 1250"/>
                  <a:gd name="T81" fmla="*/ 443 h 923"/>
                  <a:gd name="T82" fmla="*/ 712 w 1250"/>
                  <a:gd name="T83" fmla="*/ 515 h 923"/>
                  <a:gd name="T84" fmla="*/ 664 w 1250"/>
                  <a:gd name="T85" fmla="*/ 569 h 923"/>
                  <a:gd name="T86" fmla="*/ 622 w 1250"/>
                  <a:gd name="T87" fmla="*/ 593 h 923"/>
                  <a:gd name="T88" fmla="*/ 580 w 1250"/>
                  <a:gd name="T89" fmla="*/ 617 h 923"/>
                  <a:gd name="T90" fmla="*/ 568 w 1250"/>
                  <a:gd name="T91" fmla="*/ 707 h 923"/>
                  <a:gd name="T92" fmla="*/ 356 w 1250"/>
                  <a:gd name="T93" fmla="*/ 755 h 923"/>
                  <a:gd name="T94" fmla="*/ 392 w 1250"/>
                  <a:gd name="T95" fmla="*/ 641 h 923"/>
                  <a:gd name="T96" fmla="*/ 428 w 1250"/>
                  <a:gd name="T97" fmla="*/ 647 h 923"/>
                  <a:gd name="T98" fmla="*/ 446 w 1250"/>
                  <a:gd name="T99" fmla="*/ 617 h 923"/>
                  <a:gd name="T100" fmla="*/ 574 w 1250"/>
                  <a:gd name="T101" fmla="*/ 515 h 923"/>
                  <a:gd name="T102" fmla="*/ 622 w 1250"/>
                  <a:gd name="T103" fmla="*/ 473 h 923"/>
                  <a:gd name="T104" fmla="*/ 646 w 1250"/>
                  <a:gd name="T105" fmla="*/ 396 h 923"/>
                  <a:gd name="T106" fmla="*/ 646 w 1250"/>
                  <a:gd name="T107" fmla="*/ 378 h 923"/>
                  <a:gd name="T108" fmla="*/ 670 w 1250"/>
                  <a:gd name="T109" fmla="*/ 270 h 923"/>
                  <a:gd name="T110" fmla="*/ 688 w 1250"/>
                  <a:gd name="T111" fmla="*/ 192 h 923"/>
                  <a:gd name="T112" fmla="*/ 700 w 1250"/>
                  <a:gd name="T113" fmla="*/ 264 h 923"/>
                  <a:gd name="T114" fmla="*/ 538 w 1250"/>
                  <a:gd name="T115" fmla="*/ 455 h 923"/>
                  <a:gd name="T116" fmla="*/ 640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25"/>
              <p:cNvSpPr>
                <a:spLocks/>
              </p:cNvSpPr>
              <p:nvPr/>
            </p:nvSpPr>
            <p:spPr bwMode="hidden">
              <a:xfrm>
                <a:off x="737" y="2763"/>
                <a:ext cx="73" cy="54"/>
              </a:xfrm>
              <a:custGeom>
                <a:avLst/>
                <a:gdLst>
                  <a:gd name="T0" fmla="*/ 24 w 72"/>
                  <a:gd name="T1" fmla="*/ 36 h 54"/>
                  <a:gd name="T2" fmla="*/ 51 w 72"/>
                  <a:gd name="T3" fmla="*/ 24 h 54"/>
                  <a:gd name="T4" fmla="*/ 63 w 72"/>
                  <a:gd name="T5" fmla="*/ 12 h 54"/>
                  <a:gd name="T6" fmla="*/ 69 w 72"/>
                  <a:gd name="T7" fmla="*/ 6 h 54"/>
                  <a:gd name="T8" fmla="*/ 75 w 72"/>
                  <a:gd name="T9" fmla="*/ 0 h 54"/>
                  <a:gd name="T10" fmla="*/ 45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28"/>
              <p:cNvSpPr>
                <a:spLocks/>
              </p:cNvSpPr>
              <p:nvPr/>
            </p:nvSpPr>
            <p:spPr bwMode="hidden">
              <a:xfrm>
                <a:off x="437" y="3027"/>
                <a:ext cx="288" cy="84"/>
              </a:xfrm>
              <a:custGeom>
                <a:avLst/>
                <a:gdLst>
                  <a:gd name="T0" fmla="*/ 290 w 287"/>
                  <a:gd name="T1" fmla="*/ 0 h 84"/>
                  <a:gd name="T2" fmla="*/ 0 w 287"/>
                  <a:gd name="T3" fmla="*/ 84 h 84"/>
                  <a:gd name="T4" fmla="*/ 171 w 287"/>
                  <a:gd name="T5" fmla="*/ 36 h 84"/>
                  <a:gd name="T6" fmla="*/ 114 w 287"/>
                  <a:gd name="T7" fmla="*/ 60 h 84"/>
                  <a:gd name="T8" fmla="*/ 279 w 287"/>
                  <a:gd name="T9" fmla="*/ 18 h 84"/>
                  <a:gd name="T10" fmla="*/ 290 w 287"/>
                  <a:gd name="T11" fmla="*/ 0 h 84"/>
                  <a:gd name="T12" fmla="*/ 290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40329" name="Rectangle 41"/>
          <p:cNvSpPr>
            <a:spLocks noGrp="1" noChangeArrowheads="1"/>
          </p:cNvSpPr>
          <p:nvPr>
            <p:ph type="title"/>
          </p:nvPr>
        </p:nvSpPr>
        <p:spPr bwMode="auto">
          <a:xfrm>
            <a:off x="457200" y="158750"/>
            <a:ext cx="8229600" cy="1258888"/>
          </a:xfrm>
          <a:prstGeom prst="rect">
            <a:avLst/>
          </a:prstGeom>
          <a:noFill/>
          <a:ln>
            <a:noFill/>
          </a:ln>
          <a:effec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40330" name="Rectangle 42"/>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0331" name="Rectangle 43"/>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140332" name="Rectangle 44"/>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ltLang="en-US"/>
          </a:p>
        </p:txBody>
      </p:sp>
      <p:sp>
        <p:nvSpPr>
          <p:cNvPr id="140333" name="Rectangle 45"/>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anose="020B0604030504040204" pitchFamily="34" charset="0"/>
              </a:defRPr>
            </a:lvl1pPr>
          </a:lstStyle>
          <a:p>
            <a:fld id="{66E9030C-E879-44B4-8477-C0F6EF5B8C8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5"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Blip>
          <a:blip r:embed="rId13"/>
        </a:buBlip>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Blip>
          <a:blip r:embed="rId13"/>
        </a:buBlip>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Blip>
          <a:blip r:embed="rId13"/>
        </a:buBlip>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2"/>
            </a:gs>
            <a:gs pos="100000">
              <a:schemeClr val="bg1"/>
            </a:gs>
          </a:gsLst>
          <a:lin ang="189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609600" y="762000"/>
            <a:ext cx="7542213" cy="6029325"/>
            <a:chOff x="-384" y="480"/>
            <a:chExt cx="4751" cy="3798"/>
          </a:xfrm>
        </p:grpSpPr>
        <p:grpSp>
          <p:nvGrpSpPr>
            <p:cNvPr id="7176" name="Group 3"/>
            <p:cNvGrpSpPr>
              <a:grpSpLocks/>
            </p:cNvGrpSpPr>
            <p:nvPr/>
          </p:nvGrpSpPr>
          <p:grpSpPr bwMode="auto">
            <a:xfrm>
              <a:off x="-384" y="480"/>
              <a:ext cx="4751" cy="3798"/>
              <a:chOff x="0" y="522"/>
              <a:chExt cx="4751" cy="3798"/>
            </a:xfrm>
          </p:grpSpPr>
          <p:grpSp>
            <p:nvGrpSpPr>
              <p:cNvPr id="7190" name="Group 4"/>
              <p:cNvGrpSpPr>
                <a:grpSpLocks/>
              </p:cNvGrpSpPr>
              <p:nvPr userDrawn="1"/>
            </p:nvGrpSpPr>
            <p:grpSpPr bwMode="auto">
              <a:xfrm>
                <a:off x="0" y="522"/>
                <a:ext cx="4751" cy="3794"/>
                <a:chOff x="0" y="522"/>
                <a:chExt cx="4751" cy="3794"/>
              </a:xfrm>
            </p:grpSpPr>
            <p:sp>
              <p:nvSpPr>
                <p:cNvPr id="7204" name="Freeform 5"/>
                <p:cNvSpPr>
                  <a:spLocks/>
                </p:cNvSpPr>
                <p:nvPr userDrawn="1"/>
              </p:nvSpPr>
              <p:spPr bwMode="hidden">
                <a:xfrm>
                  <a:off x="628" y="1241"/>
                  <a:ext cx="3281" cy="3075"/>
                </a:xfrm>
                <a:custGeom>
                  <a:avLst/>
                  <a:gdLst>
                    <a:gd name="T0" fmla="*/ 508 w 3271"/>
                    <a:gd name="T1" fmla="*/ 1990 h 3075"/>
                    <a:gd name="T2" fmla="*/ 189 w 3271"/>
                    <a:gd name="T3" fmla="*/ 1474 h 3075"/>
                    <a:gd name="T4" fmla="*/ 66 w 3271"/>
                    <a:gd name="T5" fmla="*/ 1169 h 3075"/>
                    <a:gd name="T6" fmla="*/ 12 w 3271"/>
                    <a:gd name="T7" fmla="*/ 875 h 3075"/>
                    <a:gd name="T8" fmla="*/ 18 w 3271"/>
                    <a:gd name="T9" fmla="*/ 611 h 3075"/>
                    <a:gd name="T10" fmla="*/ 84 w 3271"/>
                    <a:gd name="T11" fmla="*/ 389 h 3075"/>
                    <a:gd name="T12" fmla="*/ 212 w 3271"/>
                    <a:gd name="T13" fmla="*/ 216 h 3075"/>
                    <a:gd name="T14" fmla="*/ 514 w 3271"/>
                    <a:gd name="T15" fmla="*/ 42 h 3075"/>
                    <a:gd name="T16" fmla="*/ 900 w 3271"/>
                    <a:gd name="T17" fmla="*/ 6 h 3075"/>
                    <a:gd name="T18" fmla="*/ 1346 w 3271"/>
                    <a:gd name="T19" fmla="*/ 102 h 3075"/>
                    <a:gd name="T20" fmla="*/ 1824 w 3271"/>
                    <a:gd name="T21" fmla="*/ 324 h 3075"/>
                    <a:gd name="T22" fmla="*/ 2293 w 3271"/>
                    <a:gd name="T23" fmla="*/ 659 h 3075"/>
                    <a:gd name="T24" fmla="*/ 2794 w 3271"/>
                    <a:gd name="T25" fmla="*/ 1187 h 3075"/>
                    <a:gd name="T26" fmla="*/ 3112 w 3271"/>
                    <a:gd name="T27" fmla="*/ 1702 h 3075"/>
                    <a:gd name="T28" fmla="*/ 3235 w 3271"/>
                    <a:gd name="T29" fmla="*/ 2008 h 3075"/>
                    <a:gd name="T30" fmla="*/ 3289 w 3271"/>
                    <a:gd name="T31" fmla="*/ 2302 h 3075"/>
                    <a:gd name="T32" fmla="*/ 3283 w 3271"/>
                    <a:gd name="T33" fmla="*/ 2565 h 3075"/>
                    <a:gd name="T34" fmla="*/ 3217 w 3271"/>
                    <a:gd name="T35" fmla="*/ 2781 h 3075"/>
                    <a:gd name="T36" fmla="*/ 3095 w 3271"/>
                    <a:gd name="T37" fmla="*/ 2961 h 3075"/>
                    <a:gd name="T38" fmla="*/ 2945 w 3271"/>
                    <a:gd name="T39" fmla="*/ 3075 h 3075"/>
                    <a:gd name="T40" fmla="*/ 3095 w 3271"/>
                    <a:gd name="T41" fmla="*/ 2967 h 3075"/>
                    <a:gd name="T42" fmla="*/ 3223 w 3271"/>
                    <a:gd name="T43" fmla="*/ 2787 h 3075"/>
                    <a:gd name="T44" fmla="*/ 3289 w 3271"/>
                    <a:gd name="T45" fmla="*/ 2565 h 3075"/>
                    <a:gd name="T46" fmla="*/ 3295 w 3271"/>
                    <a:gd name="T47" fmla="*/ 2302 h 3075"/>
                    <a:gd name="T48" fmla="*/ 3241 w 3271"/>
                    <a:gd name="T49" fmla="*/ 2008 h 3075"/>
                    <a:gd name="T50" fmla="*/ 3119 w 3271"/>
                    <a:gd name="T51" fmla="*/ 1702 h 3075"/>
                    <a:gd name="T52" fmla="*/ 2801 w 3271"/>
                    <a:gd name="T53" fmla="*/ 1181 h 3075"/>
                    <a:gd name="T54" fmla="*/ 2299 w 3271"/>
                    <a:gd name="T55" fmla="*/ 653 h 3075"/>
                    <a:gd name="T56" fmla="*/ 1824 w 3271"/>
                    <a:gd name="T57" fmla="*/ 318 h 3075"/>
                    <a:gd name="T58" fmla="*/ 1346 w 3271"/>
                    <a:gd name="T59" fmla="*/ 96 h 3075"/>
                    <a:gd name="T60" fmla="*/ 900 w 3271"/>
                    <a:gd name="T61" fmla="*/ 0 h 3075"/>
                    <a:gd name="T62" fmla="*/ 508 w 3271"/>
                    <a:gd name="T63" fmla="*/ 36 h 3075"/>
                    <a:gd name="T64" fmla="*/ 207 w 3271"/>
                    <a:gd name="T65" fmla="*/ 210 h 3075"/>
                    <a:gd name="T66" fmla="*/ 78 w 3271"/>
                    <a:gd name="T67" fmla="*/ 389 h 3075"/>
                    <a:gd name="T68" fmla="*/ 12 w 3271"/>
                    <a:gd name="T69" fmla="*/ 611 h 3075"/>
                    <a:gd name="T70" fmla="*/ 6 w 3271"/>
                    <a:gd name="T71" fmla="*/ 875 h 3075"/>
                    <a:gd name="T72" fmla="*/ 60 w 3271"/>
                    <a:gd name="T73" fmla="*/ 1169 h 3075"/>
                    <a:gd name="T74" fmla="*/ 183 w 3271"/>
                    <a:gd name="T75" fmla="*/ 1474 h 3075"/>
                    <a:gd name="T76" fmla="*/ 356 w 3271"/>
                    <a:gd name="T77" fmla="*/ 1786 h 3075"/>
                    <a:gd name="T78" fmla="*/ 858 w 3271"/>
                    <a:gd name="T79" fmla="*/ 2380 h 3075"/>
                    <a:gd name="T80" fmla="*/ 1256 w 3271"/>
                    <a:gd name="T81" fmla="*/ 2709 h 3075"/>
                    <a:gd name="T82" fmla="*/ 1671 w 3271"/>
                    <a:gd name="T83" fmla="*/ 2961 h 3075"/>
                    <a:gd name="T84" fmla="*/ 1955 w 3271"/>
                    <a:gd name="T85" fmla="*/ 3075 h 3075"/>
                    <a:gd name="T86" fmla="*/ 1540 w 3271"/>
                    <a:gd name="T87" fmla="*/ 2889 h 3075"/>
                    <a:gd name="T88" fmla="*/ 1127 w 3271"/>
                    <a:gd name="T89" fmla="*/ 2607 h 3075"/>
                    <a:gd name="T90" fmla="*/ 858 w 3271"/>
                    <a:gd name="T91" fmla="*/ 2380 h 30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05" name="Group 6"/>
                <p:cNvGrpSpPr>
                  <a:grpSpLocks/>
                </p:cNvGrpSpPr>
                <p:nvPr userDrawn="1"/>
              </p:nvGrpSpPr>
              <p:grpSpPr bwMode="auto">
                <a:xfrm>
                  <a:off x="0" y="522"/>
                  <a:ext cx="4751" cy="3794"/>
                  <a:chOff x="0" y="522"/>
                  <a:chExt cx="4751" cy="3794"/>
                </a:xfrm>
              </p:grpSpPr>
              <p:sp>
                <p:nvSpPr>
                  <p:cNvPr id="7206" name="Freeform 7"/>
                  <p:cNvSpPr>
                    <a:spLocks/>
                  </p:cNvSpPr>
                  <p:nvPr userDrawn="1"/>
                </p:nvSpPr>
                <p:spPr bwMode="hidden">
                  <a:xfrm>
                    <a:off x="400" y="815"/>
                    <a:ext cx="3964" cy="3501"/>
                  </a:xfrm>
                  <a:custGeom>
                    <a:avLst/>
                    <a:gdLst>
                      <a:gd name="T0" fmla="*/ 3982 w 3952"/>
                      <a:gd name="T1" fmla="*/ 2860 h 3501"/>
                      <a:gd name="T2" fmla="*/ 3946 w 3952"/>
                      <a:gd name="T3" fmla="*/ 2614 h 3501"/>
                      <a:gd name="T4" fmla="*/ 3875 w 3952"/>
                      <a:gd name="T5" fmla="*/ 2368 h 3501"/>
                      <a:gd name="T6" fmla="*/ 3764 w 3952"/>
                      <a:gd name="T7" fmla="*/ 2110 h 3501"/>
                      <a:gd name="T8" fmla="*/ 3626 w 3952"/>
                      <a:gd name="T9" fmla="*/ 1853 h 3501"/>
                      <a:gd name="T10" fmla="*/ 3462 w 3952"/>
                      <a:gd name="T11" fmla="*/ 1595 h 3501"/>
                      <a:gd name="T12" fmla="*/ 3271 w 3952"/>
                      <a:gd name="T13" fmla="*/ 1343 h 3501"/>
                      <a:gd name="T14" fmla="*/ 3052 w 3952"/>
                      <a:gd name="T15" fmla="*/ 1103 h 3501"/>
                      <a:gd name="T16" fmla="*/ 2745 w 3952"/>
                      <a:gd name="T17" fmla="*/ 815 h 3501"/>
                      <a:gd name="T18" fmla="*/ 2353 w 3952"/>
                      <a:gd name="T19" fmla="*/ 522 h 3501"/>
                      <a:gd name="T20" fmla="*/ 1961 w 3952"/>
                      <a:gd name="T21" fmla="*/ 288 h 3501"/>
                      <a:gd name="T22" fmla="*/ 1570 w 3952"/>
                      <a:gd name="T23" fmla="*/ 126 h 3501"/>
                      <a:gd name="T24" fmla="*/ 1196 w 3952"/>
                      <a:gd name="T25" fmla="*/ 24 h 3501"/>
                      <a:gd name="T26" fmla="*/ 846 w 3952"/>
                      <a:gd name="T27" fmla="*/ 0 h 3501"/>
                      <a:gd name="T28" fmla="*/ 532 w 3952"/>
                      <a:gd name="T29" fmla="*/ 48 h 3501"/>
                      <a:gd name="T30" fmla="*/ 266 w 3952"/>
                      <a:gd name="T31" fmla="*/ 174 h 3501"/>
                      <a:gd name="T32" fmla="*/ 114 w 3952"/>
                      <a:gd name="T33" fmla="*/ 312 h 3501"/>
                      <a:gd name="T34" fmla="*/ 0 w 3952"/>
                      <a:gd name="T35" fmla="*/ 486 h 3501"/>
                      <a:gd name="T36" fmla="*/ 72 w 3952"/>
                      <a:gd name="T37" fmla="*/ 372 h 3501"/>
                      <a:gd name="T38" fmla="*/ 272 w 3952"/>
                      <a:gd name="T39" fmla="*/ 174 h 3501"/>
                      <a:gd name="T40" fmla="*/ 532 w 3952"/>
                      <a:gd name="T41" fmla="*/ 48 h 3501"/>
                      <a:gd name="T42" fmla="*/ 846 w 3952"/>
                      <a:gd name="T43" fmla="*/ 6 h 3501"/>
                      <a:gd name="T44" fmla="*/ 1196 w 3952"/>
                      <a:gd name="T45" fmla="*/ 30 h 3501"/>
                      <a:gd name="T46" fmla="*/ 1570 w 3952"/>
                      <a:gd name="T47" fmla="*/ 132 h 3501"/>
                      <a:gd name="T48" fmla="*/ 1961 w 3952"/>
                      <a:gd name="T49" fmla="*/ 294 h 3501"/>
                      <a:gd name="T50" fmla="*/ 2353 w 3952"/>
                      <a:gd name="T51" fmla="*/ 528 h 3501"/>
                      <a:gd name="T52" fmla="*/ 2739 w 3952"/>
                      <a:gd name="T53" fmla="*/ 821 h 3501"/>
                      <a:gd name="T54" fmla="*/ 3156 w 3952"/>
                      <a:gd name="T55" fmla="*/ 1223 h 3501"/>
                      <a:gd name="T56" fmla="*/ 3366 w 3952"/>
                      <a:gd name="T57" fmla="*/ 1469 h 3501"/>
                      <a:gd name="T58" fmla="*/ 3543 w 3952"/>
                      <a:gd name="T59" fmla="*/ 1727 h 3501"/>
                      <a:gd name="T60" fmla="*/ 3698 w 3952"/>
                      <a:gd name="T61" fmla="*/ 1984 h 3501"/>
                      <a:gd name="T62" fmla="*/ 3820 w 3952"/>
                      <a:gd name="T63" fmla="*/ 2236 h 3501"/>
                      <a:gd name="T64" fmla="*/ 3911 w 3952"/>
                      <a:gd name="T65" fmla="*/ 2494 h 3501"/>
                      <a:gd name="T66" fmla="*/ 3970 w 3952"/>
                      <a:gd name="T67" fmla="*/ 2740 h 3501"/>
                      <a:gd name="T68" fmla="*/ 3988 w 3952"/>
                      <a:gd name="T69" fmla="*/ 2973 h 3501"/>
                      <a:gd name="T70" fmla="*/ 3958 w 3952"/>
                      <a:gd name="T71" fmla="*/ 3255 h 3501"/>
                      <a:gd name="T72" fmla="*/ 3869 w 3952"/>
                      <a:gd name="T73" fmla="*/ 3501 h 3501"/>
                      <a:gd name="T74" fmla="*/ 3922 w 3952"/>
                      <a:gd name="T75" fmla="*/ 3387 h 3501"/>
                      <a:gd name="T76" fmla="*/ 3982 w 3952"/>
                      <a:gd name="T77" fmla="*/ 3123 h 3501"/>
                      <a:gd name="T78" fmla="*/ 3988 w 3952"/>
                      <a:gd name="T79" fmla="*/ 2973 h 35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86" y="3387"/>
                        </a:lnTo>
                        <a:lnTo>
                          <a:pt x="3928" y="3255"/>
                        </a:lnTo>
                        <a:lnTo>
                          <a:pt x="3946" y="3123"/>
                        </a:lnTo>
                        <a:lnTo>
                          <a:pt x="3952" y="297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8"/>
                  <p:cNvSpPr>
                    <a:spLocks/>
                  </p:cNvSpPr>
                  <p:nvPr userDrawn="1"/>
                </p:nvSpPr>
                <p:spPr bwMode="hidden">
                  <a:xfrm>
                    <a:off x="406" y="953"/>
                    <a:ext cx="3803" cy="3363"/>
                  </a:xfrm>
                  <a:custGeom>
                    <a:avLst/>
                    <a:gdLst>
                      <a:gd name="T0" fmla="*/ 682 w 3791"/>
                      <a:gd name="T1" fmla="*/ 2416 h 3363"/>
                      <a:gd name="T2" fmla="*/ 422 w 3791"/>
                      <a:gd name="T3" fmla="*/ 2062 h 3363"/>
                      <a:gd name="T4" fmla="*/ 218 w 3791"/>
                      <a:gd name="T5" fmla="*/ 1703 h 3363"/>
                      <a:gd name="T6" fmla="*/ 78 w 3791"/>
                      <a:gd name="T7" fmla="*/ 1343 h 3363"/>
                      <a:gd name="T8" fmla="*/ 12 w 3791"/>
                      <a:gd name="T9" fmla="*/ 1001 h 3363"/>
                      <a:gd name="T10" fmla="*/ 18 w 3791"/>
                      <a:gd name="T11" fmla="*/ 701 h 3363"/>
                      <a:gd name="T12" fmla="*/ 96 w 3791"/>
                      <a:gd name="T13" fmla="*/ 450 h 3363"/>
                      <a:gd name="T14" fmla="*/ 242 w 3791"/>
                      <a:gd name="T15" fmla="*/ 246 h 3363"/>
                      <a:gd name="T16" fmla="*/ 586 w 3791"/>
                      <a:gd name="T17" fmla="*/ 48 h 3363"/>
                      <a:gd name="T18" fmla="*/ 1037 w 3791"/>
                      <a:gd name="T19" fmla="*/ 6 h 3363"/>
                      <a:gd name="T20" fmla="*/ 1558 w 3791"/>
                      <a:gd name="T21" fmla="*/ 120 h 3363"/>
                      <a:gd name="T22" fmla="*/ 2108 w 3791"/>
                      <a:gd name="T23" fmla="*/ 378 h 3363"/>
                      <a:gd name="T24" fmla="*/ 2655 w 3791"/>
                      <a:gd name="T25" fmla="*/ 773 h 3363"/>
                      <a:gd name="T26" fmla="*/ 3145 w 3791"/>
                      <a:gd name="T27" fmla="*/ 1265 h 3363"/>
                      <a:gd name="T28" fmla="*/ 3411 w 3791"/>
                      <a:gd name="T29" fmla="*/ 1625 h 3363"/>
                      <a:gd name="T30" fmla="*/ 3615 w 3791"/>
                      <a:gd name="T31" fmla="*/ 1984 h 3363"/>
                      <a:gd name="T32" fmla="*/ 3755 w 3791"/>
                      <a:gd name="T33" fmla="*/ 2344 h 3363"/>
                      <a:gd name="T34" fmla="*/ 3821 w 3791"/>
                      <a:gd name="T35" fmla="*/ 2686 h 3363"/>
                      <a:gd name="T36" fmla="*/ 3785 w 3791"/>
                      <a:gd name="T37" fmla="*/ 3105 h 3363"/>
                      <a:gd name="T38" fmla="*/ 3664 w 3791"/>
                      <a:gd name="T39" fmla="*/ 3363 h 3363"/>
                      <a:gd name="T40" fmla="*/ 3815 w 3791"/>
                      <a:gd name="T41" fmla="*/ 2967 h 3363"/>
                      <a:gd name="T42" fmla="*/ 3827 w 3791"/>
                      <a:gd name="T43" fmla="*/ 2794 h 3363"/>
                      <a:gd name="T44" fmla="*/ 3785 w 3791"/>
                      <a:gd name="T45" fmla="*/ 2458 h 3363"/>
                      <a:gd name="T46" fmla="*/ 3671 w 3791"/>
                      <a:gd name="T47" fmla="*/ 2104 h 3363"/>
                      <a:gd name="T48" fmla="*/ 3489 w 3791"/>
                      <a:gd name="T49" fmla="*/ 1739 h 3363"/>
                      <a:gd name="T50" fmla="*/ 3241 w 3791"/>
                      <a:gd name="T51" fmla="*/ 1385 h 3363"/>
                      <a:gd name="T52" fmla="*/ 2831 w 3791"/>
                      <a:gd name="T53" fmla="*/ 929 h 3363"/>
                      <a:gd name="T54" fmla="*/ 2293 w 3791"/>
                      <a:gd name="T55" fmla="*/ 492 h 3363"/>
                      <a:gd name="T56" fmla="*/ 1737 w 3791"/>
                      <a:gd name="T57" fmla="*/ 192 h 3363"/>
                      <a:gd name="T58" fmla="*/ 1202 w 3791"/>
                      <a:gd name="T59" fmla="*/ 24 h 3363"/>
                      <a:gd name="T60" fmla="*/ 723 w 3791"/>
                      <a:gd name="T61" fmla="*/ 12 h 3363"/>
                      <a:gd name="T62" fmla="*/ 338 w 3791"/>
                      <a:gd name="T63" fmla="*/ 162 h 3363"/>
                      <a:gd name="T64" fmla="*/ 132 w 3791"/>
                      <a:gd name="T65" fmla="*/ 378 h 3363"/>
                      <a:gd name="T66" fmla="*/ 36 w 3791"/>
                      <a:gd name="T67" fmla="*/ 612 h 3363"/>
                      <a:gd name="T68" fmla="*/ 0 w 3791"/>
                      <a:gd name="T69" fmla="*/ 893 h 3363"/>
                      <a:gd name="T70" fmla="*/ 42 w 3791"/>
                      <a:gd name="T71" fmla="*/ 1229 h 3363"/>
                      <a:gd name="T72" fmla="*/ 164 w 3791"/>
                      <a:gd name="T73" fmla="*/ 1583 h 3363"/>
                      <a:gd name="T74" fmla="*/ 344 w 3791"/>
                      <a:gd name="T75" fmla="*/ 1942 h 3363"/>
                      <a:gd name="T76" fmla="*/ 586 w 3791"/>
                      <a:gd name="T77" fmla="*/ 2302 h 3363"/>
                      <a:gd name="T78" fmla="*/ 996 w 3791"/>
                      <a:gd name="T79" fmla="*/ 2758 h 3363"/>
                      <a:gd name="T80" fmla="*/ 1611 w 3791"/>
                      <a:gd name="T81" fmla="*/ 3237 h 3363"/>
                      <a:gd name="T82" fmla="*/ 1611 w 3791"/>
                      <a:gd name="T83" fmla="*/ 3237 h 3363"/>
                      <a:gd name="T84" fmla="*/ 1002 w 3791"/>
                      <a:gd name="T85" fmla="*/ 2758 h 33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9"/>
                  <p:cNvSpPr>
                    <a:spLocks/>
                  </p:cNvSpPr>
                  <p:nvPr userDrawn="1"/>
                </p:nvSpPr>
                <p:spPr bwMode="hidden">
                  <a:xfrm>
                    <a:off x="514" y="1091"/>
                    <a:ext cx="3538" cy="3225"/>
                  </a:xfrm>
                  <a:custGeom>
                    <a:avLst/>
                    <a:gdLst>
                      <a:gd name="T0" fmla="*/ 544 w 3527"/>
                      <a:gd name="T1" fmla="*/ 2146 h 3225"/>
                      <a:gd name="T2" fmla="*/ 320 w 3527"/>
                      <a:gd name="T3" fmla="*/ 1816 h 3225"/>
                      <a:gd name="T4" fmla="*/ 149 w 3527"/>
                      <a:gd name="T5" fmla="*/ 1481 h 3225"/>
                      <a:gd name="T6" fmla="*/ 41 w 3527"/>
                      <a:gd name="T7" fmla="*/ 1151 h 3225"/>
                      <a:gd name="T8" fmla="*/ 0 w 3527"/>
                      <a:gd name="T9" fmla="*/ 839 h 3225"/>
                      <a:gd name="T10" fmla="*/ 30 w 3527"/>
                      <a:gd name="T11" fmla="*/ 575 h 3225"/>
                      <a:gd name="T12" fmla="*/ 125 w 3527"/>
                      <a:gd name="T13" fmla="*/ 354 h 3225"/>
                      <a:gd name="T14" fmla="*/ 320 w 3527"/>
                      <a:gd name="T15" fmla="*/ 150 h 3225"/>
                      <a:gd name="T16" fmla="*/ 675 w 3527"/>
                      <a:gd name="T17" fmla="*/ 12 h 3225"/>
                      <a:gd name="T18" fmla="*/ 1121 w 3527"/>
                      <a:gd name="T19" fmla="*/ 24 h 3225"/>
                      <a:gd name="T20" fmla="*/ 1623 w 3527"/>
                      <a:gd name="T21" fmla="*/ 174 h 3225"/>
                      <a:gd name="T22" fmla="*/ 2137 w 3527"/>
                      <a:gd name="T23" fmla="*/ 456 h 3225"/>
                      <a:gd name="T24" fmla="*/ 2637 w 3527"/>
                      <a:gd name="T25" fmla="*/ 857 h 3225"/>
                      <a:gd name="T26" fmla="*/ 3103 w 3527"/>
                      <a:gd name="T27" fmla="*/ 1391 h 3225"/>
                      <a:gd name="T28" fmla="*/ 3306 w 3527"/>
                      <a:gd name="T29" fmla="*/ 1726 h 3225"/>
                      <a:gd name="T30" fmla="*/ 3459 w 3527"/>
                      <a:gd name="T31" fmla="*/ 2062 h 3225"/>
                      <a:gd name="T32" fmla="*/ 3542 w 3527"/>
                      <a:gd name="T33" fmla="*/ 2386 h 3225"/>
                      <a:gd name="T34" fmla="*/ 3554 w 3527"/>
                      <a:gd name="T35" fmla="*/ 2680 h 3225"/>
                      <a:gd name="T36" fmla="*/ 3507 w 3527"/>
                      <a:gd name="T37" fmla="*/ 2931 h 3225"/>
                      <a:gd name="T38" fmla="*/ 3392 w 3527"/>
                      <a:gd name="T39" fmla="*/ 3141 h 3225"/>
                      <a:gd name="T40" fmla="*/ 3312 w 3527"/>
                      <a:gd name="T41" fmla="*/ 3225 h 3225"/>
                      <a:gd name="T42" fmla="*/ 3342 w 3527"/>
                      <a:gd name="T43" fmla="*/ 3201 h 3225"/>
                      <a:gd name="T44" fmla="*/ 3477 w 3527"/>
                      <a:gd name="T45" fmla="*/ 3009 h 3225"/>
                      <a:gd name="T46" fmla="*/ 3548 w 3527"/>
                      <a:gd name="T47" fmla="*/ 2769 h 3225"/>
                      <a:gd name="T48" fmla="*/ 3554 w 3527"/>
                      <a:gd name="T49" fmla="*/ 2488 h 3225"/>
                      <a:gd name="T50" fmla="*/ 3495 w 3527"/>
                      <a:gd name="T51" fmla="*/ 2170 h 3225"/>
                      <a:gd name="T52" fmla="*/ 3366 w 3527"/>
                      <a:gd name="T53" fmla="*/ 1834 h 3225"/>
                      <a:gd name="T54" fmla="*/ 3175 w 3527"/>
                      <a:gd name="T55" fmla="*/ 1499 h 3225"/>
                      <a:gd name="T56" fmla="*/ 2843 w 3527"/>
                      <a:gd name="T57" fmla="*/ 1061 h 3225"/>
                      <a:gd name="T58" fmla="*/ 2305 w 3527"/>
                      <a:gd name="T59" fmla="*/ 575 h 3225"/>
                      <a:gd name="T60" fmla="*/ 1793 w 3527"/>
                      <a:gd name="T61" fmla="*/ 252 h 3225"/>
                      <a:gd name="T62" fmla="*/ 1285 w 3527"/>
                      <a:gd name="T63" fmla="*/ 60 h 3225"/>
                      <a:gd name="T64" fmla="*/ 816 w 3527"/>
                      <a:gd name="T65" fmla="*/ 0 h 3225"/>
                      <a:gd name="T66" fmla="*/ 421 w 3527"/>
                      <a:gd name="T67" fmla="*/ 84 h 3225"/>
                      <a:gd name="T68" fmla="*/ 170 w 3527"/>
                      <a:gd name="T69" fmla="*/ 288 h 3225"/>
                      <a:gd name="T70" fmla="*/ 53 w 3527"/>
                      <a:gd name="T71" fmla="*/ 498 h 3225"/>
                      <a:gd name="T72" fmla="*/ 0 w 3527"/>
                      <a:gd name="T73" fmla="*/ 749 h 3225"/>
                      <a:gd name="T74" fmla="*/ 18 w 3527"/>
                      <a:gd name="T75" fmla="*/ 1043 h 3225"/>
                      <a:gd name="T76" fmla="*/ 101 w 3527"/>
                      <a:gd name="T77" fmla="*/ 1373 h 3225"/>
                      <a:gd name="T78" fmla="*/ 254 w 3527"/>
                      <a:gd name="T79" fmla="*/ 1708 h 3225"/>
                      <a:gd name="T80" fmla="*/ 457 w 3527"/>
                      <a:gd name="T81" fmla="*/ 2038 h 3225"/>
                      <a:gd name="T82" fmla="*/ 923 w 3527"/>
                      <a:gd name="T83" fmla="*/ 2572 h 3225"/>
                      <a:gd name="T84" fmla="*/ 1267 w 3527"/>
                      <a:gd name="T85" fmla="*/ 2865 h 3225"/>
                      <a:gd name="T86" fmla="*/ 1623 w 3527"/>
                      <a:gd name="T87" fmla="*/ 3099 h 3225"/>
                      <a:gd name="T88" fmla="*/ 1871 w 3527"/>
                      <a:gd name="T89" fmla="*/ 3225 h 3225"/>
                      <a:gd name="T90" fmla="*/ 1509 w 3527"/>
                      <a:gd name="T91" fmla="*/ 3027 h 3225"/>
                      <a:gd name="T92" fmla="*/ 1154 w 3527"/>
                      <a:gd name="T93" fmla="*/ 2769 h 322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09" name="Group 10"/>
                  <p:cNvGrpSpPr>
                    <a:grpSpLocks/>
                  </p:cNvGrpSpPr>
                  <p:nvPr userDrawn="1"/>
                </p:nvGrpSpPr>
                <p:grpSpPr bwMode="auto">
                  <a:xfrm>
                    <a:off x="0" y="522"/>
                    <a:ext cx="4751" cy="3794"/>
                    <a:chOff x="0" y="522"/>
                    <a:chExt cx="4751" cy="3794"/>
                  </a:xfrm>
                </p:grpSpPr>
                <p:sp>
                  <p:nvSpPr>
                    <p:cNvPr id="7210" name="Freeform 11"/>
                    <p:cNvSpPr>
                      <a:spLocks/>
                    </p:cNvSpPr>
                    <p:nvPr userDrawn="1"/>
                  </p:nvSpPr>
                  <p:spPr bwMode="hidden">
                    <a:xfrm>
                      <a:off x="400" y="522"/>
                      <a:ext cx="4264" cy="3794"/>
                    </a:xfrm>
                    <a:custGeom>
                      <a:avLst/>
                      <a:gdLst>
                        <a:gd name="T0" fmla="*/ 4284 w 4251"/>
                        <a:gd name="T1" fmla="*/ 3237 h 3794"/>
                        <a:gd name="T2" fmla="*/ 4242 w 4251"/>
                        <a:gd name="T3" fmla="*/ 2961 h 3794"/>
                        <a:gd name="T4" fmla="*/ 4159 w 4251"/>
                        <a:gd name="T5" fmla="*/ 2679 h 3794"/>
                        <a:gd name="T6" fmla="*/ 4036 w 4251"/>
                        <a:gd name="T7" fmla="*/ 2391 h 3794"/>
                        <a:gd name="T8" fmla="*/ 3881 w 4251"/>
                        <a:gd name="T9" fmla="*/ 2098 h 3794"/>
                        <a:gd name="T10" fmla="*/ 3692 w 4251"/>
                        <a:gd name="T11" fmla="*/ 1810 h 3794"/>
                        <a:gd name="T12" fmla="*/ 3471 w 4251"/>
                        <a:gd name="T13" fmla="*/ 1528 h 3794"/>
                        <a:gd name="T14" fmla="*/ 3223 w 4251"/>
                        <a:gd name="T15" fmla="*/ 1252 h 3794"/>
                        <a:gd name="T16" fmla="*/ 2885 w 4251"/>
                        <a:gd name="T17" fmla="*/ 935 h 3794"/>
                        <a:gd name="T18" fmla="*/ 2455 w 4251"/>
                        <a:gd name="T19" fmla="*/ 605 h 3794"/>
                        <a:gd name="T20" fmla="*/ 2009 w 4251"/>
                        <a:gd name="T21" fmla="*/ 341 h 3794"/>
                        <a:gd name="T22" fmla="*/ 1564 w 4251"/>
                        <a:gd name="T23" fmla="*/ 143 h 3794"/>
                        <a:gd name="T24" fmla="*/ 1133 w 4251"/>
                        <a:gd name="T25" fmla="*/ 35 h 3794"/>
                        <a:gd name="T26" fmla="*/ 747 w 4251"/>
                        <a:gd name="T27" fmla="*/ 0 h 3794"/>
                        <a:gd name="T28" fmla="*/ 404 w 4251"/>
                        <a:gd name="T29" fmla="*/ 47 h 3794"/>
                        <a:gd name="T30" fmla="*/ 120 w 4251"/>
                        <a:gd name="T31" fmla="*/ 173 h 3794"/>
                        <a:gd name="T32" fmla="*/ 0 w 4251"/>
                        <a:gd name="T33" fmla="*/ 269 h 3794"/>
                        <a:gd name="T34" fmla="*/ 266 w 4251"/>
                        <a:gd name="T35" fmla="*/ 101 h 3794"/>
                        <a:gd name="T36" fmla="*/ 592 w 4251"/>
                        <a:gd name="T37" fmla="*/ 18 h 3794"/>
                        <a:gd name="T38" fmla="*/ 966 w 4251"/>
                        <a:gd name="T39" fmla="*/ 18 h 3794"/>
                        <a:gd name="T40" fmla="*/ 1369 w 4251"/>
                        <a:gd name="T41" fmla="*/ 95 h 3794"/>
                        <a:gd name="T42" fmla="*/ 1797 w 4251"/>
                        <a:gd name="T43" fmla="*/ 245 h 3794"/>
                        <a:gd name="T44" fmla="*/ 2233 w 4251"/>
                        <a:gd name="T45" fmla="*/ 467 h 3794"/>
                        <a:gd name="T46" fmla="*/ 2667 w 4251"/>
                        <a:gd name="T47" fmla="*/ 761 h 3794"/>
                        <a:gd name="T48" fmla="*/ 3088 w 4251"/>
                        <a:gd name="T49" fmla="*/ 1120 h 3794"/>
                        <a:gd name="T50" fmla="*/ 3348 w 4251"/>
                        <a:gd name="T51" fmla="*/ 1390 h 3794"/>
                        <a:gd name="T52" fmla="*/ 3585 w 4251"/>
                        <a:gd name="T53" fmla="*/ 1666 h 3794"/>
                        <a:gd name="T54" fmla="*/ 3790 w 4251"/>
                        <a:gd name="T55" fmla="*/ 1954 h 3794"/>
                        <a:gd name="T56" fmla="*/ 3958 w 4251"/>
                        <a:gd name="T57" fmla="*/ 2247 h 3794"/>
                        <a:gd name="T58" fmla="*/ 4096 w 4251"/>
                        <a:gd name="T59" fmla="*/ 2535 h 3794"/>
                        <a:gd name="T60" fmla="*/ 4201 w 4251"/>
                        <a:gd name="T61" fmla="*/ 2823 h 3794"/>
                        <a:gd name="T62" fmla="*/ 4260 w 4251"/>
                        <a:gd name="T63" fmla="*/ 3105 h 3794"/>
                        <a:gd name="T64" fmla="*/ 4284 w 4251"/>
                        <a:gd name="T65" fmla="*/ 3368 h 3794"/>
                        <a:gd name="T66" fmla="*/ 4272 w 4251"/>
                        <a:gd name="T67" fmla="*/ 3590 h 3794"/>
                        <a:gd name="T68" fmla="*/ 4224 w 4251"/>
                        <a:gd name="T69" fmla="*/ 3794 h 3794"/>
                        <a:gd name="T70" fmla="*/ 4254 w 4251"/>
                        <a:gd name="T71" fmla="*/ 3692 h 3794"/>
                        <a:gd name="T72" fmla="*/ 4284 w 4251"/>
                        <a:gd name="T73" fmla="*/ 3482 h 3794"/>
                        <a:gd name="T74" fmla="*/ 4290 w 4251"/>
                        <a:gd name="T75" fmla="*/ 3368 h 379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215" y="3692"/>
                          </a:lnTo>
                          <a:lnTo>
                            <a:pt x="4239" y="3590"/>
                          </a:lnTo>
                          <a:lnTo>
                            <a:pt x="4245" y="3482"/>
                          </a:lnTo>
                          <a:lnTo>
                            <a:pt x="4251" y="336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11" name="Group 12"/>
                    <p:cNvGrpSpPr>
                      <a:grpSpLocks/>
                    </p:cNvGrpSpPr>
                    <p:nvPr userDrawn="1"/>
                  </p:nvGrpSpPr>
                  <p:grpSpPr bwMode="auto">
                    <a:xfrm>
                      <a:off x="0" y="659"/>
                      <a:ext cx="4751" cy="3657"/>
                      <a:chOff x="0" y="659"/>
                      <a:chExt cx="4751" cy="3657"/>
                    </a:xfrm>
                  </p:grpSpPr>
                  <p:sp>
                    <p:nvSpPr>
                      <p:cNvPr id="7212" name="Freeform 13"/>
                      <p:cNvSpPr>
                        <a:spLocks/>
                      </p:cNvSpPr>
                      <p:nvPr userDrawn="1"/>
                    </p:nvSpPr>
                    <p:spPr bwMode="hidden">
                      <a:xfrm>
                        <a:off x="400" y="659"/>
                        <a:ext cx="4121" cy="3657"/>
                      </a:xfrm>
                      <a:custGeom>
                        <a:avLst/>
                        <a:gdLst>
                          <a:gd name="T0" fmla="*/ 164 w 4108"/>
                          <a:gd name="T1" fmla="*/ 186 h 3657"/>
                          <a:gd name="T2" fmla="*/ 445 w 4108"/>
                          <a:gd name="T3" fmla="*/ 54 h 3657"/>
                          <a:gd name="T4" fmla="*/ 777 w 4108"/>
                          <a:gd name="T5" fmla="*/ 6 h 3657"/>
                          <a:gd name="T6" fmla="*/ 1148 w 4108"/>
                          <a:gd name="T7" fmla="*/ 36 h 3657"/>
                          <a:gd name="T8" fmla="*/ 1552 w 4108"/>
                          <a:gd name="T9" fmla="*/ 144 h 3657"/>
                          <a:gd name="T10" fmla="*/ 1967 w 4108"/>
                          <a:gd name="T11" fmla="*/ 324 h 3657"/>
                          <a:gd name="T12" fmla="*/ 2391 w 4108"/>
                          <a:gd name="T13" fmla="*/ 570 h 3657"/>
                          <a:gd name="T14" fmla="*/ 2807 w 4108"/>
                          <a:gd name="T15" fmla="*/ 888 h 3657"/>
                          <a:gd name="T16" fmla="*/ 3133 w 4108"/>
                          <a:gd name="T17" fmla="*/ 1193 h 3657"/>
                          <a:gd name="T18" fmla="*/ 3369 w 4108"/>
                          <a:gd name="T19" fmla="*/ 1451 h 3657"/>
                          <a:gd name="T20" fmla="*/ 3573 w 4108"/>
                          <a:gd name="T21" fmla="*/ 1721 h 3657"/>
                          <a:gd name="T22" fmla="*/ 3755 w 4108"/>
                          <a:gd name="T23" fmla="*/ 1997 h 3657"/>
                          <a:gd name="T24" fmla="*/ 3899 w 4108"/>
                          <a:gd name="T25" fmla="*/ 2272 h 3657"/>
                          <a:gd name="T26" fmla="*/ 4015 w 4108"/>
                          <a:gd name="T27" fmla="*/ 2548 h 3657"/>
                          <a:gd name="T28" fmla="*/ 4099 w 4108"/>
                          <a:gd name="T29" fmla="*/ 2818 h 3657"/>
                          <a:gd name="T30" fmla="*/ 4141 w 4108"/>
                          <a:gd name="T31" fmla="*/ 3070 h 3657"/>
                          <a:gd name="T32" fmla="*/ 4141 w 4108"/>
                          <a:gd name="T33" fmla="*/ 3321 h 3657"/>
                          <a:gd name="T34" fmla="*/ 4099 w 4108"/>
                          <a:gd name="T35" fmla="*/ 3549 h 3657"/>
                          <a:gd name="T36" fmla="*/ 4069 w 4108"/>
                          <a:gd name="T37" fmla="*/ 3657 h 3657"/>
                          <a:gd name="T38" fmla="*/ 4129 w 4108"/>
                          <a:gd name="T39" fmla="*/ 3447 h 3657"/>
                          <a:gd name="T40" fmla="*/ 4147 w 4108"/>
                          <a:gd name="T41" fmla="*/ 3213 h 3657"/>
                          <a:gd name="T42" fmla="*/ 4141 w 4108"/>
                          <a:gd name="T43" fmla="*/ 3070 h 3657"/>
                          <a:gd name="T44" fmla="*/ 4099 w 4108"/>
                          <a:gd name="T45" fmla="*/ 2812 h 3657"/>
                          <a:gd name="T46" fmla="*/ 4021 w 4108"/>
                          <a:gd name="T47" fmla="*/ 2548 h 3657"/>
                          <a:gd name="T48" fmla="*/ 3905 w 4108"/>
                          <a:gd name="T49" fmla="*/ 2272 h 3657"/>
                          <a:gd name="T50" fmla="*/ 3761 w 4108"/>
                          <a:gd name="T51" fmla="*/ 1997 h 3657"/>
                          <a:gd name="T52" fmla="*/ 3579 w 4108"/>
                          <a:gd name="T53" fmla="*/ 1721 h 3657"/>
                          <a:gd name="T54" fmla="*/ 3375 w 4108"/>
                          <a:gd name="T55" fmla="*/ 1451 h 3657"/>
                          <a:gd name="T56" fmla="*/ 3139 w 4108"/>
                          <a:gd name="T57" fmla="*/ 1187 h 3657"/>
                          <a:gd name="T58" fmla="*/ 2819 w 4108"/>
                          <a:gd name="T59" fmla="*/ 888 h 3657"/>
                          <a:gd name="T60" fmla="*/ 2410 w 4108"/>
                          <a:gd name="T61" fmla="*/ 576 h 3657"/>
                          <a:gd name="T62" fmla="*/ 1985 w 4108"/>
                          <a:gd name="T63" fmla="*/ 330 h 3657"/>
                          <a:gd name="T64" fmla="*/ 1558 w 4108"/>
                          <a:gd name="T65" fmla="*/ 144 h 3657"/>
                          <a:gd name="T66" fmla="*/ 1142 w 4108"/>
                          <a:gd name="T67" fmla="*/ 30 h 3657"/>
                          <a:gd name="T68" fmla="*/ 759 w 4108"/>
                          <a:gd name="T69" fmla="*/ 0 h 3657"/>
                          <a:gd name="T70" fmla="*/ 434 w 4108"/>
                          <a:gd name="T71" fmla="*/ 54 h 3657"/>
                          <a:gd name="T72" fmla="*/ 164 w 4108"/>
                          <a:gd name="T73" fmla="*/ 186 h 3657"/>
                          <a:gd name="T74" fmla="*/ 24 w 4108"/>
                          <a:gd name="T75" fmla="*/ 306 h 3657"/>
                          <a:gd name="T76" fmla="*/ 0 w 4108"/>
                          <a:gd name="T77" fmla="*/ 336 h 3657"/>
                          <a:gd name="T78" fmla="*/ 48 w 4108"/>
                          <a:gd name="T79" fmla="*/ 282 h 36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213" name="Group 14"/>
                      <p:cNvGrpSpPr>
                        <a:grpSpLocks/>
                      </p:cNvGrpSpPr>
                      <p:nvPr userDrawn="1"/>
                    </p:nvGrpSpPr>
                    <p:grpSpPr bwMode="auto">
                      <a:xfrm>
                        <a:off x="0" y="808"/>
                        <a:ext cx="4751" cy="3508"/>
                        <a:chOff x="-400" y="808"/>
                        <a:chExt cx="4751" cy="3508"/>
                      </a:xfrm>
                    </p:grpSpPr>
                    <p:sp>
                      <p:nvSpPr>
                        <p:cNvPr id="7214" name="Line 15"/>
                        <p:cNvSpPr>
                          <a:spLocks noChangeShapeType="1"/>
                        </p:cNvSpPr>
                        <p:nvPr userDrawn="1"/>
                      </p:nvSpPr>
                      <p:spPr bwMode="hidden">
                        <a:xfrm rot="1678521" flipH="1" flipV="1">
                          <a:off x="876" y="809"/>
                          <a:ext cx="1242" cy="1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5" name="Line 16"/>
                        <p:cNvSpPr>
                          <a:spLocks noChangeShapeType="1"/>
                        </p:cNvSpPr>
                        <p:nvPr userDrawn="1"/>
                      </p:nvSpPr>
                      <p:spPr bwMode="hidden">
                        <a:xfrm rot="1678521" flipH="1" flipV="1">
                          <a:off x="-210" y="2117"/>
                          <a:ext cx="1921" cy="37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6" name="Line 17"/>
                        <p:cNvSpPr>
                          <a:spLocks noChangeShapeType="1"/>
                        </p:cNvSpPr>
                        <p:nvPr userDrawn="1"/>
                      </p:nvSpPr>
                      <p:spPr bwMode="hidden">
                        <a:xfrm rot="1678521" flipH="1" flipV="1">
                          <a:off x="-257" y="1886"/>
                          <a:ext cx="2029" cy="59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7" name="Line 18"/>
                        <p:cNvSpPr>
                          <a:spLocks noChangeShapeType="1"/>
                        </p:cNvSpPr>
                        <p:nvPr userDrawn="1"/>
                      </p:nvSpPr>
                      <p:spPr bwMode="hidden">
                        <a:xfrm rot="1678521" flipH="1" flipV="1">
                          <a:off x="-327" y="1599"/>
                          <a:ext cx="2175" cy="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8" name="Line 19"/>
                        <p:cNvSpPr>
                          <a:spLocks noChangeShapeType="1"/>
                        </p:cNvSpPr>
                        <p:nvPr userDrawn="1"/>
                      </p:nvSpPr>
                      <p:spPr bwMode="hidden">
                        <a:xfrm rot="1678521" flipH="1" flipV="1">
                          <a:off x="-400" y="1259"/>
                          <a:ext cx="2334" cy="11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19" name="Line 20"/>
                        <p:cNvSpPr>
                          <a:spLocks noChangeShapeType="1"/>
                        </p:cNvSpPr>
                        <p:nvPr userDrawn="1"/>
                      </p:nvSpPr>
                      <p:spPr bwMode="hidden">
                        <a:xfrm rot="1678521" flipH="1" flipV="1">
                          <a:off x="179" y="872"/>
                          <a:ext cx="1891" cy="16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0" name="Line 21"/>
                        <p:cNvSpPr>
                          <a:spLocks noChangeShapeType="1"/>
                        </p:cNvSpPr>
                        <p:nvPr userDrawn="1"/>
                      </p:nvSpPr>
                      <p:spPr bwMode="hidden">
                        <a:xfrm rot="1678521" flipH="1" flipV="1">
                          <a:off x="-150" y="2329"/>
                          <a:ext cx="1806" cy="19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1" name="Line 22"/>
                        <p:cNvSpPr>
                          <a:spLocks noChangeShapeType="1"/>
                        </p:cNvSpPr>
                        <p:nvPr userDrawn="1"/>
                      </p:nvSpPr>
                      <p:spPr bwMode="hidden">
                        <a:xfrm rot="1678521" flipH="1" flipV="1">
                          <a:off x="-109" y="2514"/>
                          <a:ext cx="1720" cy="3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2" name="Line 23"/>
                        <p:cNvSpPr>
                          <a:spLocks noChangeShapeType="1"/>
                        </p:cNvSpPr>
                        <p:nvPr userDrawn="1"/>
                      </p:nvSpPr>
                      <p:spPr bwMode="hidden">
                        <a:xfrm rot="1678521" flipH="1">
                          <a:off x="545" y="2785"/>
                          <a:ext cx="849" cy="80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3" name="Line 24"/>
                        <p:cNvSpPr>
                          <a:spLocks noChangeShapeType="1"/>
                        </p:cNvSpPr>
                        <p:nvPr userDrawn="1"/>
                      </p:nvSpPr>
                      <p:spPr bwMode="hidden">
                        <a:xfrm rot="1678521" flipH="1">
                          <a:off x="168" y="2669"/>
                          <a:ext cx="1295" cy="5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4" name="Line 25"/>
                        <p:cNvSpPr>
                          <a:spLocks noChangeShapeType="1"/>
                        </p:cNvSpPr>
                        <p:nvPr userDrawn="1"/>
                      </p:nvSpPr>
                      <p:spPr bwMode="hidden">
                        <a:xfrm rot="1678521" flipH="1">
                          <a:off x="-34" y="2588"/>
                          <a:ext cx="1576" cy="2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5" name="Line 26"/>
                        <p:cNvSpPr>
                          <a:spLocks noChangeShapeType="1"/>
                        </p:cNvSpPr>
                        <p:nvPr userDrawn="1"/>
                      </p:nvSpPr>
                      <p:spPr bwMode="hidden">
                        <a:xfrm rot="1678521" flipH="1">
                          <a:off x="1201" y="2985"/>
                          <a:ext cx="141" cy="10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6" name="Line 27"/>
                        <p:cNvSpPr>
                          <a:spLocks noChangeShapeType="1"/>
                        </p:cNvSpPr>
                        <p:nvPr userDrawn="1"/>
                      </p:nvSpPr>
                      <p:spPr bwMode="hidden">
                        <a:xfrm rot="1678521" flipH="1">
                          <a:off x="1292" y="3013"/>
                          <a:ext cx="47" cy="105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7" name="Line 28"/>
                        <p:cNvSpPr>
                          <a:spLocks noChangeShapeType="1"/>
                        </p:cNvSpPr>
                        <p:nvPr userDrawn="1"/>
                      </p:nvSpPr>
                      <p:spPr bwMode="hidden">
                        <a:xfrm rot="1678521">
                          <a:off x="1331" y="3034"/>
                          <a:ext cx="47" cy="10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8" name="Line 29"/>
                        <p:cNvSpPr>
                          <a:spLocks noChangeShapeType="1"/>
                        </p:cNvSpPr>
                        <p:nvPr userDrawn="1"/>
                      </p:nvSpPr>
                      <p:spPr bwMode="hidden">
                        <a:xfrm rot="1678521">
                          <a:off x="1325" y="3059"/>
                          <a:ext cx="145" cy="110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29" name="Line 30"/>
                        <p:cNvSpPr>
                          <a:spLocks noChangeShapeType="1"/>
                        </p:cNvSpPr>
                        <p:nvPr userDrawn="1"/>
                      </p:nvSpPr>
                      <p:spPr bwMode="hidden">
                        <a:xfrm rot="1678521">
                          <a:off x="1320" y="3090"/>
                          <a:ext cx="255" cy="112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0" name="Line 31"/>
                        <p:cNvSpPr>
                          <a:spLocks noChangeShapeType="1"/>
                        </p:cNvSpPr>
                        <p:nvPr userDrawn="1"/>
                      </p:nvSpPr>
                      <p:spPr bwMode="hidden">
                        <a:xfrm rot="1678521">
                          <a:off x="1314" y="3117"/>
                          <a:ext cx="365" cy="11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1" name="Line 32"/>
                        <p:cNvSpPr>
                          <a:spLocks noChangeShapeType="1"/>
                        </p:cNvSpPr>
                        <p:nvPr userDrawn="1"/>
                      </p:nvSpPr>
                      <p:spPr bwMode="hidden">
                        <a:xfrm rot="1678521">
                          <a:off x="1337" y="3181"/>
                          <a:ext cx="567" cy="107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2" name="Line 33"/>
                        <p:cNvSpPr>
                          <a:spLocks noChangeShapeType="1"/>
                        </p:cNvSpPr>
                        <p:nvPr userDrawn="1"/>
                      </p:nvSpPr>
                      <p:spPr bwMode="hidden">
                        <a:xfrm rot="1678521">
                          <a:off x="1354" y="3209"/>
                          <a:ext cx="663" cy="101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3" name="Line 34"/>
                        <p:cNvSpPr>
                          <a:spLocks noChangeShapeType="1"/>
                        </p:cNvSpPr>
                        <p:nvPr userDrawn="1"/>
                      </p:nvSpPr>
                      <p:spPr bwMode="hidden">
                        <a:xfrm rot="1678521">
                          <a:off x="1375" y="3238"/>
                          <a:ext cx="745" cy="95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4" name="Line 35"/>
                        <p:cNvSpPr>
                          <a:spLocks noChangeShapeType="1"/>
                        </p:cNvSpPr>
                        <p:nvPr userDrawn="1"/>
                      </p:nvSpPr>
                      <p:spPr bwMode="hidden">
                        <a:xfrm rot="1678521">
                          <a:off x="1393" y="3266"/>
                          <a:ext cx="849" cy="90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5" name="Line 36"/>
                        <p:cNvSpPr>
                          <a:spLocks noChangeShapeType="1"/>
                        </p:cNvSpPr>
                        <p:nvPr userDrawn="1"/>
                      </p:nvSpPr>
                      <p:spPr bwMode="hidden">
                        <a:xfrm rot="1678521">
                          <a:off x="1412" y="3293"/>
                          <a:ext cx="950" cy="8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6" name="Line 37"/>
                        <p:cNvSpPr>
                          <a:spLocks noChangeShapeType="1"/>
                        </p:cNvSpPr>
                        <p:nvPr userDrawn="1"/>
                      </p:nvSpPr>
                      <p:spPr bwMode="hidden">
                        <a:xfrm rot="1678521">
                          <a:off x="1429" y="3321"/>
                          <a:ext cx="1056" cy="78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7" name="Line 38"/>
                        <p:cNvSpPr>
                          <a:spLocks noChangeShapeType="1"/>
                        </p:cNvSpPr>
                        <p:nvPr userDrawn="1"/>
                      </p:nvSpPr>
                      <p:spPr bwMode="hidden">
                        <a:xfrm rot="1678521">
                          <a:off x="1452" y="3356"/>
                          <a:ext cx="1173" cy="72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8" name="Line 39"/>
                        <p:cNvSpPr>
                          <a:spLocks noChangeShapeType="1"/>
                        </p:cNvSpPr>
                        <p:nvPr userDrawn="1"/>
                      </p:nvSpPr>
                      <p:spPr bwMode="hidden">
                        <a:xfrm rot="1678521">
                          <a:off x="1469" y="3388"/>
                          <a:ext cx="1315" cy="66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39" name="Line 40"/>
                        <p:cNvSpPr>
                          <a:spLocks noChangeShapeType="1"/>
                        </p:cNvSpPr>
                        <p:nvPr userDrawn="1"/>
                      </p:nvSpPr>
                      <p:spPr bwMode="hidden">
                        <a:xfrm rot="1678521">
                          <a:off x="1493" y="3426"/>
                          <a:ext cx="1469" cy="58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0" name="Line 41"/>
                        <p:cNvSpPr>
                          <a:spLocks noChangeShapeType="1"/>
                        </p:cNvSpPr>
                        <p:nvPr userDrawn="1"/>
                      </p:nvSpPr>
                      <p:spPr bwMode="hidden">
                        <a:xfrm rot="1678521">
                          <a:off x="1511" y="3464"/>
                          <a:ext cx="1649" cy="4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1" name="Line 42"/>
                        <p:cNvSpPr>
                          <a:spLocks noChangeShapeType="1"/>
                        </p:cNvSpPr>
                        <p:nvPr userDrawn="1"/>
                      </p:nvSpPr>
                      <p:spPr bwMode="hidden">
                        <a:xfrm rot="1678521">
                          <a:off x="1528" y="3518"/>
                          <a:ext cx="1885" cy="3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2" name="Line 43"/>
                        <p:cNvSpPr>
                          <a:spLocks noChangeShapeType="1"/>
                        </p:cNvSpPr>
                        <p:nvPr userDrawn="1"/>
                      </p:nvSpPr>
                      <p:spPr bwMode="hidden">
                        <a:xfrm rot="1678521">
                          <a:off x="1552" y="3586"/>
                          <a:ext cx="2168" cy="24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3" name="Line 44"/>
                        <p:cNvSpPr>
                          <a:spLocks noChangeShapeType="1"/>
                        </p:cNvSpPr>
                        <p:nvPr userDrawn="1"/>
                      </p:nvSpPr>
                      <p:spPr bwMode="hidden">
                        <a:xfrm rot="1678521">
                          <a:off x="1577" y="3670"/>
                          <a:ext cx="2528" cy="6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4" name="Line 45"/>
                        <p:cNvSpPr>
                          <a:spLocks noChangeShapeType="1"/>
                        </p:cNvSpPr>
                        <p:nvPr userDrawn="1"/>
                      </p:nvSpPr>
                      <p:spPr bwMode="hidden">
                        <a:xfrm rot="1678521" flipV="1">
                          <a:off x="1621" y="3545"/>
                          <a:ext cx="2730" cy="17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5" name="Line 46"/>
                        <p:cNvSpPr>
                          <a:spLocks noChangeShapeType="1"/>
                        </p:cNvSpPr>
                        <p:nvPr userDrawn="1"/>
                      </p:nvSpPr>
                      <p:spPr bwMode="hidden">
                        <a:xfrm rot="1678521" flipV="1">
                          <a:off x="1682" y="3297"/>
                          <a:ext cx="2635" cy="40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6" name="Line 47"/>
                        <p:cNvSpPr>
                          <a:spLocks noChangeShapeType="1"/>
                        </p:cNvSpPr>
                        <p:nvPr userDrawn="1"/>
                      </p:nvSpPr>
                      <p:spPr bwMode="hidden">
                        <a:xfrm rot="1678521" flipV="1">
                          <a:off x="1782" y="2845"/>
                          <a:ext cx="2370" cy="78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7" name="Line 48"/>
                        <p:cNvSpPr>
                          <a:spLocks noChangeShapeType="1"/>
                        </p:cNvSpPr>
                        <p:nvPr userDrawn="1"/>
                      </p:nvSpPr>
                      <p:spPr bwMode="hidden">
                        <a:xfrm rot="1678521" flipV="1">
                          <a:off x="1960" y="1992"/>
                          <a:ext cx="1530" cy="14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8" name="Line 49"/>
                        <p:cNvSpPr>
                          <a:spLocks noChangeShapeType="1"/>
                        </p:cNvSpPr>
                        <p:nvPr userDrawn="1"/>
                      </p:nvSpPr>
                      <p:spPr bwMode="hidden">
                        <a:xfrm rot="1678521" flipV="1">
                          <a:off x="2014" y="1727"/>
                          <a:ext cx="1219" cy="1629"/>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49" name="Freeform 50"/>
                        <p:cNvSpPr>
                          <a:spLocks/>
                        </p:cNvSpPr>
                        <p:nvPr userDrawn="1"/>
                      </p:nvSpPr>
                      <p:spPr bwMode="hidden">
                        <a:xfrm>
                          <a:off x="0" y="2548"/>
                          <a:ext cx="1542" cy="1768"/>
                        </a:xfrm>
                        <a:custGeom>
                          <a:avLst/>
                          <a:gdLst>
                            <a:gd name="T0" fmla="*/ 918 w 1537"/>
                            <a:gd name="T1" fmla="*/ 1264 h 1768"/>
                            <a:gd name="T2" fmla="*/ 1067 w 1537"/>
                            <a:gd name="T3" fmla="*/ 1402 h 1768"/>
                            <a:gd name="T4" fmla="*/ 1226 w 1537"/>
                            <a:gd name="T5" fmla="*/ 1528 h 1768"/>
                            <a:gd name="T6" fmla="*/ 1381 w 1537"/>
                            <a:gd name="T7" fmla="*/ 1654 h 1768"/>
                            <a:gd name="T8" fmla="*/ 1546 w 1537"/>
                            <a:gd name="T9" fmla="*/ 1768 h 1768"/>
                            <a:gd name="T10" fmla="*/ 1552 w 1537"/>
                            <a:gd name="T11" fmla="*/ 1768 h 1768"/>
                            <a:gd name="T12" fmla="*/ 1387 w 1537"/>
                            <a:gd name="T13" fmla="*/ 1654 h 1768"/>
                            <a:gd name="T14" fmla="*/ 1232 w 1537"/>
                            <a:gd name="T15" fmla="*/ 1534 h 1768"/>
                            <a:gd name="T16" fmla="*/ 1073 w 1537"/>
                            <a:gd name="T17" fmla="*/ 1402 h 1768"/>
                            <a:gd name="T18" fmla="*/ 924 w 1537"/>
                            <a:gd name="T19" fmla="*/ 1258 h 1768"/>
                            <a:gd name="T20" fmla="*/ 772 w 1537"/>
                            <a:gd name="T21" fmla="*/ 1115 h 1768"/>
                            <a:gd name="T22" fmla="*/ 634 w 1537"/>
                            <a:gd name="T23" fmla="*/ 959 h 1768"/>
                            <a:gd name="T24" fmla="*/ 502 w 1537"/>
                            <a:gd name="T25" fmla="*/ 803 h 1768"/>
                            <a:gd name="T26" fmla="*/ 380 w 1537"/>
                            <a:gd name="T27" fmla="*/ 647 h 1768"/>
                            <a:gd name="T28" fmla="*/ 272 w 1537"/>
                            <a:gd name="T29" fmla="*/ 485 h 1768"/>
                            <a:gd name="T30" fmla="*/ 170 w 1537"/>
                            <a:gd name="T31" fmla="*/ 323 h 1768"/>
                            <a:gd name="T32" fmla="*/ 78 w 1537"/>
                            <a:gd name="T33" fmla="*/ 161 h 1768"/>
                            <a:gd name="T34" fmla="*/ 0 w 1537"/>
                            <a:gd name="T35" fmla="*/ 0 h 1768"/>
                            <a:gd name="T36" fmla="*/ 0 w 1537"/>
                            <a:gd name="T37" fmla="*/ 12 h 1768"/>
                            <a:gd name="T38" fmla="*/ 78 w 1537"/>
                            <a:gd name="T39" fmla="*/ 173 h 1768"/>
                            <a:gd name="T40" fmla="*/ 170 w 1537"/>
                            <a:gd name="T41" fmla="*/ 335 h 1768"/>
                            <a:gd name="T42" fmla="*/ 272 w 1537"/>
                            <a:gd name="T43" fmla="*/ 491 h 1768"/>
                            <a:gd name="T44" fmla="*/ 380 w 1537"/>
                            <a:gd name="T45" fmla="*/ 653 h 1768"/>
                            <a:gd name="T46" fmla="*/ 502 w 1537"/>
                            <a:gd name="T47" fmla="*/ 809 h 1768"/>
                            <a:gd name="T48" fmla="*/ 634 w 1537"/>
                            <a:gd name="T49" fmla="*/ 965 h 1768"/>
                            <a:gd name="T50" fmla="*/ 772 w 1537"/>
                            <a:gd name="T51" fmla="*/ 1121 h 1768"/>
                            <a:gd name="T52" fmla="*/ 918 w 1537"/>
                            <a:gd name="T53" fmla="*/ 1264 h 1768"/>
                            <a:gd name="T54" fmla="*/ 918 w 1537"/>
                            <a:gd name="T55" fmla="*/ 1264 h 17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close/>
                            </a:path>
                          </a:pathLst>
                        </a:custGeom>
                        <a:solidFill>
                          <a:schemeClr val="accent2"/>
                        </a:solidFill>
                        <a:ln w="9525">
                          <a:solidFill>
                            <a:schemeClr val="accent2"/>
                          </a:solidFill>
                          <a:round/>
                          <a:headEnd/>
                          <a:tailEnd/>
                        </a:ln>
                      </p:spPr>
                      <p:txBody>
                        <a:bodyPr/>
                        <a:lstStyle/>
                        <a:p>
                          <a:endParaRPr lang="en-US"/>
                        </a:p>
                      </p:txBody>
                    </p:sp>
                    <p:grpSp>
                      <p:nvGrpSpPr>
                        <p:cNvPr id="7250" name="Group 51"/>
                        <p:cNvGrpSpPr>
                          <a:grpSpLocks/>
                        </p:cNvGrpSpPr>
                        <p:nvPr userDrawn="1"/>
                      </p:nvGrpSpPr>
                      <p:grpSpPr bwMode="auto">
                        <a:xfrm>
                          <a:off x="0" y="1812"/>
                          <a:ext cx="3672" cy="2049"/>
                          <a:chOff x="5" y="1816"/>
                          <a:chExt cx="3672" cy="2049"/>
                        </a:xfrm>
                      </p:grpSpPr>
                      <p:sp>
                        <p:nvSpPr>
                          <p:cNvPr id="7287" name="Oval 52"/>
                          <p:cNvSpPr>
                            <a:spLocks noChangeArrowheads="1"/>
                          </p:cNvSpPr>
                          <p:nvPr userDrawn="1"/>
                        </p:nvSpPr>
                        <p:spPr bwMode="hidden">
                          <a:xfrm rot="-2819839">
                            <a:off x="1544" y="2870"/>
                            <a:ext cx="161" cy="280"/>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88" name="Oval 53"/>
                          <p:cNvSpPr>
                            <a:spLocks noChangeArrowheads="1"/>
                          </p:cNvSpPr>
                          <p:nvPr userDrawn="1"/>
                        </p:nvSpPr>
                        <p:spPr bwMode="hidden">
                          <a:xfrm rot="-2819839">
                            <a:off x="1490" y="2750"/>
                            <a:ext cx="281" cy="503"/>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89" name="Oval 54"/>
                          <p:cNvSpPr>
                            <a:spLocks noChangeArrowheads="1"/>
                          </p:cNvSpPr>
                          <p:nvPr userDrawn="1"/>
                        </p:nvSpPr>
                        <p:spPr bwMode="hidden">
                          <a:xfrm rot="-2819839">
                            <a:off x="1415" y="2563"/>
                            <a:ext cx="471" cy="813"/>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0" name="Oval 55"/>
                          <p:cNvSpPr>
                            <a:spLocks noChangeArrowheads="1"/>
                          </p:cNvSpPr>
                          <p:nvPr userDrawn="1"/>
                        </p:nvSpPr>
                        <p:spPr bwMode="hidden">
                          <a:xfrm rot="-2819839">
                            <a:off x="1357" y="2400"/>
                            <a:ext cx="623" cy="1129"/>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1" name="Oval 56"/>
                          <p:cNvSpPr>
                            <a:spLocks noChangeArrowheads="1"/>
                          </p:cNvSpPr>
                          <p:nvPr userDrawn="1"/>
                        </p:nvSpPr>
                        <p:spPr bwMode="hidden">
                          <a:xfrm rot="-2819839">
                            <a:off x="1294" y="2200"/>
                            <a:ext cx="786" cy="1467"/>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2" name="Oval 57"/>
                          <p:cNvSpPr>
                            <a:spLocks noChangeArrowheads="1"/>
                          </p:cNvSpPr>
                          <p:nvPr userDrawn="1"/>
                        </p:nvSpPr>
                        <p:spPr bwMode="hidden">
                          <a:xfrm rot="-2819839">
                            <a:off x="1238" y="2040"/>
                            <a:ext cx="972" cy="1779"/>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3" name="Oval 58"/>
                          <p:cNvSpPr>
                            <a:spLocks noChangeArrowheads="1"/>
                          </p:cNvSpPr>
                          <p:nvPr userDrawn="1"/>
                        </p:nvSpPr>
                        <p:spPr bwMode="hidden">
                          <a:xfrm rot="-2819839">
                            <a:off x="1156" y="1866"/>
                            <a:ext cx="1167" cy="2094"/>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4" name="Oval 59"/>
                          <p:cNvSpPr>
                            <a:spLocks noChangeArrowheads="1"/>
                          </p:cNvSpPr>
                          <p:nvPr userDrawn="1"/>
                        </p:nvSpPr>
                        <p:spPr bwMode="hidden">
                          <a:xfrm rot="-2819839">
                            <a:off x="1085" y="1698"/>
                            <a:ext cx="1346" cy="2398"/>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5" name="Oval 60"/>
                          <p:cNvSpPr>
                            <a:spLocks noChangeArrowheads="1"/>
                          </p:cNvSpPr>
                          <p:nvPr userDrawn="1"/>
                        </p:nvSpPr>
                        <p:spPr bwMode="hidden">
                          <a:xfrm rot="-2819839">
                            <a:off x="999" y="1537"/>
                            <a:ext cx="1563" cy="2696"/>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6" name="Oval 61"/>
                          <p:cNvSpPr>
                            <a:spLocks noChangeArrowheads="1"/>
                          </p:cNvSpPr>
                          <p:nvPr userDrawn="1"/>
                        </p:nvSpPr>
                        <p:spPr bwMode="hidden">
                          <a:xfrm rot="-2819839">
                            <a:off x="934" y="1358"/>
                            <a:ext cx="1711" cy="3016"/>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7" name="Oval 62"/>
                          <p:cNvSpPr>
                            <a:spLocks noChangeArrowheads="1"/>
                          </p:cNvSpPr>
                          <p:nvPr userDrawn="1"/>
                        </p:nvSpPr>
                        <p:spPr bwMode="hidden">
                          <a:xfrm rot="-2865139">
                            <a:off x="877" y="1187"/>
                            <a:ext cx="1880" cy="3345"/>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298" name="Oval 63"/>
                          <p:cNvSpPr>
                            <a:spLocks noChangeArrowheads="1"/>
                          </p:cNvSpPr>
                          <p:nvPr userDrawn="1"/>
                        </p:nvSpPr>
                        <p:spPr bwMode="hidden">
                          <a:xfrm rot="-2780025">
                            <a:off x="818" y="1003"/>
                            <a:ext cx="2049" cy="3672"/>
                          </a:xfrm>
                          <a:prstGeom prst="ellipse">
                            <a:avLst/>
                          </a:prstGeom>
                          <a:noFill/>
                          <a:ln w="9525">
                            <a:solidFill>
                              <a:schemeClr val="accent2"/>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sp>
                      <p:nvSpPr>
                        <p:cNvPr id="7251" name="Line 64"/>
                        <p:cNvSpPr>
                          <a:spLocks noChangeShapeType="1"/>
                        </p:cNvSpPr>
                        <p:nvPr userDrawn="1"/>
                      </p:nvSpPr>
                      <p:spPr bwMode="hidden">
                        <a:xfrm flipV="1">
                          <a:off x="1656" y="1164"/>
                          <a:ext cx="831" cy="17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2" name="Line 65"/>
                        <p:cNvSpPr>
                          <a:spLocks noChangeShapeType="1"/>
                        </p:cNvSpPr>
                        <p:nvPr userDrawn="1"/>
                      </p:nvSpPr>
                      <p:spPr bwMode="hidden">
                        <a:xfrm rot="615780" flipV="1">
                          <a:off x="1811" y="1299"/>
                          <a:ext cx="819" cy="172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3" name="Line 66"/>
                        <p:cNvSpPr>
                          <a:spLocks noChangeShapeType="1"/>
                        </p:cNvSpPr>
                        <p:nvPr userDrawn="1"/>
                      </p:nvSpPr>
                      <p:spPr bwMode="hidden">
                        <a:xfrm rot="1139441" flipV="1">
                          <a:off x="1963" y="1148"/>
                          <a:ext cx="383" cy="189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4" name="Line 67"/>
                        <p:cNvSpPr>
                          <a:spLocks noChangeShapeType="1"/>
                        </p:cNvSpPr>
                        <p:nvPr userDrawn="1"/>
                      </p:nvSpPr>
                      <p:spPr bwMode="hidden">
                        <a:xfrm rot="1061104" flipV="1">
                          <a:off x="1921" y="1332"/>
                          <a:ext cx="744" cy="176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5" name="Line 68"/>
                        <p:cNvSpPr>
                          <a:spLocks noChangeShapeType="1"/>
                        </p:cNvSpPr>
                        <p:nvPr userDrawn="1"/>
                      </p:nvSpPr>
                      <p:spPr bwMode="hidden">
                        <a:xfrm rot="2202167" flipV="1">
                          <a:off x="2217" y="1314"/>
                          <a:ext cx="311" cy="191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6" name="Line 69"/>
                        <p:cNvSpPr>
                          <a:spLocks noChangeShapeType="1"/>
                        </p:cNvSpPr>
                        <p:nvPr userDrawn="1"/>
                      </p:nvSpPr>
                      <p:spPr bwMode="hidden">
                        <a:xfrm rot="1678521" flipV="1">
                          <a:off x="2039" y="1549"/>
                          <a:ext cx="895" cy="172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7" name="Line 70"/>
                        <p:cNvSpPr>
                          <a:spLocks noChangeShapeType="1"/>
                        </p:cNvSpPr>
                        <p:nvPr userDrawn="1"/>
                      </p:nvSpPr>
                      <p:spPr bwMode="hidden">
                        <a:xfrm rot="1678521" flipV="1">
                          <a:off x="2024" y="1649"/>
                          <a:ext cx="1049" cy="166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8" name="Line 71"/>
                        <p:cNvSpPr>
                          <a:spLocks noChangeShapeType="1"/>
                        </p:cNvSpPr>
                        <p:nvPr userDrawn="1"/>
                      </p:nvSpPr>
                      <p:spPr bwMode="hidden">
                        <a:xfrm rot="1678521" flipV="1">
                          <a:off x="1985" y="1876"/>
                          <a:ext cx="1357" cy="151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59" name="Line 72"/>
                        <p:cNvSpPr>
                          <a:spLocks noChangeShapeType="1"/>
                        </p:cNvSpPr>
                        <p:nvPr userDrawn="1"/>
                      </p:nvSpPr>
                      <p:spPr bwMode="hidden">
                        <a:xfrm rot="1678521" flipV="1">
                          <a:off x="1936" y="2115"/>
                          <a:ext cx="1686" cy="13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0" name="Line 73"/>
                        <p:cNvSpPr>
                          <a:spLocks noChangeShapeType="1"/>
                        </p:cNvSpPr>
                        <p:nvPr userDrawn="1"/>
                      </p:nvSpPr>
                      <p:spPr bwMode="hidden">
                        <a:xfrm rot="1678521" flipV="1">
                          <a:off x="1897" y="2287"/>
                          <a:ext cx="1880" cy="122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1" name="Line 74"/>
                        <p:cNvSpPr>
                          <a:spLocks noChangeShapeType="1"/>
                        </p:cNvSpPr>
                        <p:nvPr userDrawn="1"/>
                      </p:nvSpPr>
                      <p:spPr bwMode="hidden">
                        <a:xfrm rot="1678521" flipV="1">
                          <a:off x="1855" y="2458"/>
                          <a:ext cx="2060" cy="10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2" name="Line 75"/>
                        <p:cNvSpPr>
                          <a:spLocks noChangeShapeType="1"/>
                        </p:cNvSpPr>
                        <p:nvPr userDrawn="1"/>
                      </p:nvSpPr>
                      <p:spPr bwMode="hidden">
                        <a:xfrm rot="1678521" flipV="1">
                          <a:off x="1823" y="2640"/>
                          <a:ext cx="2224" cy="95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3" name="Line 76"/>
                        <p:cNvSpPr>
                          <a:spLocks noChangeShapeType="1"/>
                        </p:cNvSpPr>
                        <p:nvPr userDrawn="1"/>
                      </p:nvSpPr>
                      <p:spPr bwMode="hidden">
                        <a:xfrm rot="1678521" flipV="1">
                          <a:off x="1737" y="3059"/>
                          <a:ext cx="2520" cy="61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4" name="Line 77"/>
                        <p:cNvSpPr>
                          <a:spLocks noChangeShapeType="1"/>
                        </p:cNvSpPr>
                        <p:nvPr userDrawn="1"/>
                      </p:nvSpPr>
                      <p:spPr bwMode="hidden">
                        <a:xfrm rot="1678521">
                          <a:off x="1324" y="3150"/>
                          <a:ext cx="472" cy="112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5" name="Line 78"/>
                        <p:cNvSpPr>
                          <a:spLocks noChangeShapeType="1"/>
                        </p:cNvSpPr>
                        <p:nvPr userDrawn="1"/>
                      </p:nvSpPr>
                      <p:spPr bwMode="hidden">
                        <a:xfrm rot="1678521" flipH="1">
                          <a:off x="1121" y="2961"/>
                          <a:ext cx="220" cy="101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6" name="Line 79"/>
                        <p:cNvSpPr>
                          <a:spLocks noChangeShapeType="1"/>
                        </p:cNvSpPr>
                        <p:nvPr userDrawn="1"/>
                      </p:nvSpPr>
                      <p:spPr bwMode="hidden">
                        <a:xfrm rot="1678521" flipH="1">
                          <a:off x="1041" y="2935"/>
                          <a:ext cx="304" cy="99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7" name="Line 80"/>
                        <p:cNvSpPr>
                          <a:spLocks noChangeShapeType="1"/>
                        </p:cNvSpPr>
                        <p:nvPr userDrawn="1"/>
                      </p:nvSpPr>
                      <p:spPr bwMode="hidden">
                        <a:xfrm rot="1678521" flipH="1">
                          <a:off x="957" y="2910"/>
                          <a:ext cx="394" cy="9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8" name="Line 81"/>
                        <p:cNvSpPr>
                          <a:spLocks noChangeShapeType="1"/>
                        </p:cNvSpPr>
                        <p:nvPr userDrawn="1"/>
                      </p:nvSpPr>
                      <p:spPr bwMode="hidden">
                        <a:xfrm rot="1678521" flipH="1">
                          <a:off x="880" y="2885"/>
                          <a:ext cx="478" cy="943"/>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69" name="Line 82"/>
                        <p:cNvSpPr>
                          <a:spLocks noChangeShapeType="1"/>
                        </p:cNvSpPr>
                        <p:nvPr userDrawn="1"/>
                      </p:nvSpPr>
                      <p:spPr bwMode="hidden">
                        <a:xfrm rot="1678521" flipH="1">
                          <a:off x="801" y="2863"/>
                          <a:ext cx="561" cy="91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0" name="Line 83"/>
                        <p:cNvSpPr>
                          <a:spLocks noChangeShapeType="1"/>
                        </p:cNvSpPr>
                        <p:nvPr userDrawn="1"/>
                      </p:nvSpPr>
                      <p:spPr bwMode="hidden">
                        <a:xfrm rot="1678521" flipH="1">
                          <a:off x="717" y="2836"/>
                          <a:ext cx="656" cy="8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1" name="Line 84"/>
                        <p:cNvSpPr>
                          <a:spLocks noChangeShapeType="1"/>
                        </p:cNvSpPr>
                        <p:nvPr userDrawn="1"/>
                      </p:nvSpPr>
                      <p:spPr bwMode="hidden">
                        <a:xfrm rot="1678521" flipH="1">
                          <a:off x="631" y="2810"/>
                          <a:ext cx="752" cy="84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 name="Line 85"/>
                        <p:cNvSpPr>
                          <a:spLocks noChangeShapeType="1"/>
                        </p:cNvSpPr>
                        <p:nvPr userDrawn="1"/>
                      </p:nvSpPr>
                      <p:spPr bwMode="hidden">
                        <a:xfrm rot="1678521" flipH="1">
                          <a:off x="462" y="2758"/>
                          <a:ext cx="946" cy="75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 name="Line 86"/>
                        <p:cNvSpPr>
                          <a:spLocks noChangeShapeType="1"/>
                        </p:cNvSpPr>
                        <p:nvPr userDrawn="1"/>
                      </p:nvSpPr>
                      <p:spPr bwMode="hidden">
                        <a:xfrm rot="1678521" flipH="1">
                          <a:off x="365" y="2729"/>
                          <a:ext cx="1058" cy="69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4" name="Line 87"/>
                        <p:cNvSpPr>
                          <a:spLocks noChangeShapeType="1"/>
                        </p:cNvSpPr>
                        <p:nvPr userDrawn="1"/>
                      </p:nvSpPr>
                      <p:spPr bwMode="hidden">
                        <a:xfrm rot="1678521" flipH="1">
                          <a:off x="265" y="2697"/>
                          <a:ext cx="1174" cy="636"/>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5" name="Line 88"/>
                        <p:cNvSpPr>
                          <a:spLocks noChangeShapeType="1"/>
                        </p:cNvSpPr>
                        <p:nvPr userDrawn="1"/>
                      </p:nvSpPr>
                      <p:spPr bwMode="hidden">
                        <a:xfrm rot="1678521" flipH="1">
                          <a:off x="55" y="2632"/>
                          <a:ext cx="1431" cy="48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6" name="Line 89"/>
                        <p:cNvSpPr>
                          <a:spLocks noChangeShapeType="1"/>
                        </p:cNvSpPr>
                        <p:nvPr userDrawn="1"/>
                      </p:nvSpPr>
                      <p:spPr bwMode="hidden">
                        <a:xfrm rot="1678521" flipH="1">
                          <a:off x="-1" y="2607"/>
                          <a:ext cx="1513" cy="37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7" name="Line 90"/>
                        <p:cNvSpPr>
                          <a:spLocks noChangeShapeType="1"/>
                        </p:cNvSpPr>
                        <p:nvPr userDrawn="1"/>
                      </p:nvSpPr>
                      <p:spPr bwMode="hidden">
                        <a:xfrm rot="1678521" flipH="1">
                          <a:off x="-72" y="2570"/>
                          <a:ext cx="1648" cy="107"/>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8" name="Line 91"/>
                        <p:cNvSpPr>
                          <a:spLocks noChangeShapeType="1"/>
                        </p:cNvSpPr>
                        <p:nvPr userDrawn="1"/>
                      </p:nvSpPr>
                      <p:spPr bwMode="hidden">
                        <a:xfrm rot="1678521" flipH="1" flipV="1">
                          <a:off x="-237" y="1095"/>
                          <a:ext cx="2219" cy="1364"/>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9" name="Line 92"/>
                        <p:cNvSpPr>
                          <a:spLocks noChangeShapeType="1"/>
                        </p:cNvSpPr>
                        <p:nvPr userDrawn="1"/>
                      </p:nvSpPr>
                      <p:spPr bwMode="hidden">
                        <a:xfrm rot="1678521" flipH="1" flipV="1">
                          <a:off x="-43" y="962"/>
                          <a:ext cx="2071" cy="1541"/>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0" name="Line 93"/>
                        <p:cNvSpPr>
                          <a:spLocks noChangeShapeType="1"/>
                        </p:cNvSpPr>
                        <p:nvPr userDrawn="1"/>
                      </p:nvSpPr>
                      <p:spPr bwMode="hidden">
                        <a:xfrm rot="1678521" flipH="1" flipV="1">
                          <a:off x="418" y="826"/>
                          <a:ext cx="1672" cy="178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1" name="Line 94"/>
                        <p:cNvSpPr>
                          <a:spLocks noChangeShapeType="1"/>
                        </p:cNvSpPr>
                        <p:nvPr userDrawn="1"/>
                      </p:nvSpPr>
                      <p:spPr bwMode="hidden">
                        <a:xfrm rot="1678521" flipH="1" flipV="1">
                          <a:off x="634" y="808"/>
                          <a:ext cx="1473" cy="185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2" name="Line 95"/>
                        <p:cNvSpPr>
                          <a:spLocks noChangeShapeType="1"/>
                        </p:cNvSpPr>
                        <p:nvPr userDrawn="1"/>
                      </p:nvSpPr>
                      <p:spPr bwMode="hidden">
                        <a:xfrm rot="1678521" flipH="1" flipV="1">
                          <a:off x="1094" y="827"/>
                          <a:ext cx="1030" cy="1945"/>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3" name="Line 96"/>
                        <p:cNvSpPr>
                          <a:spLocks noChangeShapeType="1"/>
                        </p:cNvSpPr>
                        <p:nvPr userDrawn="1"/>
                      </p:nvSpPr>
                      <p:spPr bwMode="hidden">
                        <a:xfrm rot="1678521" flipH="1" flipV="1">
                          <a:off x="1302" y="857"/>
                          <a:ext cx="829" cy="197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4" name="Line 97"/>
                        <p:cNvSpPr>
                          <a:spLocks noChangeShapeType="1"/>
                        </p:cNvSpPr>
                        <p:nvPr userDrawn="1"/>
                      </p:nvSpPr>
                      <p:spPr bwMode="hidden">
                        <a:xfrm rot="1678521" flipH="1" flipV="1">
                          <a:off x="1496" y="901"/>
                          <a:ext cx="633"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5" name="Line 98"/>
                        <p:cNvSpPr>
                          <a:spLocks noChangeShapeType="1"/>
                        </p:cNvSpPr>
                        <p:nvPr userDrawn="1"/>
                      </p:nvSpPr>
                      <p:spPr bwMode="hidden">
                        <a:xfrm rot="1678521" flipH="1" flipV="1">
                          <a:off x="1679" y="952"/>
                          <a:ext cx="447" cy="19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86" name="Line 99"/>
                        <p:cNvSpPr>
                          <a:spLocks noChangeShapeType="1"/>
                        </p:cNvSpPr>
                        <p:nvPr userDrawn="1"/>
                      </p:nvSpPr>
                      <p:spPr bwMode="hidden">
                        <a:xfrm rot="1678521" flipH="1" flipV="1">
                          <a:off x="1859" y="1013"/>
                          <a:ext cx="261" cy="196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grpSp>
          <p:grpSp>
            <p:nvGrpSpPr>
              <p:cNvPr id="7191" name="Group 100"/>
              <p:cNvGrpSpPr>
                <a:grpSpLocks/>
              </p:cNvGrpSpPr>
              <p:nvPr userDrawn="1"/>
            </p:nvGrpSpPr>
            <p:grpSpPr bwMode="auto">
              <a:xfrm>
                <a:off x="402" y="1454"/>
                <a:ext cx="2787" cy="2866"/>
                <a:chOff x="2" y="1454"/>
                <a:chExt cx="2787" cy="2866"/>
              </a:xfrm>
            </p:grpSpPr>
            <p:sp>
              <p:nvSpPr>
                <p:cNvPr id="7192" name="Line 101"/>
                <p:cNvSpPr>
                  <a:spLocks noChangeShapeType="1"/>
                </p:cNvSpPr>
                <p:nvPr userDrawn="1"/>
              </p:nvSpPr>
              <p:spPr bwMode="hidden">
                <a:xfrm rot="1678521" flipV="1">
                  <a:off x="2057" y="1454"/>
                  <a:ext cx="732" cy="1778"/>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3" name="Line 102"/>
                <p:cNvSpPr>
                  <a:spLocks noChangeShapeType="1"/>
                </p:cNvSpPr>
                <p:nvPr userDrawn="1"/>
              </p:nvSpPr>
              <p:spPr bwMode="hidden">
                <a:xfrm flipH="1" flipV="1">
                  <a:off x="870" y="3854"/>
                  <a:ext cx="223" cy="46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194" name="Group 103"/>
                <p:cNvGrpSpPr>
                  <a:grpSpLocks/>
                </p:cNvGrpSpPr>
                <p:nvPr userDrawn="1"/>
              </p:nvGrpSpPr>
              <p:grpSpPr bwMode="auto">
                <a:xfrm>
                  <a:off x="2" y="2738"/>
                  <a:ext cx="1317" cy="1582"/>
                  <a:chOff x="2" y="2738"/>
                  <a:chExt cx="1317" cy="1582"/>
                </a:xfrm>
              </p:grpSpPr>
              <p:sp>
                <p:nvSpPr>
                  <p:cNvPr id="7195" name="Line 104"/>
                  <p:cNvSpPr>
                    <a:spLocks noChangeShapeType="1"/>
                  </p:cNvSpPr>
                  <p:nvPr userDrawn="1"/>
                </p:nvSpPr>
                <p:spPr bwMode="hidden">
                  <a:xfrm flipH="1">
                    <a:off x="697" y="3855"/>
                    <a:ext cx="173" cy="18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6" name="Freeform 105"/>
                  <p:cNvSpPr>
                    <a:spLocks/>
                  </p:cNvSpPr>
                  <p:nvPr userDrawn="1"/>
                </p:nvSpPr>
                <p:spPr bwMode="hidden">
                  <a:xfrm>
                    <a:off x="2" y="3218"/>
                    <a:ext cx="1006" cy="1102"/>
                  </a:xfrm>
                  <a:custGeom>
                    <a:avLst/>
                    <a:gdLst>
                      <a:gd name="T0" fmla="*/ 1006 w 1006"/>
                      <a:gd name="T1" fmla="*/ 1102 h 1102"/>
                      <a:gd name="T2" fmla="*/ 696 w 1006"/>
                      <a:gd name="T3" fmla="*/ 823 h 1102"/>
                      <a:gd name="T4" fmla="*/ 333 w 1006"/>
                      <a:gd name="T5" fmla="*/ 447 h 1102"/>
                      <a:gd name="T6" fmla="*/ 51 w 1006"/>
                      <a:gd name="T7" fmla="*/ 76 h 1102"/>
                      <a:gd name="T8" fmla="*/ 0 w 1006"/>
                      <a:gd name="T9" fmla="*/ 0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6" h="1102">
                        <a:moveTo>
                          <a:pt x="1006" y="1102"/>
                        </a:moveTo>
                        <a:lnTo>
                          <a:pt x="696" y="823"/>
                        </a:lnTo>
                        <a:lnTo>
                          <a:pt x="333" y="447"/>
                        </a:lnTo>
                        <a:lnTo>
                          <a:pt x="51" y="76"/>
                        </a:lnTo>
                        <a:lnTo>
                          <a:pt x="0" y="0"/>
                        </a:lnTo>
                      </a:path>
                    </a:pathLst>
                  </a:custGeom>
                  <a:noFill/>
                  <a:ln w="19050" cmpd="sng">
                    <a:solidFill>
                      <a:schemeClr val="accent2"/>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7" name="Line 106"/>
                  <p:cNvSpPr>
                    <a:spLocks noChangeShapeType="1"/>
                  </p:cNvSpPr>
                  <p:nvPr userDrawn="1"/>
                </p:nvSpPr>
                <p:spPr bwMode="hidden">
                  <a:xfrm flipH="1">
                    <a:off x="1242" y="4231"/>
                    <a:ext cx="77" cy="88"/>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8" name="Line 107"/>
                  <p:cNvSpPr>
                    <a:spLocks noChangeShapeType="1"/>
                  </p:cNvSpPr>
                  <p:nvPr userDrawn="1"/>
                </p:nvSpPr>
                <p:spPr bwMode="hidden">
                  <a:xfrm flipH="1" flipV="1">
                    <a:off x="340" y="3668"/>
                    <a:ext cx="532" cy="185"/>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99" name="Line 108"/>
                  <p:cNvSpPr>
                    <a:spLocks noChangeShapeType="1"/>
                  </p:cNvSpPr>
                  <p:nvPr userDrawn="1"/>
                </p:nvSpPr>
                <p:spPr bwMode="hidden">
                  <a:xfrm flipH="1" flipV="1">
                    <a:off x="237" y="3101"/>
                    <a:ext cx="101" cy="567"/>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0" name="Line 109"/>
                  <p:cNvSpPr>
                    <a:spLocks noChangeShapeType="1"/>
                  </p:cNvSpPr>
                  <p:nvPr userDrawn="1"/>
                </p:nvSpPr>
                <p:spPr bwMode="hidden">
                  <a:xfrm flipH="1" flipV="1">
                    <a:off x="2" y="3009"/>
                    <a:ext cx="235" cy="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1" name="Line 110"/>
                  <p:cNvSpPr>
                    <a:spLocks noChangeShapeType="1"/>
                  </p:cNvSpPr>
                  <p:nvPr userDrawn="1"/>
                </p:nvSpPr>
                <p:spPr bwMode="hidden">
                  <a:xfrm flipV="1">
                    <a:off x="54" y="3101"/>
                    <a:ext cx="182" cy="194"/>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2" name="Line 111"/>
                  <p:cNvSpPr>
                    <a:spLocks noChangeShapeType="1"/>
                  </p:cNvSpPr>
                  <p:nvPr userDrawn="1"/>
                </p:nvSpPr>
                <p:spPr bwMode="hidden">
                  <a:xfrm flipH="1">
                    <a:off x="336" y="3476"/>
                    <a:ext cx="176" cy="192"/>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03" name="Line 112"/>
                  <p:cNvSpPr>
                    <a:spLocks noChangeShapeType="1"/>
                  </p:cNvSpPr>
                  <p:nvPr userDrawn="1"/>
                </p:nvSpPr>
                <p:spPr bwMode="hidden">
                  <a:xfrm flipV="1">
                    <a:off x="3" y="2738"/>
                    <a:ext cx="14" cy="23"/>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7177" name="Group 113"/>
            <p:cNvGrpSpPr>
              <a:grpSpLocks/>
            </p:cNvGrpSpPr>
            <p:nvPr userDrawn="1"/>
          </p:nvGrpSpPr>
          <p:grpSpPr bwMode="auto">
            <a:xfrm>
              <a:off x="16" y="1326"/>
              <a:ext cx="3325" cy="2948"/>
              <a:chOff x="16" y="1326"/>
              <a:chExt cx="3325" cy="2948"/>
            </a:xfrm>
          </p:grpSpPr>
          <p:sp>
            <p:nvSpPr>
              <p:cNvPr id="7178" name="Freeform 114"/>
              <p:cNvSpPr>
                <a:spLocks/>
              </p:cNvSpPr>
              <p:nvPr/>
            </p:nvSpPr>
            <p:spPr bwMode="hidden">
              <a:xfrm>
                <a:off x="16" y="2656"/>
                <a:ext cx="1440" cy="1618"/>
              </a:xfrm>
              <a:custGeom>
                <a:avLst/>
                <a:gdLst>
                  <a:gd name="T0" fmla="*/ 882 w 1435"/>
                  <a:gd name="T1" fmla="*/ 1150 h 1618"/>
                  <a:gd name="T2" fmla="*/ 750 w 1435"/>
                  <a:gd name="T3" fmla="*/ 1019 h 1618"/>
                  <a:gd name="T4" fmla="*/ 616 w 1435"/>
                  <a:gd name="T5" fmla="*/ 875 h 1618"/>
                  <a:gd name="T6" fmla="*/ 496 w 1435"/>
                  <a:gd name="T7" fmla="*/ 737 h 1618"/>
                  <a:gd name="T8" fmla="*/ 380 w 1435"/>
                  <a:gd name="T9" fmla="*/ 593 h 1618"/>
                  <a:gd name="T10" fmla="*/ 278 w 1435"/>
                  <a:gd name="T11" fmla="*/ 443 h 1618"/>
                  <a:gd name="T12" fmla="*/ 176 w 1435"/>
                  <a:gd name="T13" fmla="*/ 299 h 1618"/>
                  <a:gd name="T14" fmla="*/ 84 w 1435"/>
                  <a:gd name="T15" fmla="*/ 149 h 1618"/>
                  <a:gd name="T16" fmla="*/ 0 w 1435"/>
                  <a:gd name="T17" fmla="*/ 0 h 1618"/>
                  <a:gd name="T18" fmla="*/ 0 w 1435"/>
                  <a:gd name="T19" fmla="*/ 11 h 1618"/>
                  <a:gd name="T20" fmla="*/ 84 w 1435"/>
                  <a:gd name="T21" fmla="*/ 155 h 1618"/>
                  <a:gd name="T22" fmla="*/ 176 w 1435"/>
                  <a:gd name="T23" fmla="*/ 305 h 1618"/>
                  <a:gd name="T24" fmla="*/ 272 w 1435"/>
                  <a:gd name="T25" fmla="*/ 449 h 1618"/>
                  <a:gd name="T26" fmla="*/ 380 w 1435"/>
                  <a:gd name="T27" fmla="*/ 593 h 1618"/>
                  <a:gd name="T28" fmla="*/ 496 w 1435"/>
                  <a:gd name="T29" fmla="*/ 737 h 1618"/>
                  <a:gd name="T30" fmla="*/ 616 w 1435"/>
                  <a:gd name="T31" fmla="*/ 881 h 1618"/>
                  <a:gd name="T32" fmla="*/ 744 w 1435"/>
                  <a:gd name="T33" fmla="*/ 1019 h 1618"/>
                  <a:gd name="T34" fmla="*/ 882 w 1435"/>
                  <a:gd name="T35" fmla="*/ 1150 h 1618"/>
                  <a:gd name="T36" fmla="*/ 1022 w 1435"/>
                  <a:gd name="T37" fmla="*/ 1276 h 1618"/>
                  <a:gd name="T38" fmla="*/ 1160 w 1435"/>
                  <a:gd name="T39" fmla="*/ 1396 h 1618"/>
                  <a:gd name="T40" fmla="*/ 1299 w 1435"/>
                  <a:gd name="T41" fmla="*/ 1510 h 1618"/>
                  <a:gd name="T42" fmla="*/ 1444 w 1435"/>
                  <a:gd name="T43" fmla="*/ 1618 h 1618"/>
                  <a:gd name="T44" fmla="*/ 1450 w 1435"/>
                  <a:gd name="T45" fmla="*/ 1618 h 1618"/>
                  <a:gd name="T46" fmla="*/ 1307 w 1435"/>
                  <a:gd name="T47" fmla="*/ 1510 h 1618"/>
                  <a:gd name="T48" fmla="*/ 1166 w 1435"/>
                  <a:gd name="T49" fmla="*/ 1396 h 1618"/>
                  <a:gd name="T50" fmla="*/ 1022 w 1435"/>
                  <a:gd name="T51" fmla="*/ 1276 h 1618"/>
                  <a:gd name="T52" fmla="*/ 882 w 1435"/>
                  <a:gd name="T53" fmla="*/ 1150 h 1618"/>
                  <a:gd name="T54" fmla="*/ 882 w 1435"/>
                  <a:gd name="T55" fmla="*/ 1150 h 161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79" name="Freeform 115"/>
              <p:cNvSpPr>
                <a:spLocks/>
              </p:cNvSpPr>
              <p:nvPr/>
            </p:nvSpPr>
            <p:spPr bwMode="hidden">
              <a:xfrm>
                <a:off x="16" y="2260"/>
                <a:ext cx="1673" cy="2014"/>
              </a:xfrm>
              <a:custGeom>
                <a:avLst/>
                <a:gdLst>
                  <a:gd name="T0" fmla="*/ 966 w 1668"/>
                  <a:gd name="T1" fmla="*/ 1463 h 2014"/>
                  <a:gd name="T2" fmla="*/ 795 w 1668"/>
                  <a:gd name="T3" fmla="*/ 1289 h 2014"/>
                  <a:gd name="T4" fmla="*/ 640 w 1668"/>
                  <a:gd name="T5" fmla="*/ 1115 h 2014"/>
                  <a:gd name="T6" fmla="*/ 493 w 1668"/>
                  <a:gd name="T7" fmla="*/ 929 h 2014"/>
                  <a:gd name="T8" fmla="*/ 368 w 1668"/>
                  <a:gd name="T9" fmla="*/ 743 h 2014"/>
                  <a:gd name="T10" fmla="*/ 254 w 1668"/>
                  <a:gd name="T11" fmla="*/ 557 h 2014"/>
                  <a:gd name="T12" fmla="*/ 149 w 1668"/>
                  <a:gd name="T13" fmla="*/ 372 h 2014"/>
                  <a:gd name="T14" fmla="*/ 66 w 1668"/>
                  <a:gd name="T15" fmla="*/ 186 h 2014"/>
                  <a:gd name="T16" fmla="*/ 0 w 1668"/>
                  <a:gd name="T17" fmla="*/ 0 h 2014"/>
                  <a:gd name="T18" fmla="*/ 0 w 1668"/>
                  <a:gd name="T19" fmla="*/ 12 h 2014"/>
                  <a:gd name="T20" fmla="*/ 66 w 1668"/>
                  <a:gd name="T21" fmla="*/ 198 h 2014"/>
                  <a:gd name="T22" fmla="*/ 149 w 1668"/>
                  <a:gd name="T23" fmla="*/ 384 h 2014"/>
                  <a:gd name="T24" fmla="*/ 254 w 1668"/>
                  <a:gd name="T25" fmla="*/ 569 h 2014"/>
                  <a:gd name="T26" fmla="*/ 368 w 1668"/>
                  <a:gd name="T27" fmla="*/ 755 h 2014"/>
                  <a:gd name="T28" fmla="*/ 493 w 1668"/>
                  <a:gd name="T29" fmla="*/ 935 h 2014"/>
                  <a:gd name="T30" fmla="*/ 640 w 1668"/>
                  <a:gd name="T31" fmla="*/ 1115 h 2014"/>
                  <a:gd name="T32" fmla="*/ 795 w 1668"/>
                  <a:gd name="T33" fmla="*/ 1295 h 2014"/>
                  <a:gd name="T34" fmla="*/ 966 w 1668"/>
                  <a:gd name="T35" fmla="*/ 1463 h 2014"/>
                  <a:gd name="T36" fmla="*/ 1139 w 1668"/>
                  <a:gd name="T37" fmla="*/ 1618 h 2014"/>
                  <a:gd name="T38" fmla="*/ 1315 w 1668"/>
                  <a:gd name="T39" fmla="*/ 1762 h 2014"/>
                  <a:gd name="T40" fmla="*/ 1495 w 1668"/>
                  <a:gd name="T41" fmla="*/ 1894 h 2014"/>
                  <a:gd name="T42" fmla="*/ 1677 w 1668"/>
                  <a:gd name="T43" fmla="*/ 2014 h 2014"/>
                  <a:gd name="T44" fmla="*/ 1683 w 1668"/>
                  <a:gd name="T45" fmla="*/ 2014 h 2014"/>
                  <a:gd name="T46" fmla="*/ 1495 w 1668"/>
                  <a:gd name="T47" fmla="*/ 1894 h 2014"/>
                  <a:gd name="T48" fmla="*/ 1315 w 1668"/>
                  <a:gd name="T49" fmla="*/ 1762 h 2014"/>
                  <a:gd name="T50" fmla="*/ 1139 w 1668"/>
                  <a:gd name="T51" fmla="*/ 1618 h 2014"/>
                  <a:gd name="T52" fmla="*/ 966 w 1668"/>
                  <a:gd name="T53" fmla="*/ 1463 h 2014"/>
                  <a:gd name="T54" fmla="*/ 966 w 1668"/>
                  <a:gd name="T55" fmla="*/ 1463 h 20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80" name="Rectangle 116"/>
              <p:cNvSpPr>
                <a:spLocks noChangeArrowheads="1"/>
              </p:cNvSpPr>
              <p:nvPr/>
            </p:nvSpPr>
            <p:spPr bwMode="hidden">
              <a:xfrm rot="-2488720">
                <a:off x="1988" y="1919"/>
                <a:ext cx="1353"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181" name="Rectangle 117"/>
              <p:cNvSpPr>
                <a:spLocks noChangeArrowheads="1"/>
              </p:cNvSpPr>
              <p:nvPr/>
            </p:nvSpPr>
            <p:spPr bwMode="hidden">
              <a:xfrm rot="-5087790">
                <a:off x="1964" y="2613"/>
                <a:ext cx="2217"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182" name="Rectangle 118"/>
              <p:cNvSpPr>
                <a:spLocks noChangeArrowheads="1"/>
              </p:cNvSpPr>
              <p:nvPr/>
            </p:nvSpPr>
            <p:spPr bwMode="hidden">
              <a:xfrm rot="-3417299">
                <a:off x="1017" y="2696"/>
                <a:ext cx="2678"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7183" name="Rectangle 119"/>
              <p:cNvSpPr>
                <a:spLocks noChangeArrowheads="1"/>
              </p:cNvSpPr>
              <p:nvPr/>
            </p:nvSpPr>
            <p:spPr bwMode="hidden">
              <a:xfrm rot="-835848">
                <a:off x="688" y="1748"/>
                <a:ext cx="2390" cy="17"/>
              </a:xfrm>
              <a:prstGeom prst="rect">
                <a:avLst/>
              </a:prstGeom>
              <a:solidFill>
                <a:schemeClr val="accent2"/>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grpSp>
            <p:nvGrpSpPr>
              <p:cNvPr id="7184" name="Group 120"/>
              <p:cNvGrpSpPr>
                <a:grpSpLocks noChangeAspect="1"/>
              </p:cNvGrpSpPr>
              <p:nvPr/>
            </p:nvGrpSpPr>
            <p:grpSpPr bwMode="auto">
              <a:xfrm>
                <a:off x="3046" y="1326"/>
                <a:ext cx="259" cy="299"/>
                <a:chOff x="3042" y="1265"/>
                <a:chExt cx="367" cy="424"/>
              </a:xfrm>
            </p:grpSpPr>
            <p:sp>
              <p:nvSpPr>
                <p:cNvPr id="143481" name="Oval 121"/>
                <p:cNvSpPr>
                  <a:spLocks noChangeAspect="1" noChangeArrowheads="1"/>
                </p:cNvSpPr>
                <p:nvPr userDrawn="1"/>
              </p:nvSpPr>
              <p:spPr bwMode="hidden">
                <a:xfrm rot="2828979">
                  <a:off x="2982" y="1467"/>
                  <a:ext cx="282" cy="162"/>
                </a:xfrm>
                <a:prstGeom prst="ellipse">
                  <a:avLst/>
                </a:prstGeom>
                <a:gradFill rotWithShape="0">
                  <a:gsLst>
                    <a:gs pos="0">
                      <a:schemeClr val="accent2"/>
                    </a:gs>
                    <a:gs pos="100000">
                      <a:schemeClr val="accent2">
                        <a:gamma/>
                        <a:tint val="84706"/>
                        <a:invGamma/>
                      </a:schemeClr>
                    </a:gs>
                  </a:gsLst>
                  <a:lin ang="5400000" scaled="1"/>
                </a:gradFill>
                <a:ln>
                  <a:noFill/>
                </a:ln>
                <a:effectLst/>
              </p:spPr>
              <p:txBody>
                <a:bodyPr wrap="none" anchor="ctr"/>
                <a:lstStyle/>
                <a:p>
                  <a:pPr eaLnBrk="1" hangingPunct="1">
                    <a:defRPr/>
                  </a:pPr>
                  <a:endParaRPr lang="en-US"/>
                </a:p>
              </p:txBody>
            </p:sp>
            <p:sp>
              <p:nvSpPr>
                <p:cNvPr id="143482" name="Freeform 122"/>
                <p:cNvSpPr>
                  <a:spLocks noChangeAspect="1"/>
                </p:cNvSpPr>
                <p:nvPr userDrawn="1"/>
              </p:nvSpPr>
              <p:spPr bwMode="hidden">
                <a:xfrm>
                  <a:off x="3070" y="1374"/>
                  <a:ext cx="227" cy="221"/>
                </a:xfrm>
                <a:custGeom>
                  <a:avLst/>
                  <a:gdLst>
                    <a:gd name="T0" fmla="*/ 227 w 227"/>
                    <a:gd name="T1" fmla="*/ 134 h 222"/>
                    <a:gd name="T2" fmla="*/ 203 w 227"/>
                    <a:gd name="T3" fmla="*/ 144 h 222"/>
                    <a:gd name="T4" fmla="*/ 179 w 227"/>
                    <a:gd name="T5" fmla="*/ 138 h 222"/>
                    <a:gd name="T6" fmla="*/ 149 w 227"/>
                    <a:gd name="T7" fmla="*/ 126 h 222"/>
                    <a:gd name="T8" fmla="*/ 126 w 227"/>
                    <a:gd name="T9" fmla="*/ 102 h 222"/>
                    <a:gd name="T10" fmla="*/ 102 w 227"/>
                    <a:gd name="T11" fmla="*/ 72 h 222"/>
                    <a:gd name="T12" fmla="*/ 84 w 227"/>
                    <a:gd name="T13" fmla="*/ 48 h 222"/>
                    <a:gd name="T14" fmla="*/ 78 w 227"/>
                    <a:gd name="T15" fmla="*/ 24 h 222"/>
                    <a:gd name="T16" fmla="*/ 84 w 227"/>
                    <a:gd name="T17" fmla="*/ 0 h 222"/>
                    <a:gd name="T18" fmla="*/ 84 w 227"/>
                    <a:gd name="T19" fmla="*/ 0 h 222"/>
                    <a:gd name="T20" fmla="*/ 78 w 227"/>
                    <a:gd name="T21" fmla="*/ 0 h 222"/>
                    <a:gd name="T22" fmla="*/ 18 w 227"/>
                    <a:gd name="T23" fmla="*/ 60 h 222"/>
                    <a:gd name="T24" fmla="*/ 0 w 227"/>
                    <a:gd name="T25" fmla="*/ 90 h 222"/>
                    <a:gd name="T26" fmla="*/ 0 w 227"/>
                    <a:gd name="T27" fmla="*/ 120 h 222"/>
                    <a:gd name="T28" fmla="*/ 12 w 227"/>
                    <a:gd name="T29" fmla="*/ 156 h 222"/>
                    <a:gd name="T30" fmla="*/ 36 w 227"/>
                    <a:gd name="T31" fmla="*/ 192 h 222"/>
                    <a:gd name="T32" fmla="*/ 66 w 227"/>
                    <a:gd name="T33" fmla="*/ 216 h 222"/>
                    <a:gd name="T34" fmla="*/ 96 w 227"/>
                    <a:gd name="T35" fmla="*/ 222 h 222"/>
                    <a:gd name="T36" fmla="*/ 126 w 227"/>
                    <a:gd name="T37" fmla="*/ 222 h 222"/>
                    <a:gd name="T38" fmla="*/ 155 w 227"/>
                    <a:gd name="T39" fmla="*/ 210 h 222"/>
                    <a:gd name="T40" fmla="*/ 227 w 227"/>
                    <a:gd name="T41" fmla="*/ 138 h 222"/>
                    <a:gd name="T42" fmla="*/ 227 w 227"/>
                    <a:gd name="T43" fmla="*/ 1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sp>
              <p:nvSpPr>
                <p:cNvPr id="143483" name="Freeform 123"/>
                <p:cNvSpPr>
                  <a:spLocks noChangeAspect="1"/>
                </p:cNvSpPr>
                <p:nvPr userDrawn="1"/>
              </p:nvSpPr>
              <p:spPr bwMode="hidden">
                <a:xfrm>
                  <a:off x="3144" y="1366"/>
                  <a:ext cx="163" cy="156"/>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sp>
              <p:nvSpPr>
                <p:cNvPr id="143484" name="Freeform 124"/>
                <p:cNvSpPr>
                  <a:spLocks noChangeAspect="1"/>
                </p:cNvSpPr>
                <p:nvPr userDrawn="1"/>
              </p:nvSpPr>
              <p:spPr bwMode="hidden">
                <a:xfrm>
                  <a:off x="3202" y="1272"/>
                  <a:ext cx="203" cy="199"/>
                </a:xfrm>
                <a:custGeom>
                  <a:avLst/>
                  <a:gdLst>
                    <a:gd name="T0" fmla="*/ 179 w 203"/>
                    <a:gd name="T1" fmla="*/ 18 h 198"/>
                    <a:gd name="T2" fmla="*/ 197 w 203"/>
                    <a:gd name="T3" fmla="*/ 48 h 198"/>
                    <a:gd name="T4" fmla="*/ 203 w 203"/>
                    <a:gd name="T5" fmla="*/ 60 h 198"/>
                    <a:gd name="T6" fmla="*/ 197 w 203"/>
                    <a:gd name="T7" fmla="*/ 66 h 198"/>
                    <a:gd name="T8" fmla="*/ 65 w 203"/>
                    <a:gd name="T9" fmla="*/ 192 h 198"/>
                    <a:gd name="T10" fmla="*/ 59 w 203"/>
                    <a:gd name="T11" fmla="*/ 198 h 198"/>
                    <a:gd name="T12" fmla="*/ 47 w 203"/>
                    <a:gd name="T13" fmla="*/ 192 h 198"/>
                    <a:gd name="T14" fmla="*/ 17 w 203"/>
                    <a:gd name="T15" fmla="*/ 174 h 198"/>
                    <a:gd name="T16" fmla="*/ 0 w 203"/>
                    <a:gd name="T17" fmla="*/ 150 h 198"/>
                    <a:gd name="T18" fmla="*/ 0 w 203"/>
                    <a:gd name="T19" fmla="*/ 126 h 198"/>
                    <a:gd name="T20" fmla="*/ 131 w 203"/>
                    <a:gd name="T21" fmla="*/ 0 h 198"/>
                    <a:gd name="T22" fmla="*/ 155 w 203"/>
                    <a:gd name="T23" fmla="*/ 0 h 198"/>
                    <a:gd name="T24" fmla="*/ 179 w 203"/>
                    <a:gd name="T25" fmla="*/ 18 h 198"/>
                    <a:gd name="T26" fmla="*/ 179 w 203"/>
                    <a:gd name="T27" fmla="*/ 1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sp>
              <p:nvSpPr>
                <p:cNvPr id="143485" name="Freeform 125"/>
                <p:cNvSpPr>
                  <a:spLocks noChangeAspect="1"/>
                </p:cNvSpPr>
                <p:nvPr userDrawn="1"/>
              </p:nvSpPr>
              <p:spPr bwMode="hidden">
                <a:xfrm>
                  <a:off x="3330" y="1265"/>
                  <a:ext cx="79" cy="74"/>
                </a:xfrm>
                <a:custGeom>
                  <a:avLst/>
                  <a:gdLst>
                    <a:gd name="T0" fmla="*/ 221 w 233"/>
                    <a:gd name="T1" fmla="*/ 216 h 234"/>
                    <a:gd name="T2" fmla="*/ 192 w 233"/>
                    <a:gd name="T3" fmla="*/ 234 h 234"/>
                    <a:gd name="T4" fmla="*/ 150 w 233"/>
                    <a:gd name="T5" fmla="*/ 234 h 234"/>
                    <a:gd name="T6" fmla="*/ 102 w 233"/>
                    <a:gd name="T7" fmla="*/ 210 h 234"/>
                    <a:gd name="T8" fmla="*/ 54 w 233"/>
                    <a:gd name="T9" fmla="*/ 174 h 234"/>
                    <a:gd name="T10" fmla="*/ 24 w 233"/>
                    <a:gd name="T11" fmla="*/ 132 h 234"/>
                    <a:gd name="T12" fmla="*/ 6 w 233"/>
                    <a:gd name="T13" fmla="*/ 84 h 234"/>
                    <a:gd name="T14" fmla="*/ 0 w 233"/>
                    <a:gd name="T15" fmla="*/ 42 h 234"/>
                    <a:gd name="T16" fmla="*/ 12 w 233"/>
                    <a:gd name="T17" fmla="*/ 12 h 234"/>
                    <a:gd name="T18" fmla="*/ 48 w 233"/>
                    <a:gd name="T19" fmla="*/ 0 h 234"/>
                    <a:gd name="T20" fmla="*/ 84 w 233"/>
                    <a:gd name="T21" fmla="*/ 0 h 234"/>
                    <a:gd name="T22" fmla="*/ 132 w 233"/>
                    <a:gd name="T23" fmla="*/ 18 h 234"/>
                    <a:gd name="T24" fmla="*/ 174 w 233"/>
                    <a:gd name="T25" fmla="*/ 54 h 234"/>
                    <a:gd name="T26" fmla="*/ 210 w 233"/>
                    <a:gd name="T27" fmla="*/ 102 h 234"/>
                    <a:gd name="T28" fmla="*/ 233 w 233"/>
                    <a:gd name="T29" fmla="*/ 144 h 234"/>
                    <a:gd name="T30" fmla="*/ 233 w 233"/>
                    <a:gd name="T31" fmla="*/ 186 h 234"/>
                    <a:gd name="T32" fmla="*/ 221 w 233"/>
                    <a:gd name="T33" fmla="*/ 216 h 234"/>
                    <a:gd name="T34" fmla="*/ 221 w 233"/>
                    <a:gd name="T35" fmla="*/ 216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a:noFill/>
                </a:ln>
              </p:spPr>
              <p:txBody>
                <a:bodyPr/>
                <a:lstStyle/>
                <a:p>
                  <a:pPr eaLnBrk="1" hangingPunct="1">
                    <a:defRPr/>
                  </a:pPr>
                  <a:endParaRPr lang="en-US"/>
                </a:p>
              </p:txBody>
            </p:sp>
          </p:grpSp>
        </p:grpSp>
      </p:grpSp>
      <p:sp>
        <p:nvSpPr>
          <p:cNvPr id="143486" name="Rectangle 126"/>
          <p:cNvSpPr>
            <a:spLocks noGrp="1" noChangeArrowheads="1"/>
          </p:cNvSpPr>
          <p:nvPr>
            <p:ph type="dt" sz="half" idx="2"/>
          </p:nvPr>
        </p:nvSpPr>
        <p:spPr bwMode="auto">
          <a:xfrm>
            <a:off x="457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143487" name="Rectangle 127"/>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143488" name="Rectangle 128"/>
          <p:cNvSpPr>
            <a:spLocks noGrp="1" noChangeArrowheads="1"/>
          </p:cNvSpPr>
          <p:nvPr>
            <p:ph type="sldNum" sz="quarter" idx="4"/>
          </p:nvPr>
        </p:nvSpPr>
        <p:spPr bwMode="auto">
          <a:xfrm>
            <a:off x="6553200" y="6243638"/>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Verdana" panose="020B0604030504040204" pitchFamily="34" charset="0"/>
              </a:defRPr>
            </a:lvl1pPr>
          </a:lstStyle>
          <a:p>
            <a:fld id="{B28BC33A-F3AA-403B-B7E2-1E5F5591EABC}" type="slidenum">
              <a:rPr lang="en-US" altLang="en-US"/>
              <a:pPr/>
              <a:t>‹#›</a:t>
            </a:fld>
            <a:endParaRPr lang="en-US" altLang="en-US"/>
          </a:p>
        </p:txBody>
      </p:sp>
      <p:sp>
        <p:nvSpPr>
          <p:cNvPr id="143489" name="Rectangle 129"/>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490" name="Rectangle 130"/>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dk2" tx1="lt1" bg2="dk1" tx2="lt2" accent1="accent1" accent2="accent2" accent3="accent3" accent4="accent4" accent5="accent5" accent6="accent6" hlink="hlink" folHlink="folHlink"/>
  <p:sldLayoutIdLst>
    <p:sldLayoutId id="2147484256"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ransition/>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60000"/>
        <a:buFont typeface="Wingdings" panose="05000000000000000000" pitchFamily="2" charset="2"/>
        <a:buChar char="u"/>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0000"/>
        <a:buFont typeface="Wingdings" panose="05000000000000000000" pitchFamily="2" charset="2"/>
        <a:buChar char="u"/>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u"/>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chemeClr val="bg1"/>
            </a:gs>
          </a:gsLst>
          <a:lin ang="5400000" scaled="1"/>
        </a:gra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0"/>
            <a:ext cx="9144000" cy="6858000"/>
            <a:chOff x="0" y="0"/>
            <a:chExt cx="5760" cy="4320"/>
          </a:xfrm>
        </p:grpSpPr>
        <p:sp>
          <p:nvSpPr>
            <p:cNvPr id="8217" name="Freeform 3"/>
            <p:cNvSpPr>
              <a:spLocks/>
            </p:cNvSpPr>
            <p:nvPr/>
          </p:nvSpPr>
          <p:spPr bwMode="hidden">
            <a:xfrm>
              <a:off x="0" y="3072"/>
              <a:ext cx="5760" cy="1248"/>
            </a:xfrm>
            <a:custGeom>
              <a:avLst/>
              <a:gdLst>
                <a:gd name="T0" fmla="*/ 5261 w 6027"/>
                <a:gd name="T1" fmla="*/ 369 h 2296"/>
                <a:gd name="T2" fmla="*/ 0 w 6027"/>
                <a:gd name="T3" fmla="*/ 369 h 2296"/>
                <a:gd name="T4" fmla="*/ 0 w 6027"/>
                <a:gd name="T5" fmla="*/ 0 h 2296"/>
                <a:gd name="T6" fmla="*/ 5261 w 6027"/>
                <a:gd name="T7" fmla="*/ 0 h 2296"/>
                <a:gd name="T8" fmla="*/ 5261 w 6027"/>
                <a:gd name="T9" fmla="*/ 369 h 2296"/>
                <a:gd name="T10" fmla="*/ 5261 w 6027"/>
                <a:gd name="T11" fmla="*/ 369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43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p:spPr>
          <p:txBody>
            <a:bodyPr/>
            <a:lstStyle/>
            <a:p>
              <a:pPr eaLnBrk="1" hangingPunct="1">
                <a:defRPr/>
              </a:pPr>
              <a:endParaRPr lang="en-US"/>
            </a:p>
          </p:txBody>
        </p:sp>
      </p:grpSp>
      <p:sp>
        <p:nvSpPr>
          <p:cNvPr id="8195" name="Freeform 5"/>
          <p:cNvSpPr>
            <a:spLocks/>
          </p:cNvSpPr>
          <p:nvPr/>
        </p:nvSpPr>
        <p:spPr bwMode="hidden">
          <a:xfrm>
            <a:off x="6248400" y="6262688"/>
            <a:ext cx="2895600" cy="609600"/>
          </a:xfrm>
          <a:custGeom>
            <a:avLst/>
            <a:gdLst>
              <a:gd name="T0" fmla="*/ 2147483646 w 5748"/>
              <a:gd name="T1" fmla="*/ 2147483646 h 246"/>
              <a:gd name="T2" fmla="*/ 0 w 5748"/>
              <a:gd name="T3" fmla="*/ 2147483646 h 246"/>
              <a:gd name="T4" fmla="*/ 0 w 5748"/>
              <a:gd name="T5" fmla="*/ 0 h 246"/>
              <a:gd name="T6" fmla="*/ 2147483646 w 5748"/>
              <a:gd name="T7" fmla="*/ 0 h 246"/>
              <a:gd name="T8" fmla="*/ 2147483646 w 5748"/>
              <a:gd name="T9" fmla="*/ 2147483646 h 246"/>
              <a:gd name="T10" fmla="*/ 2147483646 w 5748"/>
              <a:gd name="T11" fmla="*/ 21474836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196" name="Group 6"/>
          <p:cNvGrpSpPr>
            <a:grpSpLocks/>
          </p:cNvGrpSpPr>
          <p:nvPr/>
        </p:nvGrpSpPr>
        <p:grpSpPr bwMode="auto">
          <a:xfrm>
            <a:off x="0" y="6019800"/>
            <a:ext cx="7848600" cy="857250"/>
            <a:chOff x="0" y="3792"/>
            <a:chExt cx="4944" cy="540"/>
          </a:xfrm>
        </p:grpSpPr>
        <p:sp>
          <p:nvSpPr>
            <p:cNvPr id="14643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p:spPr>
          <p:txBody>
            <a:bodyPr/>
            <a:lstStyle/>
            <a:p>
              <a:pPr eaLnBrk="1" hangingPunct="1">
                <a:defRPr/>
              </a:pPr>
              <a:endParaRPr lang="en-US"/>
            </a:p>
          </p:txBody>
        </p:sp>
        <p:grpSp>
          <p:nvGrpSpPr>
            <p:cNvPr id="8210" name="Group 8"/>
            <p:cNvGrpSpPr>
              <a:grpSpLocks/>
            </p:cNvGrpSpPr>
            <p:nvPr userDrawn="1"/>
          </p:nvGrpSpPr>
          <p:grpSpPr bwMode="auto">
            <a:xfrm>
              <a:off x="2486" y="3792"/>
              <a:ext cx="2458" cy="540"/>
              <a:chOff x="2486" y="3792"/>
              <a:chExt cx="2458" cy="540"/>
            </a:xfrm>
          </p:grpSpPr>
          <p:sp>
            <p:nvSpPr>
              <p:cNvPr id="8212"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3" name="Freeform 10"/>
              <p:cNvSpPr>
                <a:spLocks/>
              </p:cNvSpPr>
              <p:nvPr userDrawn="1"/>
            </p:nvSpPr>
            <p:spPr bwMode="ltGray">
              <a:xfrm>
                <a:off x="2677" y="3792"/>
                <a:ext cx="186" cy="395"/>
              </a:xfrm>
              <a:custGeom>
                <a:avLst/>
                <a:gdLst>
                  <a:gd name="T0" fmla="*/ 36 w 186"/>
                  <a:gd name="T1" fmla="*/ 0 h 353"/>
                  <a:gd name="T2" fmla="*/ 54 w 186"/>
                  <a:gd name="T3" fmla="*/ 25 h 353"/>
                  <a:gd name="T4" fmla="*/ 24 w 186"/>
                  <a:gd name="T5" fmla="*/ 43 h 353"/>
                  <a:gd name="T6" fmla="*/ 18 w 186"/>
                  <a:gd name="T7" fmla="*/ 93 h 353"/>
                  <a:gd name="T8" fmla="*/ 42 w 186"/>
                  <a:gd name="T9" fmla="*/ 160 h 353"/>
                  <a:gd name="T10" fmla="*/ 48 w 186"/>
                  <a:gd name="T11" fmla="*/ 227 h 353"/>
                  <a:gd name="T12" fmla="*/ 0 w 186"/>
                  <a:gd name="T13" fmla="*/ 495 h 353"/>
                  <a:gd name="T14" fmla="*/ 54 w 186"/>
                  <a:gd name="T15" fmla="*/ 327 h 353"/>
                  <a:gd name="T16" fmla="*/ 84 w 186"/>
                  <a:gd name="T17" fmla="*/ 303 h 353"/>
                  <a:gd name="T18" fmla="*/ 126 w 186"/>
                  <a:gd name="T19" fmla="*/ 177 h 353"/>
                  <a:gd name="T20" fmla="*/ 144 w 186"/>
                  <a:gd name="T21" fmla="*/ 168 h 353"/>
                  <a:gd name="T22" fmla="*/ 144 w 186"/>
                  <a:gd name="T23" fmla="*/ 126 h 353"/>
                  <a:gd name="T24" fmla="*/ 186 w 186"/>
                  <a:gd name="T25" fmla="*/ 93 h 353"/>
                  <a:gd name="T26" fmla="*/ 162 w 186"/>
                  <a:gd name="T27" fmla="*/ 8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9 h 66"/>
                  <a:gd name="T8" fmla="*/ 6 w 155"/>
                  <a:gd name="T9" fmla="*/ 25 h 66"/>
                  <a:gd name="T10" fmla="*/ 0 w 155"/>
                  <a:gd name="T11" fmla="*/ 34 h 66"/>
                  <a:gd name="T12" fmla="*/ 78 w 155"/>
                  <a:gd name="T13" fmla="*/ 84 h 66"/>
                  <a:gd name="T14" fmla="*/ 96 w 155"/>
                  <a:gd name="T15" fmla="*/ 59 h 66"/>
                  <a:gd name="T16" fmla="*/ 155 w 155"/>
                  <a:gd name="T17" fmla="*/ 93 h 66"/>
                  <a:gd name="T18" fmla="*/ 126 w 155"/>
                  <a:gd name="T19" fmla="*/ 3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6" name="Freeform 13"/>
              <p:cNvSpPr>
                <a:spLocks/>
              </p:cNvSpPr>
              <p:nvPr userDrawn="1"/>
            </p:nvSpPr>
            <p:spPr bwMode="ltGray">
              <a:xfrm>
                <a:off x="2486" y="3859"/>
                <a:ext cx="42" cy="81"/>
              </a:xfrm>
              <a:custGeom>
                <a:avLst/>
                <a:gdLst>
                  <a:gd name="T0" fmla="*/ 6 w 42"/>
                  <a:gd name="T1" fmla="*/ 52 h 72"/>
                  <a:gd name="T2" fmla="*/ 0 w 42"/>
                  <a:gd name="T3" fmla="*/ 26 h 72"/>
                  <a:gd name="T4" fmla="*/ 12 w 42"/>
                  <a:gd name="T5" fmla="*/ 9 h 72"/>
                  <a:gd name="T6" fmla="*/ 0 w 42"/>
                  <a:gd name="T7" fmla="*/ 9 h 72"/>
                  <a:gd name="T8" fmla="*/ 12 w 42"/>
                  <a:gd name="T9" fmla="*/ 9 h 72"/>
                  <a:gd name="T10" fmla="*/ 24 w 42"/>
                  <a:gd name="T11" fmla="*/ 9 h 72"/>
                  <a:gd name="T12" fmla="*/ 36 w 42"/>
                  <a:gd name="T13" fmla="*/ 9 h 72"/>
                  <a:gd name="T14" fmla="*/ 42 w 42"/>
                  <a:gd name="T15" fmla="*/ 0 h 72"/>
                  <a:gd name="T16" fmla="*/ 30 w 42"/>
                  <a:gd name="T17" fmla="*/ 26 h 72"/>
                  <a:gd name="T18" fmla="*/ 42 w 42"/>
                  <a:gd name="T19" fmla="*/ 69 h 72"/>
                  <a:gd name="T20" fmla="*/ 12 w 42"/>
                  <a:gd name="T21" fmla="*/ 102 h 72"/>
                  <a:gd name="T22" fmla="*/ 6 w 42"/>
                  <a:gd name="T23" fmla="*/ 52 h 72"/>
                  <a:gd name="T24" fmla="*/ 6 w 42"/>
                  <a:gd name="T25" fmla="*/ 52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644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p:spPr>
          <p:txBody>
            <a:bodyPr/>
            <a:lstStyle/>
            <a:p>
              <a:pPr eaLnBrk="1" hangingPunct="1">
                <a:defRPr/>
              </a:pPr>
              <a:endParaRPr lang="en-US"/>
            </a:p>
          </p:txBody>
        </p:sp>
      </p:grpSp>
      <p:grpSp>
        <p:nvGrpSpPr>
          <p:cNvPr id="8197" name="Group 15"/>
          <p:cNvGrpSpPr>
            <a:grpSpLocks/>
          </p:cNvGrpSpPr>
          <p:nvPr/>
        </p:nvGrpSpPr>
        <p:grpSpPr bwMode="auto">
          <a:xfrm>
            <a:off x="627063" y="6021388"/>
            <a:ext cx="5684837" cy="849312"/>
            <a:chOff x="395" y="3793"/>
            <a:chExt cx="3581" cy="535"/>
          </a:xfrm>
        </p:grpSpPr>
        <p:sp>
          <p:nvSpPr>
            <p:cNvPr id="8203" name="Freeform 16"/>
            <p:cNvSpPr>
              <a:spLocks/>
            </p:cNvSpPr>
            <p:nvPr/>
          </p:nvSpPr>
          <p:spPr bwMode="auto">
            <a:xfrm>
              <a:off x="1196" y="3793"/>
              <a:ext cx="365" cy="291"/>
            </a:xfrm>
            <a:custGeom>
              <a:avLst/>
              <a:gdLst>
                <a:gd name="T0" fmla="*/ 24 w 365"/>
                <a:gd name="T1" fmla="*/ 24 h 287"/>
                <a:gd name="T2" fmla="*/ 0 w 365"/>
                <a:gd name="T3" fmla="*/ 63 h 287"/>
                <a:gd name="T4" fmla="*/ 66 w 365"/>
                <a:gd name="T5" fmla="*/ 114 h 287"/>
                <a:gd name="T6" fmla="*/ 143 w 365"/>
                <a:gd name="T7" fmla="*/ 189 h 287"/>
                <a:gd name="T8" fmla="*/ 191 w 365"/>
                <a:gd name="T9" fmla="*/ 174 h 287"/>
                <a:gd name="T10" fmla="*/ 341 w 365"/>
                <a:gd name="T11" fmla="*/ 299 h 287"/>
                <a:gd name="T12" fmla="*/ 305 w 365"/>
                <a:gd name="T13" fmla="*/ 180 h 287"/>
                <a:gd name="T14" fmla="*/ 365 w 365"/>
                <a:gd name="T15" fmla="*/ 138 h 287"/>
                <a:gd name="T16" fmla="*/ 359 w 365"/>
                <a:gd name="T17" fmla="*/ 132 h 287"/>
                <a:gd name="T18" fmla="*/ 335 w 365"/>
                <a:gd name="T19" fmla="*/ 120 h 287"/>
                <a:gd name="T20" fmla="*/ 299 w 365"/>
                <a:gd name="T21" fmla="*/ 93 h 287"/>
                <a:gd name="T22" fmla="*/ 257 w 365"/>
                <a:gd name="T23" fmla="*/ 75 h 287"/>
                <a:gd name="T24" fmla="*/ 215 w 365"/>
                <a:gd name="T25" fmla="*/ 57 h 287"/>
                <a:gd name="T26" fmla="*/ 173 w 365"/>
                <a:gd name="T27" fmla="*/ 39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5"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3 h 60"/>
                <a:gd name="T16" fmla="*/ 65 w 71"/>
                <a:gd name="T17" fmla="*/ 45 h 60"/>
                <a:gd name="T18" fmla="*/ 71 w 71"/>
                <a:gd name="T19" fmla="*/ 57 h 60"/>
                <a:gd name="T20" fmla="*/ 71 w 71"/>
                <a:gd name="T21" fmla="*/ 63 h 60"/>
                <a:gd name="T22" fmla="*/ 59 w 71"/>
                <a:gd name="T23" fmla="*/ 57 h 60"/>
                <a:gd name="T24" fmla="*/ 47 w 71"/>
                <a:gd name="T25" fmla="*/ 45 h 60"/>
                <a:gd name="T26" fmla="*/ 23 w 71"/>
                <a:gd name="T27" fmla="*/ 33 h 60"/>
                <a:gd name="T28" fmla="*/ 23 w 71"/>
                <a:gd name="T29" fmla="*/ 39 h 60"/>
                <a:gd name="T30" fmla="*/ 18 w 71"/>
                <a:gd name="T31" fmla="*/ 45 h 60"/>
                <a:gd name="T32" fmla="*/ 12 w 71"/>
                <a:gd name="T33" fmla="*/ 51 h 60"/>
                <a:gd name="T34" fmla="*/ 6 w 71"/>
                <a:gd name="T35" fmla="*/ 51 h 60"/>
                <a:gd name="T36" fmla="*/ 6 w 71"/>
                <a:gd name="T37" fmla="*/ 51 h 60"/>
                <a:gd name="T38" fmla="*/ 6 w 71"/>
                <a:gd name="T39" fmla="*/ 39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7 h 162"/>
                <a:gd name="T10" fmla="*/ 96 w 161"/>
                <a:gd name="T11" fmla="*/ 63 h 162"/>
                <a:gd name="T12" fmla="*/ 102 w 161"/>
                <a:gd name="T13" fmla="*/ 75 h 162"/>
                <a:gd name="T14" fmla="*/ 108 w 161"/>
                <a:gd name="T15" fmla="*/ 87 h 162"/>
                <a:gd name="T16" fmla="*/ 120 w 161"/>
                <a:gd name="T17" fmla="*/ 99 h 162"/>
                <a:gd name="T18" fmla="*/ 143 w 161"/>
                <a:gd name="T19" fmla="*/ 117 h 162"/>
                <a:gd name="T20" fmla="*/ 155 w 161"/>
                <a:gd name="T21" fmla="*/ 144 h 162"/>
                <a:gd name="T22" fmla="*/ 161 w 161"/>
                <a:gd name="T23" fmla="*/ 162 h 162"/>
                <a:gd name="T24" fmla="*/ 161 w 161"/>
                <a:gd name="T25" fmla="*/ 168 h 162"/>
                <a:gd name="T26" fmla="*/ 96 w 161"/>
                <a:gd name="T27" fmla="*/ 105 h 162"/>
                <a:gd name="T28" fmla="*/ 30 w 161"/>
                <a:gd name="T29" fmla="*/ 57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7" name="Freeform 20"/>
            <p:cNvSpPr>
              <a:spLocks/>
            </p:cNvSpPr>
            <p:nvPr/>
          </p:nvSpPr>
          <p:spPr bwMode="auto">
            <a:xfrm>
              <a:off x="706" y="3854"/>
              <a:ext cx="59" cy="61"/>
            </a:xfrm>
            <a:custGeom>
              <a:avLst/>
              <a:gdLst>
                <a:gd name="T0" fmla="*/ 59 w 59"/>
                <a:gd name="T1" fmla="*/ 6 h 60"/>
                <a:gd name="T2" fmla="*/ 41 w 59"/>
                <a:gd name="T3" fmla="*/ 33 h 60"/>
                <a:gd name="T4" fmla="*/ 41 w 59"/>
                <a:gd name="T5" fmla="*/ 39 h 60"/>
                <a:gd name="T6" fmla="*/ 47 w 59"/>
                <a:gd name="T7" fmla="*/ 45 h 60"/>
                <a:gd name="T8" fmla="*/ 53 w 59"/>
                <a:gd name="T9" fmla="*/ 57 h 60"/>
                <a:gd name="T10" fmla="*/ 53 w 59"/>
                <a:gd name="T11" fmla="*/ 63 h 60"/>
                <a:gd name="T12" fmla="*/ 47 w 59"/>
                <a:gd name="T13" fmla="*/ 57 h 60"/>
                <a:gd name="T14" fmla="*/ 35 w 59"/>
                <a:gd name="T15" fmla="*/ 51 h 60"/>
                <a:gd name="T16" fmla="*/ 23 w 59"/>
                <a:gd name="T17" fmla="*/ 39 h 60"/>
                <a:gd name="T18" fmla="*/ 17 w 59"/>
                <a:gd name="T19" fmla="*/ 33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8" name="Freeform 21"/>
            <p:cNvSpPr>
              <a:spLocks/>
            </p:cNvSpPr>
            <p:nvPr/>
          </p:nvSpPr>
          <p:spPr bwMode="auto">
            <a:xfrm>
              <a:off x="395" y="3811"/>
              <a:ext cx="245" cy="207"/>
            </a:xfrm>
            <a:custGeom>
              <a:avLst/>
              <a:gdLst>
                <a:gd name="T0" fmla="*/ 233 w 245"/>
                <a:gd name="T1" fmla="*/ 39 h 204"/>
                <a:gd name="T2" fmla="*/ 245 w 245"/>
                <a:gd name="T3" fmla="*/ 45 h 204"/>
                <a:gd name="T4" fmla="*/ 209 w 245"/>
                <a:gd name="T5" fmla="*/ 87 h 204"/>
                <a:gd name="T6" fmla="*/ 143 w 245"/>
                <a:gd name="T7" fmla="*/ 138 h 204"/>
                <a:gd name="T8" fmla="*/ 167 w 245"/>
                <a:gd name="T9" fmla="*/ 162 h 204"/>
                <a:gd name="T10" fmla="*/ 179 w 245"/>
                <a:gd name="T11" fmla="*/ 213 h 204"/>
                <a:gd name="T12" fmla="*/ 77 w 245"/>
                <a:gd name="T13" fmla="*/ 138 h 204"/>
                <a:gd name="T14" fmla="*/ 47 w 245"/>
                <a:gd name="T15" fmla="*/ 87 h 204"/>
                <a:gd name="T16" fmla="*/ 89 w 245"/>
                <a:gd name="T17" fmla="*/ 69 h 204"/>
                <a:gd name="T18" fmla="*/ 59 w 245"/>
                <a:gd name="T19" fmla="*/ 39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9 h 204"/>
                <a:gd name="T50" fmla="*/ 233 w 245"/>
                <a:gd name="T51" fmla="*/ 39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6454" name="Rectangle 22"/>
          <p:cNvSpPr>
            <a:spLocks noGrp="1" noChangeArrowheads="1"/>
          </p:cNvSpPr>
          <p:nvPr>
            <p:ph type="title"/>
          </p:nvPr>
        </p:nvSpPr>
        <p:spPr bwMode="auto">
          <a:xfrm>
            <a:off x="457200" y="228600"/>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9"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6456" name="Rectangle 24"/>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46457" name="Rectangle 2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anose="020B0604020202020204" pitchFamily="34" charset="0"/>
              </a:defRPr>
            </a:lvl1pPr>
          </a:lstStyle>
          <a:p>
            <a:pPr>
              <a:defRPr/>
            </a:pPr>
            <a:endParaRPr lang="en-US" altLang="en-US"/>
          </a:p>
        </p:txBody>
      </p:sp>
      <p:sp>
        <p:nvSpPr>
          <p:cNvPr id="146458" name="Rectangle 26"/>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5969371E-5C77-40C6-8870-E6B2676FECA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7"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7242175" cy="1981200"/>
            <a:chOff x="0" y="0"/>
            <a:chExt cx="4562" cy="1248"/>
          </a:xfrm>
        </p:grpSpPr>
        <p:sp>
          <p:nvSpPr>
            <p:cNvPr id="155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p:spPr>
          <p:txBody>
            <a:bodyPr/>
            <a:lstStyle/>
            <a:p>
              <a:pPr eaLnBrk="1" hangingPunct="1">
                <a:defRPr/>
              </a:pPr>
              <a:endParaRPr lang="en-US"/>
            </a:p>
          </p:txBody>
        </p:sp>
        <p:sp>
          <p:nvSpPr>
            <p:cNvPr id="9225"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5653" name="Rectangle 5"/>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5654" name="Rectangle 6"/>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5655" name="Rectangle 7"/>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155656" name="Rectangle 8"/>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ltLang="en-US"/>
          </a:p>
        </p:txBody>
      </p:sp>
      <p:sp>
        <p:nvSpPr>
          <p:cNvPr id="155657" name="Rectangle 9"/>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Tahoma" panose="020B0604030504040204" pitchFamily="34" charset="0"/>
              </a:defRPr>
            </a:lvl1pPr>
          </a:lstStyle>
          <a:p>
            <a:fld id="{BC1733C2-8060-4BF3-BCAF-1EB6157B60A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8"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koti.phnet.fi/petripaavola/tabernaclekit6.jp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jpeg"/><Relationship Id="rId1" Type="http://schemas.openxmlformats.org/officeDocument/2006/relationships/slideLayout" Target="../slideLayouts/slideLayout67.x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4.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19.wmf"/></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0.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100.xml"/></Relationships>
</file>

<file path=ppt/slides/_rels/slide2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32.wmf"/><Relationship Id="rId1" Type="http://schemas.openxmlformats.org/officeDocument/2006/relationships/slideLayout" Target="../slideLayouts/slideLayout12.xml"/><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42.jpeg"/><Relationship Id="rId1" Type="http://schemas.openxmlformats.org/officeDocument/2006/relationships/slideLayout" Target="../slideLayouts/slideLayout89.xml"/><Relationship Id="rId5" Type="http://schemas.openxmlformats.org/officeDocument/2006/relationships/image" Target="../media/image41.jpe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w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5.xml"/><Relationship Id="rId6" Type="http://schemas.openxmlformats.org/officeDocument/2006/relationships/image" Target="../media/image11.wmf"/><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4.wmf"/><Relationship Id="rId1" Type="http://schemas.openxmlformats.org/officeDocument/2006/relationships/slideLayout" Target="../slideLayouts/slideLayout12.xml"/><Relationship Id="rId5" Type="http://schemas.openxmlformats.org/officeDocument/2006/relationships/image" Target="../media/image16.wmf"/><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858000"/>
          </a:xfrm>
          <a:prstGeom prst="rect">
            <a:avLst/>
          </a:prstGeom>
          <a:solidFill>
            <a:srgbClr val="FFFF00"/>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eaLnBrk="1" hangingPunct="1">
              <a:spcBef>
                <a:spcPct val="0"/>
              </a:spcBef>
              <a:buClrTx/>
              <a:buSzTx/>
              <a:buFontTx/>
              <a:buNone/>
            </a:pPr>
            <a:endParaRPr lang="en-US" altLang="en-US" sz="1800">
              <a:latin typeface="Arial" panose="020B0604020202020204" pitchFamily="34" charset="0"/>
            </a:endParaRPr>
          </a:p>
        </p:txBody>
      </p:sp>
      <p:sp>
        <p:nvSpPr>
          <p:cNvPr id="173059" name="Rectangle 3"/>
          <p:cNvSpPr>
            <a:spLocks noGrp="1" noChangeArrowheads="1"/>
          </p:cNvSpPr>
          <p:nvPr>
            <p:ph type="body" idx="4294967295"/>
          </p:nvPr>
        </p:nvSpPr>
        <p:spPr>
          <a:xfrm>
            <a:off x="228600" y="2133600"/>
            <a:ext cx="8686800" cy="2743200"/>
          </a:xfrm>
        </p:spPr>
        <p:txBody>
          <a:bodyPr/>
          <a:lstStyle/>
          <a:p>
            <a:pPr algn="ctr" eaLnBrk="1" hangingPunct="1">
              <a:buFont typeface="Wingdings" panose="05000000000000000000" pitchFamily="2" charset="2"/>
              <a:buNone/>
              <a:defRPr/>
            </a:pPr>
            <a:r>
              <a:rPr lang="en-US" altLang="en-US" sz="3600" b="1" dirty="0">
                <a:solidFill>
                  <a:srgbClr val="00B050"/>
                </a:solidFill>
              </a:rPr>
              <a:t>LORD our God, </a:t>
            </a:r>
            <a:br>
              <a:rPr lang="en-US" altLang="en-US" sz="3600" b="1" dirty="0">
                <a:solidFill>
                  <a:srgbClr val="00B050"/>
                </a:solidFill>
              </a:rPr>
            </a:br>
            <a:r>
              <a:rPr lang="en-US" altLang="en-US" sz="3600" b="1" dirty="0">
                <a:solidFill>
                  <a:srgbClr val="00B050"/>
                </a:solidFill>
              </a:rPr>
              <a:t>you answered them; </a:t>
            </a:r>
            <a:br>
              <a:rPr lang="en-US" altLang="en-US" sz="3600" b="1" dirty="0">
                <a:solidFill>
                  <a:srgbClr val="00B050"/>
                </a:solidFill>
              </a:rPr>
            </a:br>
            <a:r>
              <a:rPr lang="en-US" altLang="en-US" sz="3600" b="1" dirty="0">
                <a:solidFill>
                  <a:srgbClr val="00B050"/>
                </a:solidFill>
              </a:rPr>
              <a:t>you were to Israel a forgiving God, </a:t>
            </a:r>
            <a:br>
              <a:rPr lang="en-US" altLang="en-US" sz="3600" b="1" dirty="0">
                <a:solidFill>
                  <a:srgbClr val="00B050"/>
                </a:solidFill>
              </a:rPr>
            </a:br>
            <a:r>
              <a:rPr lang="en-US" altLang="en-US" sz="3600" b="1" dirty="0">
                <a:solidFill>
                  <a:srgbClr val="00B050"/>
                </a:solidFill>
              </a:rPr>
              <a:t>though you punished their misdeeds.</a:t>
            </a:r>
            <a:r>
              <a:rPr lang="en-US" altLang="en-US" sz="3600" dirty="0">
                <a:solidFill>
                  <a:srgbClr val="00B050"/>
                </a:solidFill>
              </a:rPr>
              <a:t> </a:t>
            </a:r>
          </a:p>
        </p:txBody>
      </p:sp>
      <p:sp>
        <p:nvSpPr>
          <p:cNvPr id="20484" name="WordArt 4"/>
          <p:cNvSpPr>
            <a:spLocks noChangeArrowheads="1" noChangeShapeType="1" noTextEdit="1"/>
          </p:cNvSpPr>
          <p:nvPr/>
        </p:nvSpPr>
        <p:spPr bwMode="auto">
          <a:xfrm>
            <a:off x="457200" y="533400"/>
            <a:ext cx="8229600" cy="11430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Memory Verse</a:t>
            </a:r>
          </a:p>
        </p:txBody>
      </p:sp>
      <p:sp>
        <p:nvSpPr>
          <p:cNvPr id="20485" name="Text Box 5"/>
          <p:cNvSpPr txBox="1">
            <a:spLocks noChangeArrowheads="1"/>
          </p:cNvSpPr>
          <p:nvPr/>
        </p:nvSpPr>
        <p:spPr bwMode="auto">
          <a:xfrm>
            <a:off x="7908925" y="5980113"/>
            <a:ext cx="438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800">
                <a:latin typeface="Arial" panose="020B0604020202020204" pitchFamily="34" charset="0"/>
              </a:rPr>
              <a:t>#6</a:t>
            </a:r>
          </a:p>
        </p:txBody>
      </p:sp>
      <p:sp>
        <p:nvSpPr>
          <p:cNvPr id="173062" name="Rectangle 3"/>
          <p:cNvSpPr>
            <a:spLocks noChangeArrowheads="1"/>
          </p:cNvSpPr>
          <p:nvPr/>
        </p:nvSpPr>
        <p:spPr bwMode="auto">
          <a:xfrm>
            <a:off x="228600" y="5257800"/>
            <a:ext cx="8915400" cy="1447800"/>
          </a:xfrm>
          <a:prstGeom prst="rect">
            <a:avLst/>
          </a:prstGeom>
          <a:noFill/>
          <a:ln>
            <a:noFill/>
          </a:ln>
          <a:effectLst/>
        </p:spPr>
        <p:txBody>
          <a:bodyPr/>
          <a:lstStyle>
            <a:lvl1pPr marL="342900" indent="-342900">
              <a:spcBef>
                <a:spcPct val="20000"/>
              </a:spcBef>
              <a:buClr>
                <a:schemeClr val="hlink"/>
              </a:buClr>
              <a:buSzPct val="80000"/>
              <a:buFont typeface="Wingdings" panose="05000000000000000000" pitchFamily="2" charset="2"/>
              <a:buChar char="l"/>
              <a:defRPr sz="32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tx1"/>
              </a:buClr>
              <a:buSzPct val="80000"/>
              <a:buFont typeface="Wingdings" panose="05000000000000000000" pitchFamily="2" charset="2"/>
              <a:buChar char="l"/>
              <a:defRPr sz="2000">
                <a:solidFill>
                  <a:schemeClr val="tx1"/>
                </a:solidFill>
                <a:effectLst>
                  <a:outerShdw blurRad="38100" dist="38100" dir="2700000" algn="tl">
                    <a:srgbClr val="000000"/>
                  </a:outerShdw>
                </a:effectLst>
                <a:latin typeface="Tahoma" panose="020B0604030504040204" pitchFamily="34" charset="0"/>
              </a:defRPr>
            </a:lvl9pPr>
          </a:lstStyle>
          <a:p>
            <a:pPr algn="ctr" eaLnBrk="1" hangingPunct="1">
              <a:buFont typeface="Wingdings" panose="05000000000000000000" pitchFamily="2" charset="2"/>
              <a:buNone/>
              <a:defRPr/>
            </a:pPr>
            <a:r>
              <a:rPr lang="en-US" altLang="en-US" sz="4800" b="1" dirty="0">
                <a:solidFill>
                  <a:srgbClr val="00B050"/>
                </a:solidFill>
              </a:rPr>
              <a:t>Psalm 99:8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grpId="0" nodeType="with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blinds(vertical)">
                                      <p:cBhvr>
                                        <p:cTn id="7" dur="1000"/>
                                        <p:tgtEl>
                                          <p:spTgt spid="173059">
                                            <p:txEl>
                                              <p:pRg st="0" end="0"/>
                                            </p:txEl>
                                          </p:spTgt>
                                        </p:tgtEl>
                                      </p:cBhvr>
                                    </p:animEffect>
                                  </p:child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73062"/>
                                        </p:tgtEl>
                                        <p:attrNameLst>
                                          <p:attrName>style.visibility</p:attrName>
                                        </p:attrNameLst>
                                      </p:cBhvr>
                                      <p:to>
                                        <p:strVal val="visible"/>
                                      </p:to>
                                    </p:set>
                                    <p:animEffect transition="in" filter="checkerboard(across)">
                                      <p:cBhvr>
                                        <p:cTn id="11" dur="10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p:bldP spid="1730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subTitle" idx="1"/>
          </p:nvPr>
        </p:nvSpPr>
        <p:spPr>
          <a:xfrm>
            <a:off x="5638800" y="152400"/>
            <a:ext cx="3505200" cy="7086600"/>
          </a:xfrm>
        </p:spPr>
        <p:txBody>
          <a:bodyPr/>
          <a:lstStyle/>
          <a:p>
            <a:pPr eaLnBrk="1" hangingPunct="1"/>
            <a:r>
              <a:rPr lang="en-US" altLang="en-US" sz="3200" b="1" smtClean="0"/>
              <a:t>After Joshua had dismissed the Israelites, they went to take possession of the land, each to his own inheritance.</a:t>
            </a:r>
          </a:p>
        </p:txBody>
      </p:sp>
      <p:pic>
        <p:nvPicPr>
          <p:cNvPr id="29699" name="Picture 3" descr="jordan-ri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226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MCj04334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4267200"/>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subTitle" idx="1"/>
          </p:nvPr>
        </p:nvSpPr>
        <p:spPr>
          <a:xfrm>
            <a:off x="304800" y="4419600"/>
            <a:ext cx="8686800" cy="2438400"/>
          </a:xfrm>
        </p:spPr>
        <p:txBody>
          <a:bodyPr/>
          <a:lstStyle/>
          <a:p>
            <a:pPr eaLnBrk="1" hangingPunct="1">
              <a:lnSpc>
                <a:spcPct val="90000"/>
              </a:lnSpc>
            </a:pPr>
            <a:r>
              <a:rPr lang="en-US" altLang="en-US" sz="3200" b="1" smtClean="0">
                <a:solidFill>
                  <a:srgbClr val="3333CC"/>
                </a:solidFill>
                <a:latin typeface="Arial Black" panose="020B0A04020102020204" pitchFamily="34" charset="0"/>
              </a:rPr>
              <a:t>The people served the LORD throughout the lifetime of Joshua and of the elders who outlived him and who had seen all the great things the LORD had done for Israel.</a:t>
            </a:r>
          </a:p>
        </p:txBody>
      </p:sp>
      <p:pic>
        <p:nvPicPr>
          <p:cNvPr id="30723" name="Picture 7" descr="tabernaclekit6">
            <a:hlinkClick r:id="rId2"/>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71600" y="228600"/>
            <a:ext cx="64008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subTitle" idx="1"/>
          </p:nvPr>
        </p:nvSpPr>
        <p:spPr>
          <a:xfrm>
            <a:off x="533400" y="3429000"/>
            <a:ext cx="8077200" cy="2590800"/>
          </a:xfrm>
        </p:spPr>
        <p:txBody>
          <a:bodyPr/>
          <a:lstStyle/>
          <a:p>
            <a:pPr eaLnBrk="1" hangingPunct="1">
              <a:lnSpc>
                <a:spcPct val="80000"/>
              </a:lnSpc>
              <a:defRPr/>
            </a:pPr>
            <a:endParaRPr lang="en-US" altLang="en-US" sz="800" b="1"/>
          </a:p>
          <a:p>
            <a:pPr eaLnBrk="1" hangingPunct="1">
              <a:lnSpc>
                <a:spcPct val="80000"/>
              </a:lnSpc>
              <a:defRPr/>
            </a:pPr>
            <a:endParaRPr lang="en-US" altLang="en-US" sz="800" b="1"/>
          </a:p>
          <a:p>
            <a:pPr eaLnBrk="1" hangingPunct="1">
              <a:lnSpc>
                <a:spcPct val="80000"/>
              </a:lnSpc>
              <a:defRPr/>
            </a:pPr>
            <a:endParaRPr lang="en-US" altLang="en-US" sz="800" b="1"/>
          </a:p>
          <a:p>
            <a:pPr eaLnBrk="1" hangingPunct="1">
              <a:lnSpc>
                <a:spcPct val="80000"/>
              </a:lnSpc>
              <a:defRPr/>
            </a:pPr>
            <a:endParaRPr lang="en-US" altLang="en-US" sz="800" b="1"/>
          </a:p>
          <a:p>
            <a:pPr eaLnBrk="1" hangingPunct="1">
              <a:lnSpc>
                <a:spcPct val="80000"/>
              </a:lnSpc>
              <a:defRPr/>
            </a:pPr>
            <a:endParaRPr lang="en-US" altLang="en-US" sz="1200" b="1"/>
          </a:p>
          <a:p>
            <a:pPr eaLnBrk="1" hangingPunct="1">
              <a:lnSpc>
                <a:spcPct val="80000"/>
              </a:lnSpc>
              <a:defRPr/>
            </a:pPr>
            <a:endParaRPr lang="en-US" altLang="en-US" sz="1200" b="1"/>
          </a:p>
          <a:p>
            <a:pPr eaLnBrk="1" hangingPunct="1">
              <a:lnSpc>
                <a:spcPct val="80000"/>
              </a:lnSpc>
              <a:defRPr/>
            </a:pPr>
            <a:endParaRPr lang="en-US" altLang="en-US" sz="1200" b="1"/>
          </a:p>
          <a:p>
            <a:pPr eaLnBrk="1" hangingPunct="1">
              <a:lnSpc>
                <a:spcPct val="80000"/>
              </a:lnSpc>
              <a:defRPr/>
            </a:pPr>
            <a:r>
              <a:rPr lang="en-US" altLang="en-US" sz="4000" b="1"/>
              <a:t>    Joshua son of Nun, the servant of the LORD, died at the age of 110.</a:t>
            </a:r>
          </a:p>
        </p:txBody>
      </p:sp>
      <p:grpSp>
        <p:nvGrpSpPr>
          <p:cNvPr id="31747" name="Group 3"/>
          <p:cNvGrpSpPr>
            <a:grpSpLocks/>
          </p:cNvGrpSpPr>
          <p:nvPr/>
        </p:nvGrpSpPr>
        <p:grpSpPr bwMode="auto">
          <a:xfrm>
            <a:off x="1143000" y="762000"/>
            <a:ext cx="1219200" cy="3429000"/>
            <a:chOff x="432" y="1200"/>
            <a:chExt cx="768" cy="2160"/>
          </a:xfrm>
        </p:grpSpPr>
        <p:pic>
          <p:nvPicPr>
            <p:cNvPr id="31750" name="Picture 4" descr="clear Joshua with ho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4" descr="MCj01413170000[1]"/>
            <p:cNvPicPr>
              <a:picLocks noChangeAspect="1" noChangeArrowheads="1"/>
            </p:cNvPicPr>
            <p:nvPr/>
          </p:nvPicPr>
          <p:blipFill>
            <a:blip r:embed="rId3"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1748" name="Picture 6" descr="MCj0281373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533400"/>
            <a:ext cx="3962400"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7"/>
          <p:cNvSpPr>
            <a:spLocks noChangeArrowheads="1"/>
          </p:cNvSpPr>
          <p:nvPr/>
        </p:nvSpPr>
        <p:spPr bwMode="auto">
          <a:xfrm>
            <a:off x="6400800" y="1981200"/>
            <a:ext cx="990600" cy="7620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1800">
                <a:latin typeface="Arial" panose="020B0604020202020204" pitchFamily="34" charset="0"/>
              </a:rPr>
              <a:t>JOSHUA</a:t>
            </a:r>
          </a:p>
          <a:p>
            <a:pPr algn="ctr" eaLnBrk="1" hangingPunct="1">
              <a:spcBef>
                <a:spcPct val="0"/>
              </a:spcBef>
              <a:buClrTx/>
              <a:buSzTx/>
              <a:buFontTx/>
              <a:buNone/>
            </a:pPr>
            <a:r>
              <a:rPr lang="en-US" altLang="en-US" sz="1800">
                <a:latin typeface="Arial" panose="020B0604020202020204" pitchFamily="34" charset="0"/>
              </a:rPr>
              <a:t>110</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subTitle" idx="1"/>
          </p:nvPr>
        </p:nvSpPr>
        <p:spPr>
          <a:xfrm>
            <a:off x="4038600" y="304800"/>
            <a:ext cx="4648200" cy="6400800"/>
          </a:xfrm>
        </p:spPr>
        <p:txBody>
          <a:bodyPr/>
          <a:lstStyle/>
          <a:p>
            <a:pPr eaLnBrk="1" hangingPunct="1"/>
            <a:r>
              <a:rPr lang="en-US" altLang="en-US" sz="3200" b="1" smtClean="0"/>
              <a:t>And they buried him in the land of his inheritance, at Timnath Heres in the hill country of Ephraim, north of Mount Gaash.</a:t>
            </a:r>
          </a:p>
        </p:txBody>
      </p:sp>
      <p:pic>
        <p:nvPicPr>
          <p:cNvPr id="32771" name="Picture 6" descr="jordan-riv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3810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7" descr="MCj0281373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4038600"/>
            <a:ext cx="32004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8"/>
          <p:cNvSpPr>
            <a:spLocks noChangeArrowheads="1"/>
          </p:cNvSpPr>
          <p:nvPr/>
        </p:nvSpPr>
        <p:spPr bwMode="auto">
          <a:xfrm>
            <a:off x="6248400" y="5257800"/>
            <a:ext cx="685800" cy="538163"/>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a:t>JOSHUA</a:t>
            </a:r>
          </a:p>
          <a:p>
            <a:pPr algn="ctr" eaLnBrk="1" hangingPunct="1">
              <a:spcBef>
                <a:spcPct val="0"/>
              </a:spcBef>
              <a:buFontTx/>
              <a:buNone/>
            </a:pPr>
            <a:r>
              <a:rPr lang="en-US" altLang="en-US" sz="1200"/>
              <a:t>110</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subTitle" idx="1"/>
          </p:nvPr>
        </p:nvSpPr>
        <p:spPr>
          <a:xfrm>
            <a:off x="5029200" y="533400"/>
            <a:ext cx="3886200" cy="6172200"/>
          </a:xfrm>
        </p:spPr>
        <p:txBody>
          <a:bodyPr/>
          <a:lstStyle/>
          <a:p>
            <a:pPr eaLnBrk="1" hangingPunct="1"/>
            <a:r>
              <a:rPr lang="en-US" altLang="en-US" sz="3200" b="1" smtClean="0"/>
              <a:t>    After that whole generation had been gathered to their ancestors,* another generation grew up, who knew neither the LORD nor what he had done for Israel. </a:t>
            </a:r>
          </a:p>
        </p:txBody>
      </p:sp>
      <p:pic>
        <p:nvPicPr>
          <p:cNvPr id="33795"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762000"/>
            <a:ext cx="44958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7" descr="MCj0281373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916363"/>
            <a:ext cx="32004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8"/>
          <p:cNvSpPr>
            <a:spLocks noChangeArrowheads="1"/>
          </p:cNvSpPr>
          <p:nvPr/>
        </p:nvSpPr>
        <p:spPr bwMode="auto">
          <a:xfrm>
            <a:off x="1828800" y="5029200"/>
            <a:ext cx="53340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33798" name="Picture 9" descr="MCj0433452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95600" y="1676400"/>
            <a:ext cx="2133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12"/>
          <p:cNvGrpSpPr>
            <a:grpSpLocks/>
          </p:cNvGrpSpPr>
          <p:nvPr/>
        </p:nvGrpSpPr>
        <p:grpSpPr bwMode="auto">
          <a:xfrm>
            <a:off x="914400" y="457200"/>
            <a:ext cx="1524000" cy="1671638"/>
            <a:chOff x="576" y="288"/>
            <a:chExt cx="960" cy="1053"/>
          </a:xfrm>
        </p:grpSpPr>
        <p:pic>
          <p:nvPicPr>
            <p:cNvPr id="33803" name="Picture 10"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6" y="288"/>
              <a:ext cx="960" cy="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ext Box 11"/>
            <p:cNvSpPr txBox="1">
              <a:spLocks noChangeArrowheads="1"/>
            </p:cNvSpPr>
            <p:nvPr/>
          </p:nvSpPr>
          <p:spPr bwMode="auto">
            <a:xfrm>
              <a:off x="768" y="432"/>
              <a:ext cx="51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LORD</a:t>
              </a:r>
            </a:p>
            <a:p>
              <a:pPr algn="ctr" eaLnBrk="1" hangingPunct="1">
                <a:spcBef>
                  <a:spcPct val="0"/>
                </a:spcBef>
                <a:buFontTx/>
                <a:buNone/>
              </a:pPr>
              <a:r>
                <a:rPr lang="en-US" altLang="en-US" sz="1800"/>
                <a:t>WHO</a:t>
              </a:r>
            </a:p>
            <a:p>
              <a:pPr algn="ctr" eaLnBrk="1" hangingPunct="1">
                <a:spcBef>
                  <a:spcPct val="0"/>
                </a:spcBef>
                <a:buFontTx/>
                <a:buNone/>
              </a:pPr>
              <a:r>
                <a:rPr lang="en-US" altLang="en-US" sz="1800"/>
                <a:t>????</a:t>
              </a:r>
            </a:p>
          </p:txBody>
        </p:sp>
      </p:grpSp>
      <p:grpSp>
        <p:nvGrpSpPr>
          <p:cNvPr id="33800" name="Group 13"/>
          <p:cNvGrpSpPr>
            <a:grpSpLocks/>
          </p:cNvGrpSpPr>
          <p:nvPr/>
        </p:nvGrpSpPr>
        <p:grpSpPr bwMode="auto">
          <a:xfrm>
            <a:off x="1066800" y="2133600"/>
            <a:ext cx="1524000" cy="1671638"/>
            <a:chOff x="576" y="288"/>
            <a:chExt cx="960" cy="1053"/>
          </a:xfrm>
        </p:grpSpPr>
        <p:pic>
          <p:nvPicPr>
            <p:cNvPr id="33801" name="Picture 14" descr="MCj0441755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76" y="288"/>
              <a:ext cx="960" cy="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Text Box 15"/>
            <p:cNvSpPr txBox="1">
              <a:spLocks noChangeArrowheads="1"/>
            </p:cNvSpPr>
            <p:nvPr/>
          </p:nvSpPr>
          <p:spPr bwMode="auto">
            <a:xfrm>
              <a:off x="756" y="432"/>
              <a:ext cx="5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a:t>DID</a:t>
              </a:r>
            </a:p>
            <a:p>
              <a:pPr algn="ctr" eaLnBrk="1" hangingPunct="1">
                <a:spcBef>
                  <a:spcPct val="0"/>
                </a:spcBef>
                <a:buFontTx/>
                <a:buNone/>
              </a:pPr>
              <a:r>
                <a:rPr lang="en-US" altLang="en-US" sz="1800"/>
                <a:t>WHAT</a:t>
              </a:r>
            </a:p>
            <a:p>
              <a:pPr algn="ctr" eaLnBrk="1" hangingPunct="1">
                <a:spcBef>
                  <a:spcPct val="0"/>
                </a:spcBef>
                <a:buFontTx/>
                <a:buNone/>
              </a:pPr>
              <a:r>
                <a:rPr lang="en-US" altLang="en-US" sz="1800"/>
                <a:t>????</a:t>
              </a: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subTitle" idx="1"/>
          </p:nvPr>
        </p:nvSpPr>
        <p:spPr>
          <a:xfrm>
            <a:off x="4191000" y="304800"/>
            <a:ext cx="4648200" cy="6400800"/>
          </a:xfrm>
        </p:spPr>
        <p:txBody>
          <a:bodyPr/>
          <a:lstStyle/>
          <a:p>
            <a:pPr eaLnBrk="1" hangingPunct="1"/>
            <a:r>
              <a:rPr lang="en-US" altLang="en-US" sz="2800" b="1" smtClean="0"/>
              <a:t>Then the Israelites did evil in the eyes of the LORD and served the Baals. They forsook the LORD, the God of their ancestors, who had brought them out of Egypt. They followed and worshiped various gods of the peoples around them. They provoked the LORD to anger because they forsook him and served Baal and the Ashtoreths. </a:t>
            </a:r>
          </a:p>
        </p:txBody>
      </p:sp>
      <p:pic>
        <p:nvPicPr>
          <p:cNvPr id="34819" name="Picture 7" descr="MPj0384853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3276600"/>
            <a:ext cx="28606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8" descr="the%20new%20ar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762000"/>
            <a:ext cx="36195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subTitle" idx="1"/>
          </p:nvPr>
        </p:nvSpPr>
        <p:spPr>
          <a:xfrm>
            <a:off x="228600" y="3733800"/>
            <a:ext cx="8915400" cy="2971800"/>
          </a:xfrm>
        </p:spPr>
        <p:txBody>
          <a:bodyPr/>
          <a:lstStyle/>
          <a:p>
            <a:pPr eaLnBrk="1" hangingPunct="1"/>
            <a:r>
              <a:rPr lang="en-US" altLang="en-US" sz="3200" b="1" smtClean="0"/>
              <a:t>In his anger against Israel the LORD gave them into the hands of raiders who plundered them. He sold them into the hands of their enemies all around, whom they were no longer able to resist. </a:t>
            </a:r>
          </a:p>
        </p:txBody>
      </p:sp>
      <p:pic>
        <p:nvPicPr>
          <p:cNvPr id="35843" name="Picture 6" descr="MCj0150052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533400"/>
            <a:ext cx="4114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7" descr="MCj0287591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533400"/>
            <a:ext cx="26035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subTitle" idx="1"/>
          </p:nvPr>
        </p:nvSpPr>
        <p:spPr>
          <a:xfrm>
            <a:off x="228600" y="304800"/>
            <a:ext cx="8610600" cy="2438400"/>
          </a:xfrm>
        </p:spPr>
        <p:txBody>
          <a:bodyPr/>
          <a:lstStyle/>
          <a:p>
            <a:pPr eaLnBrk="1" hangingPunct="1">
              <a:lnSpc>
                <a:spcPct val="90000"/>
              </a:lnSpc>
            </a:pPr>
            <a:r>
              <a:rPr lang="en-US" altLang="en-US" sz="3200" b="1" smtClean="0"/>
              <a:t>Whenever Israel went out to fight, the hand of the LORD was against them to defeat them, just as he had sworn to them. They were in great distress. </a:t>
            </a:r>
          </a:p>
          <a:p>
            <a:pPr eaLnBrk="1" hangingPunct="1">
              <a:lnSpc>
                <a:spcPct val="90000"/>
              </a:lnSpc>
            </a:pPr>
            <a:r>
              <a:rPr lang="en-US" altLang="en-US" sz="3200" b="1" smtClean="0"/>
              <a:t>  </a:t>
            </a:r>
          </a:p>
        </p:txBody>
      </p:sp>
      <p:pic>
        <p:nvPicPr>
          <p:cNvPr id="36867" name="Picture 6" descr="MCPE0734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2676525"/>
            <a:ext cx="60198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7" descr="MCj0441733000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3375" y="2638425"/>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subTitle" idx="1"/>
          </p:nvPr>
        </p:nvSpPr>
        <p:spPr>
          <a:xfrm>
            <a:off x="4876800" y="609600"/>
            <a:ext cx="3886200" cy="6096000"/>
          </a:xfrm>
        </p:spPr>
        <p:txBody>
          <a:bodyPr/>
          <a:lstStyle/>
          <a:p>
            <a:pPr eaLnBrk="1" hangingPunct="1">
              <a:lnSpc>
                <a:spcPct val="80000"/>
              </a:lnSpc>
            </a:pPr>
            <a:r>
              <a:rPr lang="en-US" altLang="en-US" sz="3200" b="1" smtClean="0">
                <a:solidFill>
                  <a:srgbClr val="009900"/>
                </a:solidFill>
                <a:latin typeface="Arial Black" panose="020B0A04020102020204" pitchFamily="34" charset="0"/>
              </a:rPr>
              <a:t>    Then the LORD raised up judges, who saved them out of the hands of these raiders. Yet they would not listen to their judges but prostituted themselves to other gods and worshiped them.</a:t>
            </a:r>
            <a:r>
              <a:rPr lang="en-US" altLang="en-US" sz="3200" b="1" smtClean="0">
                <a:latin typeface="Arial Black" panose="020B0A04020102020204" pitchFamily="34" charset="0"/>
              </a:rPr>
              <a:t> </a:t>
            </a:r>
          </a:p>
        </p:txBody>
      </p:sp>
      <p:pic>
        <p:nvPicPr>
          <p:cNvPr id="37891" name="Picture 6" descr="MCBD09138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0"/>
            <a:ext cx="35941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subTitle" idx="1"/>
          </p:nvPr>
        </p:nvSpPr>
        <p:spPr>
          <a:xfrm>
            <a:off x="228600" y="304800"/>
            <a:ext cx="8534400" cy="6400800"/>
          </a:xfrm>
        </p:spPr>
        <p:txBody>
          <a:bodyPr/>
          <a:lstStyle/>
          <a:p>
            <a:pPr eaLnBrk="1" hangingPunct="1"/>
            <a:r>
              <a:rPr lang="en-US" altLang="en-US" sz="3200" b="1" smtClean="0"/>
              <a:t>They quickly turned from the ways of their ancestors, who had been obedient to the LORD's commands. </a:t>
            </a:r>
          </a:p>
        </p:txBody>
      </p:sp>
      <p:pic>
        <p:nvPicPr>
          <p:cNvPr id="38915"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2895600"/>
            <a:ext cx="4267200"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7" descr="MCj0433452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5457825" y="3163888"/>
            <a:ext cx="2286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9" descr="MCj0441755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3375" y="2214563"/>
            <a:ext cx="15240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10"/>
          <p:cNvSpPr txBox="1">
            <a:spLocks noChangeArrowheads="1"/>
          </p:cNvSpPr>
          <p:nvPr/>
        </p:nvSpPr>
        <p:spPr bwMode="auto">
          <a:xfrm>
            <a:off x="638175" y="2595563"/>
            <a:ext cx="819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t>WE</a:t>
            </a:r>
          </a:p>
          <a:p>
            <a:pPr eaLnBrk="1" hangingPunct="1">
              <a:spcBef>
                <a:spcPct val="0"/>
              </a:spcBef>
              <a:buFontTx/>
              <a:buNone/>
            </a:pPr>
            <a:r>
              <a:rPr lang="en-US" altLang="en-US" sz="1800"/>
              <a:t>OBEY</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28600" y="152400"/>
            <a:ext cx="8610600" cy="6248400"/>
          </a:xfrm>
        </p:spPr>
        <p:txBody>
          <a:bodyPr/>
          <a:lstStyle/>
          <a:p>
            <a:pPr eaLnBrk="1" hangingPunct="1">
              <a:defRPr/>
            </a:pPr>
            <a:r>
              <a:rPr lang="en-US" altLang="en-US" sz="8800" dirty="0"/>
              <a:t>Lesson #12</a:t>
            </a:r>
          </a:p>
          <a:p>
            <a:pPr eaLnBrk="1" hangingPunct="1">
              <a:defRPr/>
            </a:pPr>
            <a:r>
              <a:rPr lang="en-US" altLang="en-US" sz="11500" dirty="0"/>
              <a:t>Judges</a:t>
            </a:r>
            <a:r>
              <a:rPr lang="en-US" altLang="en-US" sz="13800" dirty="0"/>
              <a:t> </a:t>
            </a:r>
          </a:p>
          <a:p>
            <a:pPr eaLnBrk="1" hangingPunct="1">
              <a:defRPr/>
            </a:pPr>
            <a:r>
              <a:rPr lang="en-US" altLang="en-US" sz="8600" dirty="0"/>
              <a:t>2:1-23</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1"/>
          </p:nvPr>
        </p:nvSpPr>
        <p:spPr>
          <a:xfrm>
            <a:off x="228600" y="304800"/>
            <a:ext cx="8610600" cy="2438400"/>
          </a:xfrm>
        </p:spPr>
        <p:txBody>
          <a:bodyPr/>
          <a:lstStyle/>
          <a:p>
            <a:pPr eaLnBrk="1" hangingPunct="1">
              <a:spcBef>
                <a:spcPct val="0"/>
              </a:spcBef>
            </a:pPr>
            <a:r>
              <a:rPr lang="en-US" altLang="en-US" sz="3200" b="1" smtClean="0"/>
              <a:t>Whenever the LORD raised up a judge for them, he was with the judge and saved them out of the hands of their enemies as long as the judge lived;   </a:t>
            </a:r>
          </a:p>
        </p:txBody>
      </p:sp>
      <p:pic>
        <p:nvPicPr>
          <p:cNvPr id="39939" name="Picture 3" descr="MCPE0734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2514600"/>
            <a:ext cx="64008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6" descr="MCBD09138_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3124200"/>
            <a:ext cx="18938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subTitle" idx="1"/>
          </p:nvPr>
        </p:nvSpPr>
        <p:spPr>
          <a:xfrm>
            <a:off x="3505200" y="304800"/>
            <a:ext cx="5181600" cy="6400800"/>
          </a:xfrm>
        </p:spPr>
        <p:txBody>
          <a:bodyPr/>
          <a:lstStyle/>
          <a:p>
            <a:pPr eaLnBrk="1" hangingPunct="1">
              <a:defRPr/>
            </a:pPr>
            <a:r>
              <a:rPr lang="en-US" altLang="en-US" b="1" dirty="0"/>
              <a:t>for the LORD relented because of their groaning under those who oppressed and afflicted them. </a:t>
            </a:r>
          </a:p>
          <a:p>
            <a:pPr eaLnBrk="1" hangingPunct="1">
              <a:defRPr/>
            </a:pPr>
            <a:endParaRPr lang="en-US" altLang="en-US" b="1" dirty="0"/>
          </a:p>
        </p:txBody>
      </p:sp>
      <p:pic>
        <p:nvPicPr>
          <p:cNvPr id="40963" name="Picture 7" descr="j04124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62013" y="1579563"/>
            <a:ext cx="302260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3048000"/>
            <a:ext cx="4624388"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subTitle" idx="1"/>
          </p:nvPr>
        </p:nvSpPr>
        <p:spPr>
          <a:xfrm>
            <a:off x="3505200" y="304800"/>
            <a:ext cx="4648200" cy="6400800"/>
          </a:xfrm>
        </p:spPr>
        <p:txBody>
          <a:bodyPr/>
          <a:lstStyle/>
          <a:p>
            <a:pPr eaLnBrk="1" hangingPunct="1"/>
            <a:r>
              <a:rPr lang="en-US" altLang="en-US" sz="3200" b="1" smtClean="0"/>
              <a:t>But when the judge died, the people returned to ways even more corrupt than those of their ancestors, following other gods and serving and worshiping them. </a:t>
            </a:r>
          </a:p>
        </p:txBody>
      </p:sp>
      <p:pic>
        <p:nvPicPr>
          <p:cNvPr id="41987" name="Picture 7" descr="MCBD09138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563" y="3065463"/>
            <a:ext cx="2041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8" descr="MCj0281373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8763" y="4637088"/>
            <a:ext cx="1981200"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6" descr="MPj0384853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650875"/>
            <a:ext cx="187642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subTitle" idx="1"/>
          </p:nvPr>
        </p:nvSpPr>
        <p:spPr>
          <a:xfrm>
            <a:off x="3505200" y="304800"/>
            <a:ext cx="4648200" cy="6400800"/>
          </a:xfrm>
        </p:spPr>
        <p:txBody>
          <a:bodyPr/>
          <a:lstStyle/>
          <a:p>
            <a:pPr eaLnBrk="1" hangingPunct="1"/>
            <a:r>
              <a:rPr lang="en-US" altLang="en-US" sz="3200" b="1" smtClean="0"/>
              <a:t>They refused to give up their evil practices and stubborn ways. </a:t>
            </a:r>
          </a:p>
          <a:p>
            <a:pPr eaLnBrk="1" hangingPunct="1"/>
            <a:r>
              <a:rPr lang="en-US" altLang="en-US" sz="3200" b="1" smtClean="0"/>
              <a:t>   </a:t>
            </a:r>
          </a:p>
        </p:txBody>
      </p:sp>
      <p:pic>
        <p:nvPicPr>
          <p:cNvPr id="43011" name="Picture 7" descr="MCj042382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2667000"/>
            <a:ext cx="38100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9" descr="MCj021694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2209800"/>
            <a:ext cx="2233613"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6" descr="MCj0438287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2"/>
          <p:cNvSpPr>
            <a:spLocks noGrp="1" noChangeArrowheads="1"/>
          </p:cNvSpPr>
          <p:nvPr>
            <p:ph type="subTitle" idx="1"/>
          </p:nvPr>
        </p:nvSpPr>
        <p:spPr>
          <a:xfrm>
            <a:off x="1219200" y="2209800"/>
            <a:ext cx="6934200" cy="4495800"/>
          </a:xfrm>
        </p:spPr>
        <p:txBody>
          <a:bodyPr/>
          <a:lstStyle/>
          <a:p>
            <a:pPr eaLnBrk="1" hangingPunct="1"/>
            <a:r>
              <a:rPr lang="en-US" altLang="en-US" sz="3200" b="1" smtClean="0"/>
              <a:t>    Therefore the LORD was very angry with Israel and said, "Because this nation has violated the covenant that I ordained for their ancestors and has not listened to me, </a:t>
            </a:r>
          </a:p>
        </p:txBody>
      </p:sp>
      <p:pic>
        <p:nvPicPr>
          <p:cNvPr id="44036" name="Picture 7" descr="MCj042444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28600"/>
            <a:ext cx="39624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subTitle" idx="1"/>
          </p:nvPr>
        </p:nvSpPr>
        <p:spPr>
          <a:xfrm>
            <a:off x="3505200" y="304800"/>
            <a:ext cx="4648200" cy="6400800"/>
          </a:xfrm>
        </p:spPr>
        <p:txBody>
          <a:bodyPr/>
          <a:lstStyle/>
          <a:p>
            <a:pPr eaLnBrk="1" hangingPunct="1"/>
            <a:r>
              <a:rPr lang="en-US" altLang="en-US" sz="3200" b="1" smtClean="0"/>
              <a:t>I will no longer drive out before them any of the nations Joshua left when he died. </a:t>
            </a:r>
          </a:p>
        </p:txBody>
      </p:sp>
      <p:grpSp>
        <p:nvGrpSpPr>
          <p:cNvPr id="2" name="Group 6"/>
          <p:cNvGrpSpPr>
            <a:grpSpLocks/>
          </p:cNvGrpSpPr>
          <p:nvPr/>
        </p:nvGrpSpPr>
        <p:grpSpPr bwMode="auto">
          <a:xfrm>
            <a:off x="1143000" y="2895600"/>
            <a:ext cx="7315200" cy="2614613"/>
            <a:chOff x="1968" y="336"/>
            <a:chExt cx="2928" cy="1455"/>
          </a:xfrm>
        </p:grpSpPr>
        <p:pic>
          <p:nvPicPr>
            <p:cNvPr id="45063"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1968" y="336"/>
              <a:ext cx="1248"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8" descr="MCj010520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4" y="672"/>
              <a:ext cx="163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1"/>
          <p:cNvGrpSpPr>
            <a:grpSpLocks/>
          </p:cNvGrpSpPr>
          <p:nvPr/>
        </p:nvGrpSpPr>
        <p:grpSpPr bwMode="auto">
          <a:xfrm>
            <a:off x="533400" y="228600"/>
            <a:ext cx="2590800" cy="2552700"/>
            <a:chOff x="336" y="144"/>
            <a:chExt cx="1632" cy="1608"/>
          </a:xfrm>
        </p:grpSpPr>
        <p:pic>
          <p:nvPicPr>
            <p:cNvPr id="45061" name="Picture 9" descr="MCj0432538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6" y="144"/>
              <a:ext cx="1632" cy="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WordArt 10" descr="White marble"/>
            <p:cNvSpPr>
              <a:spLocks noChangeArrowheads="1" noChangeShapeType="1" noTextEdit="1"/>
            </p:cNvSpPr>
            <p:nvPr/>
          </p:nvSpPr>
          <p:spPr bwMode="auto">
            <a:xfrm>
              <a:off x="768" y="672"/>
              <a:ext cx="768" cy="402"/>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5"/>
                    <a:srcRect/>
                    <a:tile tx="0" ty="0" sx="100000" sy="100000" flip="none" algn="tl"/>
                  </a:blipFill>
                  <a:latin typeface="Arial Black" panose="020B0A04020102020204" pitchFamily="34" charset="0"/>
                </a:rPr>
                <a:t>NO!!!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nodeType="clickEffect">
                                  <p:stCondLst>
                                    <p:cond delay="0"/>
                                  </p:stCondLst>
                                  <p:childTnLst>
                                    <p:anim calcmode="lin" valueType="num">
                                      <p:cBhvr additive="base">
                                        <p:cTn id="6" dur="1000"/>
                                        <p:tgtEl>
                                          <p:spTgt spid="2"/>
                                        </p:tgtEl>
                                        <p:attrNameLst>
                                          <p:attrName>ppt_x</p:attrName>
                                        </p:attrNameLst>
                                      </p:cBhvr>
                                      <p:tavLst>
                                        <p:tav tm="0">
                                          <p:val>
                                            <p:strVal val="ppt_x"/>
                                          </p:val>
                                        </p:tav>
                                        <p:tav tm="100000">
                                          <p:val>
                                            <p:strVal val="0-ppt_w/2"/>
                                          </p:val>
                                        </p:tav>
                                      </p:tavLst>
                                    </p:anim>
                                    <p:anim calcmode="lin" valueType="num">
                                      <p:cBhvr additive="base">
                                        <p:cTn id="7" dur="1000"/>
                                        <p:tgtEl>
                                          <p:spTgt spid="2"/>
                                        </p:tgtEl>
                                        <p:attrNameLst>
                                          <p:attrName>ppt_y</p:attrName>
                                        </p:attrNameLst>
                                      </p:cBhvr>
                                      <p:tavLst>
                                        <p:tav tm="0">
                                          <p:val>
                                            <p:strVal val="ppt_y"/>
                                          </p:val>
                                        </p:tav>
                                        <p:tav tm="100000">
                                          <p:val>
                                            <p:strVal val="ppt_y"/>
                                          </p:val>
                                        </p:tav>
                                      </p:tavLst>
                                    </p:anim>
                                    <p:set>
                                      <p:cBhvr>
                                        <p:cTn id="8" dur="1" fill="hold">
                                          <p:stCondLst>
                                            <p:cond delay="999"/>
                                          </p:stCondLst>
                                        </p:cTn>
                                        <p:tgtEl>
                                          <p:spTgt spid="2"/>
                                        </p:tgtEl>
                                        <p:attrNameLst>
                                          <p:attrName>style.visibility</p:attrName>
                                        </p:attrNameLst>
                                      </p:cBhvr>
                                      <p:to>
                                        <p:strVal val="hidden"/>
                                      </p:to>
                                    </p:set>
                                  </p:childTnLst>
                                </p:cTn>
                              </p:par>
                            </p:childTnLst>
                          </p:cTn>
                        </p:par>
                        <p:par>
                          <p:cTn id="9" fill="hold" nodeType="afterGroup">
                            <p:stCondLst>
                              <p:cond delay="1000"/>
                            </p:stCondLst>
                            <p:childTnLst>
                              <p:par>
                                <p:cTn id="10" presetID="54" presetClass="entr" presetSubtype="0" accel="10000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05"/>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fade">
                                      <p:cBhvr>
                                        <p:cTn id="16" dur="2000"/>
                                        <p:tgtEl>
                                          <p:spTgt spid="3"/>
                                        </p:tgtEl>
                                      </p:cBhvr>
                                    </p:animEffect>
                                  </p:childTnLst>
                                </p:cTn>
                              </p:par>
                            </p:childTnLst>
                          </p:cTn>
                        </p:par>
                        <p:par>
                          <p:cTn id="17" fill="hold" nodeType="afterGroup">
                            <p:stCondLst>
                              <p:cond delay="3000"/>
                            </p:stCondLst>
                            <p:childTnLst>
                              <p:par>
                                <p:cTn id="18" presetID="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subTitle" idx="1"/>
          </p:nvPr>
        </p:nvSpPr>
        <p:spPr>
          <a:xfrm>
            <a:off x="3505200" y="304800"/>
            <a:ext cx="4648200" cy="6400800"/>
          </a:xfrm>
        </p:spPr>
        <p:txBody>
          <a:bodyPr/>
          <a:lstStyle/>
          <a:p>
            <a:pPr eaLnBrk="1" hangingPunct="1">
              <a:defRPr/>
            </a:pPr>
            <a:r>
              <a:rPr lang="en-US" altLang="en-US" b="1" dirty="0"/>
              <a:t>I will use them to test Israel and see whether they will keep the way of the LORD and walk in it as their ancestors did."</a:t>
            </a:r>
          </a:p>
        </p:txBody>
      </p:sp>
      <p:pic>
        <p:nvPicPr>
          <p:cNvPr id="46083" name="Picture 6" descr="MCPE07347_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2514600"/>
            <a:ext cx="6019800"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subTitle" idx="1"/>
          </p:nvPr>
        </p:nvSpPr>
        <p:spPr>
          <a:xfrm>
            <a:off x="304800" y="228600"/>
            <a:ext cx="4648200" cy="5486400"/>
          </a:xfrm>
        </p:spPr>
        <p:txBody>
          <a:bodyPr/>
          <a:lstStyle/>
          <a:p>
            <a:pPr eaLnBrk="1" hangingPunct="1">
              <a:defRPr/>
            </a:pPr>
            <a:r>
              <a:rPr lang="en-US" altLang="en-US" b="1"/>
              <a:t>The LORD had allowed those nations to remain; he did not drive them out at once by giving them into the hands of Joshua.</a:t>
            </a:r>
          </a:p>
        </p:txBody>
      </p:sp>
      <p:grpSp>
        <p:nvGrpSpPr>
          <p:cNvPr id="47107" name="Group 6"/>
          <p:cNvGrpSpPr>
            <a:grpSpLocks/>
          </p:cNvGrpSpPr>
          <p:nvPr/>
        </p:nvGrpSpPr>
        <p:grpSpPr bwMode="auto">
          <a:xfrm>
            <a:off x="2057400" y="4038600"/>
            <a:ext cx="990600" cy="2590800"/>
            <a:chOff x="432" y="1200"/>
            <a:chExt cx="768" cy="2160"/>
          </a:xfrm>
        </p:grpSpPr>
        <p:pic>
          <p:nvPicPr>
            <p:cNvPr id="47110" name="Picture 7" descr="clear Joshua with horn"/>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2" y="1248"/>
              <a:ext cx="7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4" descr="MCj01413170000[1]"/>
            <p:cNvPicPr>
              <a:picLocks noChangeAspect="1" noChangeArrowheads="1"/>
            </p:cNvPicPr>
            <p:nvPr/>
          </p:nvPicPr>
          <p:blipFill>
            <a:blip r:embed="rId3" cstate="email">
              <a:extLst>
                <a:ext uri="{28A0092B-C50C-407E-A947-70E740481C1C}">
                  <a14:useLocalDpi xmlns:a14="http://schemas.microsoft.com/office/drawing/2010/main"/>
                </a:ext>
              </a:extLst>
            </a:blip>
            <a:srcRect r="46063" b="36955"/>
            <a:stretch>
              <a:fillRect/>
            </a:stretch>
          </p:blipFill>
          <p:spPr bwMode="auto">
            <a:xfrm flipH="1">
              <a:off x="480" y="1200"/>
              <a:ext cx="428"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108" name="Picture 9" descr="jordan-riv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1524000"/>
            <a:ext cx="38322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WordArt 10" descr="White marble"/>
          <p:cNvSpPr>
            <a:spLocks noChangeArrowheads="1" noChangeShapeType="1" noTextEdit="1"/>
          </p:cNvSpPr>
          <p:nvPr/>
        </p:nvSpPr>
        <p:spPr bwMode="auto">
          <a:xfrm>
            <a:off x="5715000" y="2971800"/>
            <a:ext cx="1219200" cy="63817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FFFF"/>
              </a:contourClr>
            </a:sp3d>
          </a:bodyPr>
          <a:lstStyle/>
          <a:p>
            <a:pPr algn="ctr"/>
            <a:r>
              <a:rPr lang="en-US" sz="3600" kern="10">
                <a:ln w="9525">
                  <a:round/>
                  <a:headEnd/>
                  <a:tailEnd/>
                </a:ln>
                <a:blipFill dpi="0" rotWithShape="0">
                  <a:blip r:embed="rId5"/>
                  <a:srcRect/>
                  <a:tile tx="0" ty="0" sx="100000" sy="100000" flip="none" algn="tl"/>
                </a:blipFill>
                <a:latin typeface="Arial Black" panose="020B0A04020102020204" pitchFamily="34" charset="0"/>
              </a:rPr>
              <a:t>NO!!!</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28600" y="152400"/>
            <a:ext cx="8610600" cy="6248400"/>
          </a:xfrm>
        </p:spPr>
        <p:txBody>
          <a:bodyPr/>
          <a:lstStyle/>
          <a:p>
            <a:pPr eaLnBrk="1" hangingPunct="1">
              <a:defRPr/>
            </a:pPr>
            <a:r>
              <a:rPr lang="en-US" altLang="en-US" sz="8800" dirty="0"/>
              <a:t>The Truth</a:t>
            </a:r>
          </a:p>
          <a:p>
            <a:pPr eaLnBrk="1" hangingPunct="1">
              <a:defRPr/>
            </a:pPr>
            <a:endParaRPr lang="en-US" altLang="en-US" sz="4800" dirty="0"/>
          </a:p>
          <a:p>
            <a:pPr eaLnBrk="1" hangingPunct="1">
              <a:defRPr/>
            </a:pPr>
            <a:r>
              <a:rPr lang="en-US" altLang="en-US" sz="6000" dirty="0"/>
              <a:t>God is both just and merciful to those who disobey Him.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subTitle" idx="1"/>
          </p:nvPr>
        </p:nvSpPr>
        <p:spPr>
          <a:xfrm>
            <a:off x="304800" y="4572000"/>
            <a:ext cx="8610600" cy="2133600"/>
          </a:xfrm>
        </p:spPr>
        <p:txBody>
          <a:bodyPr/>
          <a:lstStyle/>
          <a:p>
            <a:pPr eaLnBrk="1" hangingPunct="1"/>
            <a:r>
              <a:rPr lang="en-US" altLang="en-US" sz="3200" b="1" smtClean="0"/>
              <a:t>The angel of the LORD went up from Gilgal to Bokim and said, "I brought you up out of Egypt and led you into the land I swore to give to your ancestors. </a:t>
            </a:r>
          </a:p>
        </p:txBody>
      </p:sp>
      <p:pic>
        <p:nvPicPr>
          <p:cNvPr id="23555" name="Picture 8" descr="MCj041240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50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subTitle" idx="1"/>
          </p:nvPr>
        </p:nvSpPr>
        <p:spPr>
          <a:xfrm>
            <a:off x="228600" y="4572000"/>
            <a:ext cx="8610600" cy="2133600"/>
          </a:xfrm>
        </p:spPr>
        <p:txBody>
          <a:bodyPr/>
          <a:lstStyle/>
          <a:p>
            <a:pPr eaLnBrk="1" hangingPunct="1">
              <a:defRPr/>
            </a:pPr>
            <a:r>
              <a:rPr lang="en-US" altLang="en-US" b="1" dirty="0"/>
              <a:t>I said, ‘I will never break my covenant with you, and you shall not make a covenant with the people of this land, but you shall break down their altars.’</a:t>
            </a:r>
          </a:p>
        </p:txBody>
      </p:sp>
      <p:pic>
        <p:nvPicPr>
          <p:cNvPr id="24579" name="Picture 7" descr="MPj04275910000[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76400" y="228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subTitle" idx="1"/>
          </p:nvPr>
        </p:nvSpPr>
        <p:spPr>
          <a:xfrm>
            <a:off x="4495800" y="2133600"/>
            <a:ext cx="4419600" cy="3810000"/>
          </a:xfrm>
        </p:spPr>
        <p:txBody>
          <a:bodyPr/>
          <a:lstStyle/>
          <a:p>
            <a:pPr eaLnBrk="1" hangingPunct="1">
              <a:defRPr/>
            </a:pPr>
            <a:r>
              <a:rPr lang="en-US" altLang="en-US" sz="4400" b="1" dirty="0">
                <a:solidFill>
                  <a:srgbClr val="92D050"/>
                </a:solidFill>
                <a:latin typeface="Arial Black" pitchFamily="34" charset="0"/>
              </a:rPr>
              <a:t>Yet you have disobeyed me. Why have you done this?</a:t>
            </a:r>
          </a:p>
        </p:txBody>
      </p:sp>
      <p:pic>
        <p:nvPicPr>
          <p:cNvPr id="25603" name="Picture 6" descr="MCj0441902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685800"/>
            <a:ext cx="4191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subTitle" idx="1"/>
          </p:nvPr>
        </p:nvSpPr>
        <p:spPr>
          <a:xfrm>
            <a:off x="4876800" y="304800"/>
            <a:ext cx="4114800" cy="6400800"/>
          </a:xfrm>
        </p:spPr>
        <p:txBody>
          <a:bodyPr/>
          <a:lstStyle/>
          <a:p>
            <a:pPr eaLnBrk="1" hangingPunct="1">
              <a:defRPr/>
            </a:pPr>
            <a:r>
              <a:rPr lang="en-US" altLang="en-US" b="1" dirty="0"/>
              <a:t>And I have also said, ‘I will not drive them out before you; </a:t>
            </a:r>
          </a:p>
          <a:p>
            <a:pPr eaLnBrk="1" hangingPunct="1">
              <a:defRPr/>
            </a:pPr>
            <a:r>
              <a:rPr lang="en-US" altLang="en-US" b="1" dirty="0"/>
              <a:t>   </a:t>
            </a:r>
          </a:p>
        </p:txBody>
      </p:sp>
      <p:grpSp>
        <p:nvGrpSpPr>
          <p:cNvPr id="26627" name="Group 6"/>
          <p:cNvGrpSpPr>
            <a:grpSpLocks/>
          </p:cNvGrpSpPr>
          <p:nvPr/>
        </p:nvGrpSpPr>
        <p:grpSpPr bwMode="auto">
          <a:xfrm>
            <a:off x="304800" y="609600"/>
            <a:ext cx="4648200" cy="2309813"/>
            <a:chOff x="1968" y="336"/>
            <a:chExt cx="2928" cy="1455"/>
          </a:xfrm>
        </p:grpSpPr>
        <p:pic>
          <p:nvPicPr>
            <p:cNvPr id="26634"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1968" y="336"/>
              <a:ext cx="1248" cy="1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8" descr="MCj0105204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64" y="672"/>
              <a:ext cx="163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28" name="Picture 9" descr="MPj041016300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4572000"/>
            <a:ext cx="30480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1" descr="MPj04018790000[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696200" y="2971800"/>
            <a:ext cx="9890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2" descr="MCPE02921_0000[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162800" y="3048000"/>
            <a:ext cx="106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Rectangle 13"/>
          <p:cNvSpPr>
            <a:spLocks noChangeArrowheads="1"/>
          </p:cNvSpPr>
          <p:nvPr/>
        </p:nvSpPr>
        <p:spPr bwMode="auto">
          <a:xfrm>
            <a:off x="3505200" y="2667000"/>
            <a:ext cx="4114800" cy="6400800"/>
          </a:xfrm>
          <a:prstGeom prst="rect">
            <a:avLst/>
          </a:prstGeom>
          <a:noFill/>
          <a:ln w="9525">
            <a:noFill/>
            <a:miter lim="800000"/>
            <a:headEnd/>
            <a:tailEnd/>
          </a:ln>
          <a:effectLst/>
        </p:spPr>
        <p:txBody>
          <a:bodyPr/>
          <a:lstStyle/>
          <a:p>
            <a:pPr eaLnBrk="1" hangingPunct="1">
              <a:defRPr/>
            </a:pPr>
            <a:r>
              <a:rPr lang="en-US" altLang="en-US" sz="3200" b="1" dirty="0">
                <a:effectLst>
                  <a:outerShdw blurRad="38100" dist="38100" dir="2700000" algn="tl">
                    <a:srgbClr val="000000">
                      <a:alpha val="43137"/>
                    </a:srgbClr>
                  </a:outerShdw>
                </a:effectLst>
                <a:latin typeface="Arial" charset="0"/>
              </a:rPr>
              <a:t>They will become traps for you,  and their gods will become snares to you.’”  </a:t>
            </a:r>
          </a:p>
        </p:txBody>
      </p:sp>
      <p:pic>
        <p:nvPicPr>
          <p:cNvPr id="26632" name="Picture 14" descr="MCj04325380000[1]"/>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2000" y="381000"/>
            <a:ext cx="25908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5" descr="MPj03848530000[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181100" y="4586288"/>
            <a:ext cx="11684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0" y="304800"/>
            <a:ext cx="8915400" cy="1981200"/>
          </a:xfrm>
        </p:spPr>
        <p:txBody>
          <a:bodyPr/>
          <a:lstStyle/>
          <a:p>
            <a:pPr eaLnBrk="1" hangingPunct="1">
              <a:lnSpc>
                <a:spcPct val="90000"/>
              </a:lnSpc>
            </a:pPr>
            <a:r>
              <a:rPr lang="en-US" altLang="en-US" sz="3200" b="1" smtClean="0"/>
              <a:t> When the angel of the LORD had spoken these things to all the Israelites, the people wept aloud, and they called that place Bokim.</a:t>
            </a:r>
          </a:p>
        </p:txBody>
      </p:sp>
      <p:pic>
        <p:nvPicPr>
          <p:cNvPr id="27651" name="Picture 6" descr="MCj04124040000[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354263"/>
            <a:ext cx="914400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MCj04405060000[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5105400"/>
            <a:ext cx="723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MCj04238560000[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4191000"/>
            <a:ext cx="942975"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MCj04258040000[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90600" y="4343400"/>
            <a:ext cx="7937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subTitle" idx="1"/>
          </p:nvPr>
        </p:nvSpPr>
        <p:spPr>
          <a:xfrm>
            <a:off x="4572000" y="1524000"/>
            <a:ext cx="4343400" cy="3429000"/>
          </a:xfrm>
        </p:spPr>
        <p:txBody>
          <a:bodyPr/>
          <a:lstStyle/>
          <a:p>
            <a:pPr eaLnBrk="1" hangingPunct="1">
              <a:defRPr/>
            </a:pPr>
            <a:r>
              <a:rPr lang="en-US" altLang="en-US" sz="4400" b="1" dirty="0">
                <a:solidFill>
                  <a:srgbClr val="92D050"/>
                </a:solidFill>
                <a:latin typeface="Arial Black" pitchFamily="34" charset="0"/>
              </a:rPr>
              <a:t>There they offered sacrifices to the LORD.</a:t>
            </a:r>
          </a:p>
        </p:txBody>
      </p:sp>
      <p:pic>
        <p:nvPicPr>
          <p:cNvPr id="28675" name="Picture 6" descr="the%20new%20ark"/>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4343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Satellite Dish">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tellite Dish 1">
        <a:dk1>
          <a:srgbClr val="660000"/>
        </a:dk1>
        <a:lt1>
          <a:srgbClr val="FFFFFF"/>
        </a:lt1>
        <a:dk2>
          <a:srgbClr val="A80000"/>
        </a:dk2>
        <a:lt2>
          <a:srgbClr val="FFFF99"/>
        </a:lt2>
        <a:accent1>
          <a:srgbClr val="FF6600"/>
        </a:accent1>
        <a:accent2>
          <a:srgbClr val="6A0000"/>
        </a:accent2>
        <a:accent3>
          <a:srgbClr val="D1AAAA"/>
        </a:accent3>
        <a:accent4>
          <a:srgbClr val="DADADA"/>
        </a:accent4>
        <a:accent5>
          <a:srgbClr val="FFB8AA"/>
        </a:accent5>
        <a:accent6>
          <a:srgbClr val="5F00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
      <a:clrScheme name="Satellite Dish 2">
        <a:dk1>
          <a:srgbClr val="6A4700"/>
        </a:dk1>
        <a:lt1>
          <a:srgbClr val="FFFFFF"/>
        </a:lt1>
        <a:dk2>
          <a:srgbClr val="522900"/>
        </a:dk2>
        <a:lt2>
          <a:srgbClr val="FFFF99"/>
        </a:lt2>
        <a:accent1>
          <a:srgbClr val="CC9900"/>
        </a:accent1>
        <a:accent2>
          <a:srgbClr val="9C7300"/>
        </a:accent2>
        <a:accent3>
          <a:srgbClr val="B3ACAA"/>
        </a:accent3>
        <a:accent4>
          <a:srgbClr val="DADADA"/>
        </a:accent4>
        <a:accent5>
          <a:srgbClr val="E2CAAA"/>
        </a:accent5>
        <a:accent6>
          <a:srgbClr val="8D6800"/>
        </a:accent6>
        <a:hlink>
          <a:srgbClr val="FF9900"/>
        </a:hlink>
        <a:folHlink>
          <a:srgbClr val="FFFF66"/>
        </a:folHlink>
      </a:clrScheme>
      <a:clrMap bg1="dk2" tx1="lt1" bg2="dk1" tx2="lt2" accent1="accent1" accent2="accent2" accent3="accent3" accent4="accent4" accent5="accent5" accent6="accent6" hlink="hlink" folHlink="folHlink"/>
    </a:extraClrScheme>
    <a:extraClrScheme>
      <a:clrScheme name="Satellite Dish 3">
        <a:dk1>
          <a:srgbClr val="495630"/>
        </a:dk1>
        <a:lt1>
          <a:srgbClr val="FFFFCC"/>
        </a:lt1>
        <a:dk2>
          <a:srgbClr val="2D361C"/>
        </a:dk2>
        <a:lt2>
          <a:srgbClr val="BAD38D"/>
        </a:lt2>
        <a:accent1>
          <a:srgbClr val="68803E"/>
        </a:accent1>
        <a:accent2>
          <a:srgbClr val="556636"/>
        </a:accent2>
        <a:accent3>
          <a:srgbClr val="ADAEAB"/>
        </a:accent3>
        <a:accent4>
          <a:srgbClr val="DADAAE"/>
        </a:accent4>
        <a:accent5>
          <a:srgbClr val="B9C0AF"/>
        </a:accent5>
        <a:accent6>
          <a:srgbClr val="4C5C30"/>
        </a:accent6>
        <a:hlink>
          <a:srgbClr val="339933"/>
        </a:hlink>
        <a:folHlink>
          <a:srgbClr val="D9D400"/>
        </a:folHlink>
      </a:clrScheme>
      <a:clrMap bg1="dk2" tx1="lt1" bg2="dk1" tx2="lt2" accent1="accent1" accent2="accent2" accent3="accent3" accent4="accent4" accent5="accent5" accent6="accent6" hlink="hlink" folHlink="folHlink"/>
    </a:extraClrScheme>
    <a:extraClrScheme>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clrMap bg1="dk2" tx1="lt1" bg2="dk1" tx2="lt2" accent1="accent1" accent2="accent2" accent3="accent3" accent4="accent4" accent5="accent5" accent6="accent6" hlink="hlink" folHlink="folHlink"/>
    </a:extraClrScheme>
    <a:extraClrScheme>
      <a:clrScheme name="Satellite Dish 5">
        <a:dk1>
          <a:srgbClr val="006664"/>
        </a:dk1>
        <a:lt1>
          <a:srgbClr val="FFFFFF"/>
        </a:lt1>
        <a:dk2>
          <a:srgbClr val="00908D"/>
        </a:dk2>
        <a:lt2>
          <a:srgbClr val="ADE5CD"/>
        </a:lt2>
        <a:accent1>
          <a:srgbClr val="00CCFF"/>
        </a:accent1>
        <a:accent2>
          <a:srgbClr val="006666"/>
        </a:accent2>
        <a:accent3>
          <a:srgbClr val="AAC6C5"/>
        </a:accent3>
        <a:accent4>
          <a:srgbClr val="DADADA"/>
        </a:accent4>
        <a:accent5>
          <a:srgbClr val="AAE2FF"/>
        </a:accent5>
        <a:accent6>
          <a:srgbClr val="005C5C"/>
        </a:accent6>
        <a:hlink>
          <a:srgbClr val="6DD8DB"/>
        </a:hlink>
        <a:folHlink>
          <a:srgbClr val="C5E2FF"/>
        </a:folHlink>
      </a:clrScheme>
      <a:clrMap bg1="dk2" tx1="lt1" bg2="dk1" tx2="lt2" accent1="accent1" accent2="accent2" accent3="accent3" accent4="accent4" accent5="accent5" accent6="accent6" hlink="hlink" folHlink="folHlink"/>
    </a:extraClrScheme>
    <a:extraClrScheme>
      <a:clrScheme name="Satellite Dish 6">
        <a:dk1>
          <a:srgbClr val="000000"/>
        </a:dk1>
        <a:lt1>
          <a:srgbClr val="DDDCC5"/>
        </a:lt1>
        <a:dk2>
          <a:srgbClr val="000000"/>
        </a:dk2>
        <a:lt2>
          <a:srgbClr val="B9B695"/>
        </a:lt2>
        <a:accent1>
          <a:srgbClr val="EAEBE9"/>
        </a:accent1>
        <a:accent2>
          <a:srgbClr val="BFBFAB"/>
        </a:accent2>
        <a:accent3>
          <a:srgbClr val="EBEBDF"/>
        </a:accent3>
        <a:accent4>
          <a:srgbClr val="000000"/>
        </a:accent4>
        <a:accent5>
          <a:srgbClr val="F3F3F2"/>
        </a:accent5>
        <a:accent6>
          <a:srgbClr val="ADAD9B"/>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atellite Dish 7">
        <a:dk1>
          <a:srgbClr val="000000"/>
        </a:dk1>
        <a:lt1>
          <a:srgbClr val="FFFFFF"/>
        </a:lt1>
        <a:dk2>
          <a:srgbClr val="000000"/>
        </a:dk2>
        <a:lt2>
          <a:srgbClr val="B2B2B2"/>
        </a:lt2>
        <a:accent1>
          <a:srgbClr val="336699"/>
        </a:accent1>
        <a:accent2>
          <a:srgbClr val="5F5F5F"/>
        </a:accent2>
        <a:accent3>
          <a:srgbClr val="AAAAAA"/>
        </a:accent3>
        <a:accent4>
          <a:srgbClr val="DADADA"/>
        </a:accent4>
        <a:accent5>
          <a:srgbClr val="ADB8CA"/>
        </a:accent5>
        <a:accent6>
          <a:srgbClr val="555555"/>
        </a:accent6>
        <a:hlink>
          <a:srgbClr val="BBE5FF"/>
        </a:hlink>
        <a:folHlink>
          <a:srgbClr val="B6B3E1"/>
        </a:folHlink>
      </a:clrScheme>
      <a:clrMap bg1="dk2" tx1="lt1" bg2="dk1" tx2="lt2" accent1="accent1" accent2="accent2" accent3="accent3" accent4="accent4" accent5="accent5" accent6="accent6" hlink="hlink" folHlink="folHlink"/>
    </a:extraClrScheme>
    <a:extraClrScheme>
      <a:clrScheme name="Satellite Dish 8">
        <a:dk1>
          <a:srgbClr val="000090"/>
        </a:dk1>
        <a:lt1>
          <a:srgbClr val="EAEAEA"/>
        </a:lt1>
        <a:dk2>
          <a:srgbClr val="3A3AB2"/>
        </a:dk2>
        <a:lt2>
          <a:srgbClr val="CAD4DC"/>
        </a:lt2>
        <a:accent1>
          <a:srgbClr val="3974AF"/>
        </a:accent1>
        <a:accent2>
          <a:srgbClr val="232369"/>
        </a:accent2>
        <a:accent3>
          <a:srgbClr val="AEAED5"/>
        </a:accent3>
        <a:accent4>
          <a:srgbClr val="C8C8C8"/>
        </a:accent4>
        <a:accent5>
          <a:srgbClr val="AEBCD4"/>
        </a:accent5>
        <a:accent6>
          <a:srgbClr val="1F1F5E"/>
        </a:accent6>
        <a:hlink>
          <a:srgbClr val="00CCFF"/>
        </a:hlink>
        <a:folHlink>
          <a:srgbClr val="6699FF"/>
        </a:folHlink>
      </a:clrScheme>
      <a:clrMap bg1="dk2" tx1="lt1" bg2="dk1" tx2="lt2" accent1="accent1" accent2="accent2" accent3="accent3" accent4="accent4" accent5="accent5" accent6="accent6" hlink="hlink" folHlink="folHlink"/>
    </a:extraClrScheme>
    <a:extraClrScheme>
      <a:clrScheme name="Satellite Dish 9">
        <a:dk1>
          <a:srgbClr val="9C9C9C"/>
        </a:dk1>
        <a:lt1>
          <a:srgbClr val="FFFFFF"/>
        </a:lt1>
        <a:dk2>
          <a:srgbClr val="8696CA"/>
        </a:dk2>
        <a:lt2>
          <a:srgbClr val="FFFFFF"/>
        </a:lt2>
        <a:accent1>
          <a:srgbClr val="97D1D5"/>
        </a:accent1>
        <a:accent2>
          <a:srgbClr val="666699"/>
        </a:accent2>
        <a:accent3>
          <a:srgbClr val="C3C9E1"/>
        </a:accent3>
        <a:accent4>
          <a:srgbClr val="DADADA"/>
        </a:accent4>
        <a:accent5>
          <a:srgbClr val="C9E5E7"/>
        </a:accent5>
        <a:accent6>
          <a:srgbClr val="5C5C8A"/>
        </a:accent6>
        <a:hlink>
          <a:srgbClr val="0000FF"/>
        </a:hlink>
        <a:folHlink>
          <a:srgbClr val="00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TotalTime>
  <Words>591</Words>
  <Application>Microsoft Office PowerPoint</Application>
  <PresentationFormat>On-screen Show (4:3)</PresentationFormat>
  <Paragraphs>59</Paragraphs>
  <Slides>27</Slides>
  <Notes>0</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27</vt:i4>
      </vt:variant>
    </vt:vector>
  </HeadingPairs>
  <TitlesOfParts>
    <vt:vector size="44" baseType="lpstr">
      <vt:lpstr>Arial</vt:lpstr>
      <vt:lpstr>Tahoma</vt:lpstr>
      <vt:lpstr>Wingdings</vt:lpstr>
      <vt:lpstr>Calibri</vt:lpstr>
      <vt:lpstr>Garamond</vt:lpstr>
      <vt:lpstr>Verdana</vt:lpstr>
      <vt:lpstr>Arial Black</vt:lpstr>
      <vt:lpstr>Curtain Call</vt:lpstr>
      <vt:lpstr>Default Design</vt:lpstr>
      <vt:lpstr>Teamwork</vt:lpstr>
      <vt:lpstr>Balance</vt:lpstr>
      <vt:lpstr>Ripple</vt:lpstr>
      <vt:lpstr>Competition</vt:lpstr>
      <vt:lpstr>Satellite Dish</vt:lpstr>
      <vt:lpstr>Mountain Top</vt:lpstr>
      <vt:lpstr>Slit</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CBR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Joyce Beathard</dc:creator>
  <cp:lastModifiedBy>Ken Stoll</cp:lastModifiedBy>
  <cp:revision>146</cp:revision>
  <dcterms:created xsi:type="dcterms:W3CDTF">2009-08-14T18:45:46Z</dcterms:created>
  <dcterms:modified xsi:type="dcterms:W3CDTF">2021-11-30T22:17:33Z</dcterms:modified>
</cp:coreProperties>
</file>