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6" r:id="rId2"/>
    <p:sldMasterId id="2147483658" r:id="rId3"/>
    <p:sldMasterId id="2147483660" r:id="rId4"/>
    <p:sldMasterId id="2147483662" r:id="rId5"/>
    <p:sldMasterId id="2147483663" r:id="rId6"/>
    <p:sldMasterId id="2147483665" r:id="rId7"/>
    <p:sldMasterId id="2147483667" r:id="rId8"/>
    <p:sldMasterId id="2147483669" r:id="rId9"/>
    <p:sldMasterId id="2147483671" r:id="rId10"/>
    <p:sldMasterId id="2147483673" r:id="rId11"/>
    <p:sldMasterId id="2147483675" r:id="rId12"/>
    <p:sldMasterId id="2147483677" r:id="rId13"/>
    <p:sldMasterId id="2147483679" r:id="rId14"/>
  </p:sldMasterIdLst>
  <p:sldIdLst>
    <p:sldId id="258" r:id="rId15"/>
    <p:sldId id="328" r:id="rId16"/>
    <p:sldId id="329" r:id="rId17"/>
    <p:sldId id="256" r:id="rId18"/>
    <p:sldId id="287" r:id="rId19"/>
    <p:sldId id="300" r:id="rId20"/>
    <p:sldId id="301" r:id="rId21"/>
    <p:sldId id="288" r:id="rId22"/>
    <p:sldId id="289" r:id="rId23"/>
    <p:sldId id="290" r:id="rId24"/>
    <p:sldId id="291" r:id="rId25"/>
    <p:sldId id="293" r:id="rId26"/>
    <p:sldId id="292" r:id="rId27"/>
    <p:sldId id="294" r:id="rId28"/>
    <p:sldId id="302" r:id="rId29"/>
    <p:sldId id="296" r:id="rId30"/>
    <p:sldId id="297" r:id="rId31"/>
    <p:sldId id="298" r:id="rId32"/>
    <p:sldId id="299" r:id="rId33"/>
    <p:sldId id="326" r:id="rId34"/>
    <p:sldId id="318" r:id="rId35"/>
    <p:sldId id="319" r:id="rId36"/>
    <p:sldId id="320" r:id="rId37"/>
    <p:sldId id="305" r:id="rId38"/>
    <p:sldId id="327" r:id="rId39"/>
    <p:sldId id="306" r:id="rId40"/>
    <p:sldId id="321" r:id="rId41"/>
    <p:sldId id="322" r:id="rId42"/>
    <p:sldId id="323" r:id="rId43"/>
    <p:sldId id="311" r:id="rId44"/>
    <p:sldId id="312" r:id="rId45"/>
    <p:sldId id="324" r:id="rId46"/>
    <p:sldId id="314" r:id="rId47"/>
    <p:sldId id="325" r:id="rId48"/>
    <p:sldId id="316" r:id="rId49"/>
    <p:sldId id="317"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FFF"/>
    <a:srgbClr val="76D6FF"/>
    <a:srgbClr val="33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p:restoredTop sz="94643"/>
  </p:normalViewPr>
  <p:slideViewPr>
    <p:cSldViewPr>
      <p:cViewPr varScale="1">
        <p:scale>
          <a:sx n="110" d="100"/>
          <a:sy n="110" d="100"/>
        </p:scale>
        <p:origin x="171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1" hangingPunct="1">
                <a:defRPr/>
              </a:pPr>
              <a:endParaRPr lang="en-US">
                <a:latin typeface="Arial" charset="0"/>
              </a:endParaRPr>
            </a:p>
          </p:txBody>
        </p:sp>
      </p:grpSp>
      <p:sp>
        <p:nvSpPr>
          <p:cNvPr id="8501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8501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fld id="{075889AE-14FD-46DB-AD5B-62D20EBD4599}" type="slidenum">
              <a:rPr lang="en-US" altLang="en-US"/>
              <a:pPr/>
              <a:t>‹#›</a:t>
            </a:fld>
            <a:endParaRPr lang="en-US" altLang="en-US"/>
          </a:p>
        </p:txBody>
      </p:sp>
    </p:spTree>
    <p:extLst>
      <p:ext uri="{BB962C8B-B14F-4D97-AF65-F5344CB8AC3E}">
        <p14:creationId xmlns:p14="http://schemas.microsoft.com/office/powerpoint/2010/main" val="289644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67D74135-0041-461A-997E-B87B8A01D4C4}" type="slidenum">
              <a:rPr lang="en-US" altLang="en-US"/>
              <a:pPr/>
              <a:t>‹#›</a:t>
            </a:fld>
            <a:endParaRPr lang="en-US" alt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05793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48 w 5184"/>
                  <a:gd name="T3" fmla="*/ 3159 h 3159"/>
                  <a:gd name="T4" fmla="*/ 5248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4 w 556"/>
                  <a:gd name="T5" fmla="*/ 3159 h 3159"/>
                  <a:gd name="T6" fmla="*/ 564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7" name="Freeform 7"/>
            <p:cNvSpPr>
              <a:spLocks/>
            </p:cNvSpPr>
            <p:nvPr/>
          </p:nvSpPr>
          <p:spPr bwMode="ltGray">
            <a:xfrm>
              <a:off x="767" y="1155"/>
              <a:ext cx="252" cy="12"/>
            </a:xfrm>
            <a:custGeom>
              <a:avLst/>
              <a:gdLst>
                <a:gd name="T0" fmla="*/ 255 w 251"/>
                <a:gd name="T1" fmla="*/ 0 h 12"/>
                <a:gd name="T2" fmla="*/ 0 w 251"/>
                <a:gd name="T3" fmla="*/ 0 h 12"/>
                <a:gd name="T4" fmla="*/ 0 w 251"/>
                <a:gd name="T5" fmla="*/ 12 h 12"/>
                <a:gd name="T6" fmla="*/ 255 w 251"/>
                <a:gd name="T7" fmla="*/ 12 h 12"/>
                <a:gd name="T8" fmla="*/ 255 w 251"/>
                <a:gd name="T9" fmla="*/ 0 h 12"/>
                <a:gd name="T10" fmla="*/ 255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961 w 251"/>
                <a:gd name="T5" fmla="*/ 12 h 12"/>
                <a:gd name="T6" fmla="*/ 96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784 w 4724"/>
                  <a:gd name="T1" fmla="*/ 0 h 12"/>
                  <a:gd name="T2" fmla="*/ 0 w 4724"/>
                  <a:gd name="T3" fmla="*/ 0 h 12"/>
                  <a:gd name="T4" fmla="*/ 0 w 4724"/>
                  <a:gd name="T5" fmla="*/ 12 h 12"/>
                  <a:gd name="T6" fmla="*/ 4784 w 4724"/>
                  <a:gd name="T7" fmla="*/ 12 h 12"/>
                  <a:gd name="T8" fmla="*/ 4784 w 4724"/>
                  <a:gd name="T9" fmla="*/ 0 h 12"/>
                  <a:gd name="T10" fmla="*/ 478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en-US">
                  <a:latin typeface="Arial" charset="0"/>
                </a:endParaRPr>
              </a:p>
            </p:txBody>
          </p:sp>
        </p:grpSp>
      </p:grpSp>
      <p:sp>
        <p:nvSpPr>
          <p:cNvPr id="161808"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16180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fld id="{71248659-3172-4080-85B6-39C2C41CD134}" type="slidenum">
              <a:rPr lang="en-US" altLang="en-US"/>
              <a:pPr/>
              <a:t>‹#›</a:t>
            </a:fld>
            <a:endParaRPr lang="en-US" altLang="en-US"/>
          </a:p>
        </p:txBody>
      </p:sp>
    </p:spTree>
    <p:extLst>
      <p:ext uri="{BB962C8B-B14F-4D97-AF65-F5344CB8AC3E}">
        <p14:creationId xmlns:p14="http://schemas.microsoft.com/office/powerpoint/2010/main" val="855979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fld id="{E5E12014-2A79-4A05-96BC-BB859C778F20}" type="slidenum">
              <a:rPr lang="en-US" altLang="en-US"/>
              <a:pPr/>
              <a:t>‹#›</a:t>
            </a:fld>
            <a:endParaRPr lang="en-US" altLang="en-US"/>
          </a:p>
        </p:txBody>
      </p:sp>
    </p:spTree>
    <p:extLst>
      <p:ext uri="{BB962C8B-B14F-4D97-AF65-F5344CB8AC3E}">
        <p14:creationId xmlns:p14="http://schemas.microsoft.com/office/powerpoint/2010/main" val="20462783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fld id="{05E04493-5EB0-4C13-B284-57332C7603D2}" type="slidenum">
              <a:rPr lang="en-US" altLang="en-US"/>
              <a:pPr/>
              <a:t>‹#›</a:t>
            </a:fld>
            <a:endParaRPr lang="en-US" altLang="en-US"/>
          </a:p>
        </p:txBody>
      </p:sp>
    </p:spTree>
    <p:extLst>
      <p:ext uri="{BB962C8B-B14F-4D97-AF65-F5344CB8AC3E}">
        <p14:creationId xmlns:p14="http://schemas.microsoft.com/office/powerpoint/2010/main" val="37530343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fld id="{F8CEB5AB-0F4F-493F-9915-214A282D0951}" type="slidenum">
              <a:rPr lang="en-US" altLang="en-US"/>
              <a:pPr/>
              <a:t>‹#›</a:t>
            </a:fld>
            <a:endParaRPr lang="en-US" altLang="en-US"/>
          </a:p>
        </p:txBody>
      </p:sp>
    </p:spTree>
    <p:extLst>
      <p:ext uri="{BB962C8B-B14F-4D97-AF65-F5344CB8AC3E}">
        <p14:creationId xmlns:p14="http://schemas.microsoft.com/office/powerpoint/2010/main" val="6715512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fld id="{F0EB20CE-38AE-45AC-89C3-EB3F1D2E61DB}" type="slidenum">
              <a:rPr lang="en-US" altLang="en-US"/>
              <a:pPr/>
              <a:t>‹#›</a:t>
            </a:fld>
            <a:endParaRPr lang="en-US" altLang="en-US"/>
          </a:p>
        </p:txBody>
      </p:sp>
    </p:spTree>
    <p:extLst>
      <p:ext uri="{BB962C8B-B14F-4D97-AF65-F5344CB8AC3E}">
        <p14:creationId xmlns:p14="http://schemas.microsoft.com/office/powerpoint/2010/main" val="40569850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fld id="{31860AC3-842F-4E9C-9B5C-A3058E37FCE9}" type="slidenum">
              <a:rPr lang="en-US" altLang="en-US"/>
              <a:pPr/>
              <a:t>‹#›</a:t>
            </a:fld>
            <a:endParaRPr lang="en-US" altLang="en-US"/>
          </a:p>
        </p:txBody>
      </p:sp>
    </p:spTree>
    <p:extLst>
      <p:ext uri="{BB962C8B-B14F-4D97-AF65-F5344CB8AC3E}">
        <p14:creationId xmlns:p14="http://schemas.microsoft.com/office/powerpoint/2010/main" val="10886711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fld id="{AE2DA2D2-5E12-47B4-9DD6-63BFA51C06DF}" type="slidenum">
              <a:rPr lang="en-US" altLang="en-US"/>
              <a:pPr/>
              <a:t>‹#›</a:t>
            </a:fld>
            <a:endParaRPr lang="en-US" altLang="en-US"/>
          </a:p>
        </p:txBody>
      </p:sp>
    </p:spTree>
    <p:extLst>
      <p:ext uri="{BB962C8B-B14F-4D97-AF65-F5344CB8AC3E}">
        <p14:creationId xmlns:p14="http://schemas.microsoft.com/office/powerpoint/2010/main" val="17007821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fld id="{29BC27AF-A21D-4940-9B19-2F1164877342}" type="slidenum">
              <a:rPr lang="en-US" altLang="en-US"/>
              <a:pPr/>
              <a:t>‹#›</a:t>
            </a:fld>
            <a:endParaRPr lang="en-US" altLang="en-US"/>
          </a:p>
        </p:txBody>
      </p:sp>
    </p:spTree>
    <p:extLst>
      <p:ext uri="{BB962C8B-B14F-4D97-AF65-F5344CB8AC3E}">
        <p14:creationId xmlns:p14="http://schemas.microsoft.com/office/powerpoint/2010/main" val="35566223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fld id="{A67FE9ED-676E-47FA-9DE4-2E9773250FBE}" type="slidenum">
              <a:rPr lang="en-US" altLang="en-US"/>
              <a:pPr/>
              <a:t>‹#›</a:t>
            </a:fld>
            <a:endParaRPr lang="en-US" altLang="en-US"/>
          </a:p>
        </p:txBody>
      </p:sp>
    </p:spTree>
    <p:extLst>
      <p:ext uri="{BB962C8B-B14F-4D97-AF65-F5344CB8AC3E}">
        <p14:creationId xmlns:p14="http://schemas.microsoft.com/office/powerpoint/2010/main" val="22543076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fld id="{45286F93-835B-428C-A6D2-131547355928}" type="slidenum">
              <a:rPr lang="en-US" altLang="en-US"/>
              <a:pPr/>
              <a:t>‹#›</a:t>
            </a:fld>
            <a:endParaRPr lang="en-US" altLang="en-US"/>
          </a:p>
        </p:txBody>
      </p:sp>
    </p:spTree>
    <p:extLst>
      <p:ext uri="{BB962C8B-B14F-4D97-AF65-F5344CB8AC3E}">
        <p14:creationId xmlns:p14="http://schemas.microsoft.com/office/powerpoint/2010/main" val="346998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727B5F7C-1825-4FDB-A4C3-A3C75C4E9A55}" type="slidenum">
              <a:rPr lang="en-US" altLang="en-US"/>
              <a:pPr/>
              <a:t>‹#›</a:t>
            </a:fld>
            <a:endParaRPr lang="en-US" alt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28726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fld id="{166BF920-20D2-46BA-9AFE-4E61D7AA4D26}" type="slidenum">
              <a:rPr lang="en-US" altLang="en-US"/>
              <a:pPr/>
              <a:t>‹#›</a:t>
            </a:fld>
            <a:endParaRPr lang="en-US" altLang="en-US"/>
          </a:p>
        </p:txBody>
      </p:sp>
    </p:spTree>
    <p:extLst>
      <p:ext uri="{BB962C8B-B14F-4D97-AF65-F5344CB8AC3E}">
        <p14:creationId xmlns:p14="http://schemas.microsoft.com/office/powerpoint/2010/main" val="1915149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9" name="Freeform 7"/>
            <p:cNvSpPr>
              <a:spLocks/>
            </p:cNvSpPr>
            <p:nvPr userDrawn="1"/>
          </p:nvSpPr>
          <p:spPr bwMode="hidden">
            <a:xfrm>
              <a:off x="3599" y="2477"/>
              <a:ext cx="186" cy="120"/>
            </a:xfrm>
            <a:custGeom>
              <a:avLst/>
              <a:gdLst>
                <a:gd name="T0" fmla="*/ 189 w 185"/>
                <a:gd name="T1" fmla="*/ 0 h 120"/>
                <a:gd name="T2" fmla="*/ 189 w 185"/>
                <a:gd name="T3" fmla="*/ 6 h 120"/>
                <a:gd name="T4" fmla="*/ 189 w 185"/>
                <a:gd name="T5" fmla="*/ 18 h 120"/>
                <a:gd name="T6" fmla="*/ 189 w 185"/>
                <a:gd name="T7" fmla="*/ 36 h 120"/>
                <a:gd name="T8" fmla="*/ 183 w 185"/>
                <a:gd name="T9" fmla="*/ 54 h 120"/>
                <a:gd name="T10" fmla="*/ 165 w 185"/>
                <a:gd name="T11" fmla="*/ 72 h 120"/>
                <a:gd name="T12" fmla="*/ 141 w 185"/>
                <a:gd name="T13" fmla="*/ 96 h 120"/>
                <a:gd name="T14" fmla="*/ 105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9 w 185"/>
                <a:gd name="T29" fmla="*/ 0 h 120"/>
                <a:gd name="T30" fmla="*/ 189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1 w 526"/>
                <a:gd name="T17" fmla="*/ 179 h 275"/>
                <a:gd name="T18" fmla="*/ 213 w 526"/>
                <a:gd name="T19" fmla="*/ 143 h 275"/>
                <a:gd name="T20" fmla="*/ 255 w 526"/>
                <a:gd name="T21" fmla="*/ 120 h 275"/>
                <a:gd name="T22" fmla="*/ 303 w 526"/>
                <a:gd name="T23" fmla="*/ 96 h 275"/>
                <a:gd name="T24" fmla="*/ 401 w 526"/>
                <a:gd name="T25" fmla="*/ 48 h 275"/>
                <a:gd name="T26" fmla="*/ 450 w 526"/>
                <a:gd name="T27" fmla="*/ 30 h 275"/>
                <a:gd name="T28" fmla="*/ 486 w 526"/>
                <a:gd name="T29" fmla="*/ 12 h 275"/>
                <a:gd name="T30" fmla="*/ 510 w 526"/>
                <a:gd name="T31" fmla="*/ 6 h 275"/>
                <a:gd name="T32" fmla="*/ 528 w 526"/>
                <a:gd name="T33" fmla="*/ 0 h 275"/>
                <a:gd name="T34" fmla="*/ 534 w 526"/>
                <a:gd name="T35" fmla="*/ 0 h 275"/>
                <a:gd name="T36" fmla="*/ 528 w 526"/>
                <a:gd name="T37" fmla="*/ 6 h 275"/>
                <a:gd name="T38" fmla="*/ 516 w 526"/>
                <a:gd name="T39" fmla="*/ 12 h 275"/>
                <a:gd name="T40" fmla="*/ 492 w 526"/>
                <a:gd name="T41" fmla="*/ 24 h 275"/>
                <a:gd name="T42" fmla="*/ 468 w 526"/>
                <a:gd name="T43" fmla="*/ 42 h 275"/>
                <a:gd name="T44" fmla="*/ 444 w 526"/>
                <a:gd name="T45" fmla="*/ 54 h 275"/>
                <a:gd name="T46" fmla="*/ 401 w 526"/>
                <a:gd name="T47" fmla="*/ 78 h 275"/>
                <a:gd name="T48" fmla="*/ 344 w 526"/>
                <a:gd name="T49" fmla="*/ 108 h 275"/>
                <a:gd name="T50" fmla="*/ 279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4 w 718"/>
                <a:gd name="T17" fmla="*/ 228 h 306"/>
                <a:gd name="T18" fmla="*/ 130 w 718"/>
                <a:gd name="T19" fmla="*/ 228 h 306"/>
                <a:gd name="T20" fmla="*/ 148 w 718"/>
                <a:gd name="T21" fmla="*/ 222 h 306"/>
                <a:gd name="T22" fmla="*/ 172 w 718"/>
                <a:gd name="T23" fmla="*/ 216 h 306"/>
                <a:gd name="T24" fmla="*/ 202 w 718"/>
                <a:gd name="T25" fmla="*/ 204 h 306"/>
                <a:gd name="T26" fmla="*/ 279 w 718"/>
                <a:gd name="T27" fmla="*/ 180 h 306"/>
                <a:gd name="T28" fmla="*/ 379 w 718"/>
                <a:gd name="T29" fmla="*/ 156 h 306"/>
                <a:gd name="T30" fmla="*/ 469 w 718"/>
                <a:gd name="T31" fmla="*/ 126 h 306"/>
                <a:gd name="T32" fmla="*/ 552 w 718"/>
                <a:gd name="T33" fmla="*/ 102 h 306"/>
                <a:gd name="T34" fmla="*/ 582 w 718"/>
                <a:gd name="T35" fmla="*/ 90 h 306"/>
                <a:gd name="T36" fmla="*/ 616 w 718"/>
                <a:gd name="T37" fmla="*/ 84 h 306"/>
                <a:gd name="T38" fmla="*/ 634 w 718"/>
                <a:gd name="T39" fmla="*/ 78 h 306"/>
                <a:gd name="T40" fmla="*/ 640 w 718"/>
                <a:gd name="T41" fmla="*/ 72 h 306"/>
                <a:gd name="T42" fmla="*/ 646 w 718"/>
                <a:gd name="T43" fmla="*/ 66 h 306"/>
                <a:gd name="T44" fmla="*/ 664 w 718"/>
                <a:gd name="T45" fmla="*/ 60 h 306"/>
                <a:gd name="T46" fmla="*/ 706 w 718"/>
                <a:gd name="T47" fmla="*/ 30 h 306"/>
                <a:gd name="T48" fmla="*/ 724 w 718"/>
                <a:gd name="T49" fmla="*/ 18 h 306"/>
                <a:gd name="T50" fmla="*/ 730 w 718"/>
                <a:gd name="T51" fmla="*/ 6 h 306"/>
                <a:gd name="T52" fmla="*/ 724 w 718"/>
                <a:gd name="T53" fmla="*/ 0 h 306"/>
                <a:gd name="T54" fmla="*/ 700 w 718"/>
                <a:gd name="T55" fmla="*/ 0 h 306"/>
                <a:gd name="T56" fmla="*/ 640 w 718"/>
                <a:gd name="T57" fmla="*/ 0 h 306"/>
                <a:gd name="T58" fmla="*/ 588 w 718"/>
                <a:gd name="T59" fmla="*/ 0 h 306"/>
                <a:gd name="T60" fmla="*/ 552 w 718"/>
                <a:gd name="T61" fmla="*/ 0 h 306"/>
                <a:gd name="T62" fmla="*/ 522 w 718"/>
                <a:gd name="T63" fmla="*/ 18 h 306"/>
                <a:gd name="T64" fmla="*/ 493 w 718"/>
                <a:gd name="T65" fmla="*/ 42 h 306"/>
                <a:gd name="T66" fmla="*/ 475 w 718"/>
                <a:gd name="T67" fmla="*/ 54 h 306"/>
                <a:gd name="T68" fmla="*/ 457 w 718"/>
                <a:gd name="T69" fmla="*/ 60 h 306"/>
                <a:gd name="T70" fmla="*/ 433 w 718"/>
                <a:gd name="T71" fmla="*/ 60 h 306"/>
                <a:gd name="T72" fmla="*/ 397 w 718"/>
                <a:gd name="T73" fmla="*/ 66 h 306"/>
                <a:gd name="T74" fmla="*/ 351 w 718"/>
                <a:gd name="T75" fmla="*/ 84 h 306"/>
                <a:gd name="T76" fmla="*/ 315 w 718"/>
                <a:gd name="T77" fmla="*/ 108 h 306"/>
                <a:gd name="T78" fmla="*/ 291 w 718"/>
                <a:gd name="T79" fmla="*/ 126 h 306"/>
                <a:gd name="T80" fmla="*/ 279 w 718"/>
                <a:gd name="T81" fmla="*/ 132 h 306"/>
                <a:gd name="T82" fmla="*/ 261 w 718"/>
                <a:gd name="T83" fmla="*/ 138 h 306"/>
                <a:gd name="T84" fmla="*/ 225 w 718"/>
                <a:gd name="T85" fmla="*/ 138 h 306"/>
                <a:gd name="T86" fmla="*/ 190 w 718"/>
                <a:gd name="T87" fmla="*/ 138 h 306"/>
                <a:gd name="T88" fmla="*/ 184 w 718"/>
                <a:gd name="T89" fmla="*/ 138 h 306"/>
                <a:gd name="T90" fmla="*/ 178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userDrawn="1"/>
          </p:nvSpPr>
          <p:spPr bwMode="hidden">
            <a:xfrm>
              <a:off x="3358" y="1890"/>
              <a:ext cx="2400" cy="881"/>
            </a:xfrm>
            <a:custGeom>
              <a:avLst/>
              <a:gdLst>
                <a:gd name="T0" fmla="*/ 2261 w 2392"/>
                <a:gd name="T1" fmla="*/ 54 h 881"/>
                <a:gd name="T2" fmla="*/ 2217 w 2392"/>
                <a:gd name="T3" fmla="*/ 54 h 881"/>
                <a:gd name="T4" fmla="*/ 2175 w 2392"/>
                <a:gd name="T5" fmla="*/ 66 h 881"/>
                <a:gd name="T6" fmla="*/ 2049 w 2392"/>
                <a:gd name="T7" fmla="*/ 101 h 881"/>
                <a:gd name="T8" fmla="*/ 1984 w 2392"/>
                <a:gd name="T9" fmla="*/ 119 h 881"/>
                <a:gd name="T10" fmla="*/ 1884 w 2392"/>
                <a:gd name="T11" fmla="*/ 167 h 881"/>
                <a:gd name="T12" fmla="*/ 1860 w 2392"/>
                <a:gd name="T13" fmla="*/ 245 h 881"/>
                <a:gd name="T14" fmla="*/ 1866 w 2392"/>
                <a:gd name="T15" fmla="*/ 305 h 881"/>
                <a:gd name="T16" fmla="*/ 1782 w 2392"/>
                <a:gd name="T17" fmla="*/ 317 h 881"/>
                <a:gd name="T18" fmla="*/ 1617 w 2392"/>
                <a:gd name="T19" fmla="*/ 263 h 881"/>
                <a:gd name="T20" fmla="*/ 1527 w 2392"/>
                <a:gd name="T21" fmla="*/ 257 h 881"/>
                <a:gd name="T22" fmla="*/ 1419 w 2392"/>
                <a:gd name="T23" fmla="*/ 311 h 881"/>
                <a:gd name="T24" fmla="*/ 1351 w 2392"/>
                <a:gd name="T25" fmla="*/ 353 h 881"/>
                <a:gd name="T26" fmla="*/ 1326 w 2392"/>
                <a:gd name="T27" fmla="*/ 359 h 881"/>
                <a:gd name="T28" fmla="*/ 1230 w 2392"/>
                <a:gd name="T29" fmla="*/ 371 h 881"/>
                <a:gd name="T30" fmla="*/ 1176 w 2392"/>
                <a:gd name="T31" fmla="*/ 365 h 881"/>
                <a:gd name="T32" fmla="*/ 1069 w 2392"/>
                <a:gd name="T33" fmla="*/ 371 h 881"/>
                <a:gd name="T34" fmla="*/ 969 w 2392"/>
                <a:gd name="T35" fmla="*/ 383 h 881"/>
                <a:gd name="T36" fmla="*/ 933 w 2392"/>
                <a:gd name="T37" fmla="*/ 401 h 881"/>
                <a:gd name="T38" fmla="*/ 831 w 2392"/>
                <a:gd name="T39" fmla="*/ 419 h 881"/>
                <a:gd name="T40" fmla="*/ 790 w 2392"/>
                <a:gd name="T41" fmla="*/ 419 h 881"/>
                <a:gd name="T42" fmla="*/ 672 w 2392"/>
                <a:gd name="T43" fmla="*/ 437 h 881"/>
                <a:gd name="T44" fmla="*/ 606 w 2392"/>
                <a:gd name="T45" fmla="*/ 473 h 881"/>
                <a:gd name="T46" fmla="*/ 511 w 2392"/>
                <a:gd name="T47" fmla="*/ 467 h 881"/>
                <a:gd name="T48" fmla="*/ 435 w 2392"/>
                <a:gd name="T49" fmla="*/ 491 h 881"/>
                <a:gd name="T50" fmla="*/ 417 w 2392"/>
                <a:gd name="T51" fmla="*/ 539 h 881"/>
                <a:gd name="T52" fmla="*/ 351 w 2392"/>
                <a:gd name="T53" fmla="*/ 569 h 881"/>
                <a:gd name="T54" fmla="*/ 226 w 2392"/>
                <a:gd name="T55" fmla="*/ 599 h 881"/>
                <a:gd name="T56" fmla="*/ 138 w 2392"/>
                <a:gd name="T57" fmla="*/ 647 h 881"/>
                <a:gd name="T58" fmla="*/ 108 w 2392"/>
                <a:gd name="T59" fmla="*/ 659 h 881"/>
                <a:gd name="T60" fmla="*/ 0 w 2392"/>
                <a:gd name="T61" fmla="*/ 671 h 881"/>
                <a:gd name="T62" fmla="*/ 84 w 2392"/>
                <a:gd name="T63" fmla="*/ 695 h 881"/>
                <a:gd name="T64" fmla="*/ 267 w 2392"/>
                <a:gd name="T65" fmla="*/ 653 h 881"/>
                <a:gd name="T66" fmla="*/ 481 w 2392"/>
                <a:gd name="T67" fmla="*/ 569 h 881"/>
                <a:gd name="T68" fmla="*/ 576 w 2392"/>
                <a:gd name="T69" fmla="*/ 521 h 881"/>
                <a:gd name="T70" fmla="*/ 654 w 2392"/>
                <a:gd name="T71" fmla="*/ 515 h 881"/>
                <a:gd name="T72" fmla="*/ 885 w 2392"/>
                <a:gd name="T73" fmla="*/ 461 h 881"/>
                <a:gd name="T74" fmla="*/ 1164 w 2392"/>
                <a:gd name="T75" fmla="*/ 425 h 881"/>
                <a:gd name="T76" fmla="*/ 1308 w 2392"/>
                <a:gd name="T77" fmla="*/ 461 h 881"/>
                <a:gd name="T78" fmla="*/ 1437 w 2392"/>
                <a:gd name="T79" fmla="*/ 533 h 881"/>
                <a:gd name="T80" fmla="*/ 1455 w 2392"/>
                <a:gd name="T81" fmla="*/ 617 h 881"/>
                <a:gd name="T82" fmla="*/ 1396 w 2392"/>
                <a:gd name="T83" fmla="*/ 653 h 881"/>
                <a:gd name="T84" fmla="*/ 1242 w 2392"/>
                <a:gd name="T85" fmla="*/ 701 h 881"/>
                <a:gd name="T86" fmla="*/ 1128 w 2392"/>
                <a:gd name="T87" fmla="*/ 755 h 881"/>
                <a:gd name="T88" fmla="*/ 1081 w 2392"/>
                <a:gd name="T89" fmla="*/ 809 h 881"/>
                <a:gd name="T90" fmla="*/ 1093 w 2392"/>
                <a:gd name="T91" fmla="*/ 869 h 881"/>
                <a:gd name="T92" fmla="*/ 1122 w 2392"/>
                <a:gd name="T93" fmla="*/ 881 h 881"/>
                <a:gd name="T94" fmla="*/ 1224 w 2392"/>
                <a:gd name="T95" fmla="*/ 869 h 881"/>
                <a:gd name="T96" fmla="*/ 1408 w 2392"/>
                <a:gd name="T97" fmla="*/ 857 h 881"/>
                <a:gd name="T98" fmla="*/ 1461 w 2392"/>
                <a:gd name="T99" fmla="*/ 851 h 881"/>
                <a:gd name="T100" fmla="*/ 1503 w 2392"/>
                <a:gd name="T101" fmla="*/ 833 h 881"/>
                <a:gd name="T102" fmla="*/ 1699 w 2392"/>
                <a:gd name="T103" fmla="*/ 743 h 881"/>
                <a:gd name="T104" fmla="*/ 1830 w 2392"/>
                <a:gd name="T105" fmla="*/ 689 h 881"/>
                <a:gd name="T106" fmla="*/ 1908 w 2392"/>
                <a:gd name="T107" fmla="*/ 581 h 881"/>
                <a:gd name="T108" fmla="*/ 2067 w 2392"/>
                <a:gd name="T109" fmla="*/ 389 h 881"/>
                <a:gd name="T110" fmla="*/ 2235 w 2392"/>
                <a:gd name="T111" fmla="*/ 269 h 881"/>
                <a:gd name="T112" fmla="*/ 2281 w 2392"/>
                <a:gd name="T113" fmla="*/ 239 h 881"/>
                <a:gd name="T114" fmla="*/ 2424 w 2392"/>
                <a:gd name="T115" fmla="*/ 0 h 881"/>
                <a:gd name="T116" fmla="*/ 233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6930"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16693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fld id="{1EE0E984-0F9D-4B16-A331-B7FBB6563A0B}" type="slidenum">
              <a:rPr lang="en-US" altLang="en-US"/>
              <a:pPr/>
              <a:t>‹#›</a:t>
            </a:fld>
            <a:endParaRPr lang="en-US" altLang="en-US"/>
          </a:p>
        </p:txBody>
      </p:sp>
    </p:spTree>
    <p:extLst>
      <p:ext uri="{BB962C8B-B14F-4D97-AF65-F5344CB8AC3E}">
        <p14:creationId xmlns:p14="http://schemas.microsoft.com/office/powerpoint/2010/main" val="21160128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3E8CA320-EB16-4EA9-A825-4C0269D3D81C}" type="slidenum">
              <a:rPr lang="en-US" altLang="en-US"/>
              <a:pPr/>
              <a:t>‹#›</a:t>
            </a:fld>
            <a:endParaRPr lang="en-US" altLang="en-US"/>
          </a:p>
        </p:txBody>
      </p:sp>
    </p:spTree>
    <p:extLst>
      <p:ext uri="{BB962C8B-B14F-4D97-AF65-F5344CB8AC3E}">
        <p14:creationId xmlns:p14="http://schemas.microsoft.com/office/powerpoint/2010/main" val="35877242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F82D83D7-DABE-48F3-9070-C80D36DE5D1F}" type="slidenum">
              <a:rPr lang="en-US" altLang="en-US"/>
              <a:pPr/>
              <a:t>‹#›</a:t>
            </a:fld>
            <a:endParaRPr lang="en-US" altLang="en-US"/>
          </a:p>
        </p:txBody>
      </p:sp>
    </p:spTree>
    <p:extLst>
      <p:ext uri="{BB962C8B-B14F-4D97-AF65-F5344CB8AC3E}">
        <p14:creationId xmlns:p14="http://schemas.microsoft.com/office/powerpoint/2010/main" val="7667934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FE9EAF58-15A2-4D3B-B83E-181632B52EE3}" type="slidenum">
              <a:rPr lang="en-US" altLang="en-US"/>
              <a:pPr/>
              <a:t>‹#›</a:t>
            </a:fld>
            <a:endParaRPr lang="en-US" altLang="en-US"/>
          </a:p>
        </p:txBody>
      </p:sp>
    </p:spTree>
    <p:extLst>
      <p:ext uri="{BB962C8B-B14F-4D97-AF65-F5344CB8AC3E}">
        <p14:creationId xmlns:p14="http://schemas.microsoft.com/office/powerpoint/2010/main" val="31157523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fld id="{ED2A4864-8180-4B3A-821F-B6A5A2BFC9F7}" type="slidenum">
              <a:rPr lang="en-US" altLang="en-US"/>
              <a:pPr/>
              <a:t>‹#›</a:t>
            </a:fld>
            <a:endParaRPr lang="en-US" altLang="en-US"/>
          </a:p>
        </p:txBody>
      </p:sp>
    </p:spTree>
    <p:extLst>
      <p:ext uri="{BB962C8B-B14F-4D97-AF65-F5344CB8AC3E}">
        <p14:creationId xmlns:p14="http://schemas.microsoft.com/office/powerpoint/2010/main" val="15580424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fld id="{1B29E10E-6691-405D-9B35-4B624380788F}" type="slidenum">
              <a:rPr lang="en-US" altLang="en-US"/>
              <a:pPr/>
              <a:t>‹#›</a:t>
            </a:fld>
            <a:endParaRPr lang="en-US" altLang="en-US"/>
          </a:p>
        </p:txBody>
      </p:sp>
    </p:spTree>
    <p:extLst>
      <p:ext uri="{BB962C8B-B14F-4D97-AF65-F5344CB8AC3E}">
        <p14:creationId xmlns:p14="http://schemas.microsoft.com/office/powerpoint/2010/main" val="39022870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fld id="{3CACE6C1-2936-4CA4-8F13-E1A7F3447940}" type="slidenum">
              <a:rPr lang="en-US" altLang="en-US"/>
              <a:pPr/>
              <a:t>‹#›</a:t>
            </a:fld>
            <a:endParaRPr lang="en-US" altLang="en-US"/>
          </a:p>
        </p:txBody>
      </p:sp>
    </p:spTree>
    <p:extLst>
      <p:ext uri="{BB962C8B-B14F-4D97-AF65-F5344CB8AC3E}">
        <p14:creationId xmlns:p14="http://schemas.microsoft.com/office/powerpoint/2010/main" val="31579229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181D8721-8C2D-4AA8-9A7A-5CA91B0D1717}" type="slidenum">
              <a:rPr lang="en-US" altLang="en-US"/>
              <a:pPr/>
              <a:t>‹#›</a:t>
            </a:fld>
            <a:endParaRPr lang="en-US" altLang="en-US"/>
          </a:p>
        </p:txBody>
      </p:sp>
    </p:spTree>
    <p:extLst>
      <p:ext uri="{BB962C8B-B14F-4D97-AF65-F5344CB8AC3E}">
        <p14:creationId xmlns:p14="http://schemas.microsoft.com/office/powerpoint/2010/main" val="28084317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04BD2039-FBFE-4015-8A1C-DBE7417A8D02}" type="slidenum">
              <a:rPr lang="en-US" altLang="en-US"/>
              <a:pPr/>
              <a:t>‹#›</a:t>
            </a:fld>
            <a:endParaRPr lang="en-US" altLang="en-US"/>
          </a:p>
        </p:txBody>
      </p:sp>
    </p:spTree>
    <p:extLst>
      <p:ext uri="{BB962C8B-B14F-4D97-AF65-F5344CB8AC3E}">
        <p14:creationId xmlns:p14="http://schemas.microsoft.com/office/powerpoint/2010/main" val="4216574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6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8806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2B70E935-48EA-4807-892F-8B2B71501270}" type="slidenum">
              <a:rPr lang="en-US" altLang="en-US"/>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289586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C9937859-AE5F-4B73-A5AB-92E46A401BC6}" type="slidenum">
              <a:rPr lang="en-US" altLang="en-US"/>
              <a:pPr/>
              <a:t>‹#›</a:t>
            </a:fld>
            <a:endParaRPr lang="en-US" altLang="en-US"/>
          </a:p>
        </p:txBody>
      </p:sp>
    </p:spTree>
    <p:extLst>
      <p:ext uri="{BB962C8B-B14F-4D97-AF65-F5344CB8AC3E}">
        <p14:creationId xmlns:p14="http://schemas.microsoft.com/office/powerpoint/2010/main" val="39988610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0D876ECE-F2C5-4E5D-B1AD-733258306B05}" type="slidenum">
              <a:rPr lang="en-US" altLang="en-US"/>
              <a:pPr/>
              <a:t>‹#›</a:t>
            </a:fld>
            <a:endParaRPr lang="en-US" altLang="en-US"/>
          </a:p>
        </p:txBody>
      </p:sp>
    </p:spTree>
    <p:extLst>
      <p:ext uri="{BB962C8B-B14F-4D97-AF65-F5344CB8AC3E}">
        <p14:creationId xmlns:p14="http://schemas.microsoft.com/office/powerpoint/2010/main" val="4298688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latin typeface="Arial" charset="0"/>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0006"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7000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fld id="{7B9D93EF-647E-4D36-B2AA-416DF144D3EB}" type="slidenum">
              <a:rPr lang="en-US" altLang="en-US"/>
              <a:pPr/>
              <a:t>‹#›</a:t>
            </a:fld>
            <a:endParaRPr lang="en-US" alt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358887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1F803B06-310A-499D-B92A-E89EE6362CBA}" type="slidenum">
              <a:rPr lang="en-US" altLang="en-US"/>
              <a:pPr/>
              <a:t>‹#›</a:t>
            </a:fld>
            <a:endParaRPr lang="en-US" altLang="en-US"/>
          </a:p>
        </p:txBody>
      </p:sp>
    </p:spTree>
    <p:extLst>
      <p:ext uri="{BB962C8B-B14F-4D97-AF65-F5344CB8AC3E}">
        <p14:creationId xmlns:p14="http://schemas.microsoft.com/office/powerpoint/2010/main" val="37419804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5EF4552D-129B-44D3-8798-E2FEB20CEF95}" type="slidenum">
              <a:rPr lang="en-US" altLang="en-US"/>
              <a:pPr/>
              <a:t>‹#›</a:t>
            </a:fld>
            <a:endParaRPr lang="en-US" altLang="en-US"/>
          </a:p>
        </p:txBody>
      </p:sp>
    </p:spTree>
    <p:extLst>
      <p:ext uri="{BB962C8B-B14F-4D97-AF65-F5344CB8AC3E}">
        <p14:creationId xmlns:p14="http://schemas.microsoft.com/office/powerpoint/2010/main" val="138261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AF86D398-F93E-4286-A4CD-3A072BCE8613}" type="slidenum">
              <a:rPr lang="en-US" altLang="en-US"/>
              <a:pPr/>
              <a:t>‹#›</a:t>
            </a:fld>
            <a:endParaRPr lang="en-US" altLang="en-US"/>
          </a:p>
        </p:txBody>
      </p:sp>
    </p:spTree>
    <p:extLst>
      <p:ext uri="{BB962C8B-B14F-4D97-AF65-F5344CB8AC3E}">
        <p14:creationId xmlns:p14="http://schemas.microsoft.com/office/powerpoint/2010/main" val="30977097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fld id="{2C16447E-8880-4441-9D53-0C7779A5CD8D}" type="slidenum">
              <a:rPr lang="en-US" altLang="en-US"/>
              <a:pPr/>
              <a:t>‹#›</a:t>
            </a:fld>
            <a:endParaRPr lang="en-US" altLang="en-US"/>
          </a:p>
        </p:txBody>
      </p:sp>
    </p:spTree>
    <p:extLst>
      <p:ext uri="{BB962C8B-B14F-4D97-AF65-F5344CB8AC3E}">
        <p14:creationId xmlns:p14="http://schemas.microsoft.com/office/powerpoint/2010/main" val="42846023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fld id="{6E5A7225-A941-4466-A12D-64A9C7E23768}" type="slidenum">
              <a:rPr lang="en-US" altLang="en-US"/>
              <a:pPr/>
              <a:t>‹#›</a:t>
            </a:fld>
            <a:endParaRPr lang="en-US" altLang="en-US"/>
          </a:p>
        </p:txBody>
      </p:sp>
    </p:spTree>
    <p:extLst>
      <p:ext uri="{BB962C8B-B14F-4D97-AF65-F5344CB8AC3E}">
        <p14:creationId xmlns:p14="http://schemas.microsoft.com/office/powerpoint/2010/main" val="39083716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fld id="{30E6A6B1-CFA3-41D6-979A-04DD1423C7B9}" type="slidenum">
              <a:rPr lang="en-US" altLang="en-US"/>
              <a:pPr/>
              <a:t>‹#›</a:t>
            </a:fld>
            <a:endParaRPr lang="en-US" altLang="en-US"/>
          </a:p>
        </p:txBody>
      </p:sp>
    </p:spTree>
    <p:extLst>
      <p:ext uri="{BB962C8B-B14F-4D97-AF65-F5344CB8AC3E}">
        <p14:creationId xmlns:p14="http://schemas.microsoft.com/office/powerpoint/2010/main" val="38508181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CD79068B-1390-48C0-92DE-C81B62F5731E}" type="slidenum">
              <a:rPr lang="en-US" altLang="en-US"/>
              <a:pPr/>
              <a:t>‹#›</a:t>
            </a:fld>
            <a:endParaRPr lang="en-US" altLang="en-US"/>
          </a:p>
        </p:txBody>
      </p:sp>
    </p:spTree>
    <p:extLst>
      <p:ext uri="{BB962C8B-B14F-4D97-AF65-F5344CB8AC3E}">
        <p14:creationId xmlns:p14="http://schemas.microsoft.com/office/powerpoint/2010/main" val="49390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1D94A35-8280-4A97-8B4A-674609101E29}" type="slidenum">
              <a:rPr lang="en-US" altLang="en-US"/>
              <a:pPr/>
              <a:t>‹#›</a:t>
            </a:fld>
            <a:endParaRPr lang="en-US" altLang="en-US"/>
          </a:p>
        </p:txBody>
      </p:sp>
    </p:spTree>
    <p:extLst>
      <p:ext uri="{BB962C8B-B14F-4D97-AF65-F5344CB8AC3E}">
        <p14:creationId xmlns:p14="http://schemas.microsoft.com/office/powerpoint/2010/main" val="14652515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470DDFD2-7E3F-4286-B7D0-F72FF637C42A}" type="slidenum">
              <a:rPr lang="en-US" altLang="en-US"/>
              <a:pPr/>
              <a:t>‹#›</a:t>
            </a:fld>
            <a:endParaRPr lang="en-US" altLang="en-US"/>
          </a:p>
        </p:txBody>
      </p:sp>
    </p:spTree>
    <p:extLst>
      <p:ext uri="{BB962C8B-B14F-4D97-AF65-F5344CB8AC3E}">
        <p14:creationId xmlns:p14="http://schemas.microsoft.com/office/powerpoint/2010/main" val="18400907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E1AC2487-F76A-475B-9A86-12238D085A99}" type="slidenum">
              <a:rPr lang="en-US" altLang="en-US"/>
              <a:pPr/>
              <a:t>‹#›</a:t>
            </a:fld>
            <a:endParaRPr lang="en-US" altLang="en-US"/>
          </a:p>
        </p:txBody>
      </p:sp>
    </p:spTree>
    <p:extLst>
      <p:ext uri="{BB962C8B-B14F-4D97-AF65-F5344CB8AC3E}">
        <p14:creationId xmlns:p14="http://schemas.microsoft.com/office/powerpoint/2010/main" val="4868841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CD05883E-FEFB-4BF0-92C0-655E3D4B69F1}" type="slidenum">
              <a:rPr lang="en-US" altLang="en-US"/>
              <a:pPr/>
              <a:t>‹#›</a:t>
            </a:fld>
            <a:endParaRPr lang="en-US" altLang="en-US"/>
          </a:p>
        </p:txBody>
      </p:sp>
    </p:spTree>
    <p:extLst>
      <p:ext uri="{BB962C8B-B14F-4D97-AF65-F5344CB8AC3E}">
        <p14:creationId xmlns:p14="http://schemas.microsoft.com/office/powerpoint/2010/main" val="35136166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1" hangingPunct="1">
                  <a:defRPr/>
                </a:pPr>
                <a:endParaRPr lang="en-US">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US">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US">
                  <a:latin typeface="Arial"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1" hangingPunct="1">
                  <a:defRPr/>
                </a:pPr>
                <a:endParaRPr lang="en-US">
                  <a:latin typeface="Arial"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1" hangingPunct="1">
                  <a:defRPr/>
                </a:pPr>
                <a:endParaRPr lang="en-US">
                  <a:latin typeface="Arial"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1" hangingPunct="1">
                  <a:defRPr/>
                </a:pPr>
                <a:endParaRPr lang="en-US">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1" hangingPunct="1">
                  <a:defRPr/>
                </a:pPr>
                <a:endParaRPr lang="en-US">
                  <a:latin typeface="Arial"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1" hangingPunct="1">
                  <a:defRPr/>
                </a:pPr>
                <a:endParaRPr lang="en-US">
                  <a:latin typeface="Arial"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1" hangingPunct="1">
                  <a:defRPr/>
                </a:pPr>
                <a:endParaRPr lang="en-US">
                  <a:latin typeface="Arial"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1" hangingPunct="1">
                  <a:defRPr/>
                </a:pPr>
                <a:endParaRPr lang="en-US">
                  <a:latin typeface="Arial"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1" hangingPunct="1">
                  <a:defRPr/>
                </a:pPr>
                <a:endParaRPr lang="en-US">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US">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US">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grpSp>
      </p:grpSp>
      <p:sp>
        <p:nvSpPr>
          <p:cNvPr id="17312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7312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fld id="{C56487BF-5ABC-422B-96F7-6A0BEFEFDADF}" type="slidenum">
              <a:rPr lang="en-US" altLang="en-US"/>
              <a:pPr/>
              <a:t>‹#›</a:t>
            </a:fld>
            <a:endParaRPr lang="en-US" altLang="en-US"/>
          </a:p>
        </p:txBody>
      </p:sp>
    </p:spTree>
    <p:extLst>
      <p:ext uri="{BB962C8B-B14F-4D97-AF65-F5344CB8AC3E}">
        <p14:creationId xmlns:p14="http://schemas.microsoft.com/office/powerpoint/2010/main" val="25235978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fld id="{5F4CF839-9111-43E4-99A9-AF6644E85672}" type="slidenum">
              <a:rPr lang="en-US" altLang="en-US"/>
              <a:pPr/>
              <a:t>‹#›</a:t>
            </a:fld>
            <a:endParaRPr lang="en-US" altLang="en-US"/>
          </a:p>
        </p:txBody>
      </p:sp>
    </p:spTree>
    <p:extLst>
      <p:ext uri="{BB962C8B-B14F-4D97-AF65-F5344CB8AC3E}">
        <p14:creationId xmlns:p14="http://schemas.microsoft.com/office/powerpoint/2010/main" val="25530481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fld id="{566B3046-BE41-4AFA-BD12-6C375929B8C2}" type="slidenum">
              <a:rPr lang="en-US" altLang="en-US"/>
              <a:pPr/>
              <a:t>‹#›</a:t>
            </a:fld>
            <a:endParaRPr lang="en-US" altLang="en-US"/>
          </a:p>
        </p:txBody>
      </p:sp>
    </p:spTree>
    <p:extLst>
      <p:ext uri="{BB962C8B-B14F-4D97-AF65-F5344CB8AC3E}">
        <p14:creationId xmlns:p14="http://schemas.microsoft.com/office/powerpoint/2010/main" val="30483422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fld id="{D2FE6338-81BF-471C-9CFD-A906AD58B121}" type="slidenum">
              <a:rPr lang="en-US" altLang="en-US"/>
              <a:pPr/>
              <a:t>‹#›</a:t>
            </a:fld>
            <a:endParaRPr lang="en-US" altLang="en-US"/>
          </a:p>
        </p:txBody>
      </p:sp>
    </p:spTree>
    <p:extLst>
      <p:ext uri="{BB962C8B-B14F-4D97-AF65-F5344CB8AC3E}">
        <p14:creationId xmlns:p14="http://schemas.microsoft.com/office/powerpoint/2010/main" val="38273143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fld id="{39B5D311-6384-4E80-94F2-08043E639FF1}" type="slidenum">
              <a:rPr lang="en-US" altLang="en-US"/>
              <a:pPr/>
              <a:t>‹#›</a:t>
            </a:fld>
            <a:endParaRPr lang="en-US" altLang="en-US"/>
          </a:p>
        </p:txBody>
      </p:sp>
    </p:spTree>
    <p:extLst>
      <p:ext uri="{BB962C8B-B14F-4D97-AF65-F5344CB8AC3E}">
        <p14:creationId xmlns:p14="http://schemas.microsoft.com/office/powerpoint/2010/main" val="36463962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fld id="{AA9777E8-CA48-42A0-95F5-C3D948A87D21}" type="slidenum">
              <a:rPr lang="en-US" altLang="en-US"/>
              <a:pPr/>
              <a:t>‹#›</a:t>
            </a:fld>
            <a:endParaRPr lang="en-US" altLang="en-US"/>
          </a:p>
        </p:txBody>
      </p:sp>
    </p:spTree>
    <p:extLst>
      <p:ext uri="{BB962C8B-B14F-4D97-AF65-F5344CB8AC3E}">
        <p14:creationId xmlns:p14="http://schemas.microsoft.com/office/powerpoint/2010/main" val="33536224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fld id="{D2EA7D2A-DFE0-4C2A-89F9-AFAE06064F69}" type="slidenum">
              <a:rPr lang="en-US" altLang="en-US"/>
              <a:pPr/>
              <a:t>‹#›</a:t>
            </a:fld>
            <a:endParaRPr lang="en-US" altLang="en-US"/>
          </a:p>
        </p:txBody>
      </p:sp>
    </p:spTree>
    <p:extLst>
      <p:ext uri="{BB962C8B-B14F-4D97-AF65-F5344CB8AC3E}">
        <p14:creationId xmlns:p14="http://schemas.microsoft.com/office/powerpoint/2010/main" val="43276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A0F177-45B2-4E0D-878C-52EA8632C028}" type="slidenum">
              <a:rPr lang="en-US" altLang="en-US"/>
              <a:pPr/>
              <a:t>‹#›</a:t>
            </a:fld>
            <a:endParaRPr lang="en-US" altLang="en-US"/>
          </a:p>
        </p:txBody>
      </p:sp>
    </p:spTree>
    <p:extLst>
      <p:ext uri="{BB962C8B-B14F-4D97-AF65-F5344CB8AC3E}">
        <p14:creationId xmlns:p14="http://schemas.microsoft.com/office/powerpoint/2010/main" val="42864987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fld id="{FF86B902-ABED-4233-AFDB-CBAA84EB5861}" type="slidenum">
              <a:rPr lang="en-US" altLang="en-US"/>
              <a:pPr/>
              <a:t>‹#›</a:t>
            </a:fld>
            <a:endParaRPr lang="en-US" altLang="en-US"/>
          </a:p>
        </p:txBody>
      </p:sp>
    </p:spTree>
    <p:extLst>
      <p:ext uri="{BB962C8B-B14F-4D97-AF65-F5344CB8AC3E}">
        <p14:creationId xmlns:p14="http://schemas.microsoft.com/office/powerpoint/2010/main" val="27455488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fld id="{42ED0D82-E3B8-4349-983F-E55A64060714}" type="slidenum">
              <a:rPr lang="en-US" altLang="en-US"/>
              <a:pPr/>
              <a:t>‹#›</a:t>
            </a:fld>
            <a:endParaRPr lang="en-US" altLang="en-US"/>
          </a:p>
        </p:txBody>
      </p:sp>
    </p:spTree>
    <p:extLst>
      <p:ext uri="{BB962C8B-B14F-4D97-AF65-F5344CB8AC3E}">
        <p14:creationId xmlns:p14="http://schemas.microsoft.com/office/powerpoint/2010/main" val="7223208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fld id="{A9ADC496-0552-440A-9349-5B0D6CEDA5BC}" type="slidenum">
              <a:rPr lang="en-US" altLang="en-US"/>
              <a:pPr/>
              <a:t>‹#›</a:t>
            </a:fld>
            <a:endParaRPr lang="en-US" altLang="en-US"/>
          </a:p>
        </p:txBody>
      </p:sp>
    </p:spTree>
    <p:extLst>
      <p:ext uri="{BB962C8B-B14F-4D97-AF65-F5344CB8AC3E}">
        <p14:creationId xmlns:p14="http://schemas.microsoft.com/office/powerpoint/2010/main" val="9977479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fld id="{A677F946-57CB-412D-9A82-54BFFFB61459}" type="slidenum">
              <a:rPr lang="en-US" altLang="en-US"/>
              <a:pPr/>
              <a:t>‹#›</a:t>
            </a:fld>
            <a:endParaRPr lang="en-US" altLang="en-US"/>
          </a:p>
        </p:txBody>
      </p:sp>
    </p:spTree>
    <p:extLst>
      <p:ext uri="{BB962C8B-B14F-4D97-AF65-F5344CB8AC3E}">
        <p14:creationId xmlns:p14="http://schemas.microsoft.com/office/powerpoint/2010/main" val="24477157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US">
                <a:latin typeface="Arial" charset="0"/>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613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7613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Date Placeholder 6"/>
          <p:cNvSpPr>
            <a:spLocks noGrp="1" noChangeArrowheads="1"/>
          </p:cNvSpPr>
          <p:nvPr>
            <p:ph type="dt" sz="quarter" idx="10"/>
          </p:nvPr>
        </p:nvSpPr>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p:txBody>
          <a:bodyPr/>
          <a:lstStyle>
            <a:lvl1pPr>
              <a:defRPr/>
            </a:lvl1pPr>
          </a:lstStyle>
          <a:p>
            <a:fld id="{1ECA987E-D73E-4A8F-81EF-9A62B12559AC}" type="slidenum">
              <a:rPr lang="en-US" altLang="en-US"/>
              <a:pPr/>
              <a:t>‹#›</a:t>
            </a:fld>
            <a:endParaRPr lang="en-US" altLang="en-US"/>
          </a:p>
        </p:txBody>
      </p:sp>
    </p:spTree>
    <p:extLst>
      <p:ext uri="{BB962C8B-B14F-4D97-AF65-F5344CB8AC3E}">
        <p14:creationId xmlns:p14="http://schemas.microsoft.com/office/powerpoint/2010/main" val="30096596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FF550A92-DEE7-40F3-A90A-6D8B916872F9}" type="slidenum">
              <a:rPr lang="en-US" altLang="en-US"/>
              <a:pPr/>
              <a:t>‹#›</a:t>
            </a:fld>
            <a:endParaRPr lang="en-US" altLang="en-US"/>
          </a:p>
        </p:txBody>
      </p:sp>
    </p:spTree>
    <p:extLst>
      <p:ext uri="{BB962C8B-B14F-4D97-AF65-F5344CB8AC3E}">
        <p14:creationId xmlns:p14="http://schemas.microsoft.com/office/powerpoint/2010/main" val="21303431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0F236E5C-B674-442F-995C-7E93B92C067F}" type="slidenum">
              <a:rPr lang="en-US" altLang="en-US"/>
              <a:pPr/>
              <a:t>‹#›</a:t>
            </a:fld>
            <a:endParaRPr lang="en-US" altLang="en-US"/>
          </a:p>
        </p:txBody>
      </p:sp>
    </p:spTree>
    <p:extLst>
      <p:ext uri="{BB962C8B-B14F-4D97-AF65-F5344CB8AC3E}">
        <p14:creationId xmlns:p14="http://schemas.microsoft.com/office/powerpoint/2010/main" val="36753157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3F7905AB-7F17-48CC-99E1-EF8F46E82747}" type="slidenum">
              <a:rPr lang="en-US" altLang="en-US"/>
              <a:pPr/>
              <a:t>‹#›</a:t>
            </a:fld>
            <a:endParaRPr lang="en-US" altLang="en-US"/>
          </a:p>
        </p:txBody>
      </p:sp>
    </p:spTree>
    <p:extLst>
      <p:ext uri="{BB962C8B-B14F-4D97-AF65-F5344CB8AC3E}">
        <p14:creationId xmlns:p14="http://schemas.microsoft.com/office/powerpoint/2010/main" val="16873120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fld id="{BCF1F7FF-E9E5-463B-9EBC-4EECE450C569}" type="slidenum">
              <a:rPr lang="en-US" altLang="en-US"/>
              <a:pPr/>
              <a:t>‹#›</a:t>
            </a:fld>
            <a:endParaRPr lang="en-US" altLang="en-US"/>
          </a:p>
        </p:txBody>
      </p:sp>
    </p:spTree>
    <p:extLst>
      <p:ext uri="{BB962C8B-B14F-4D97-AF65-F5344CB8AC3E}">
        <p14:creationId xmlns:p14="http://schemas.microsoft.com/office/powerpoint/2010/main" val="27507679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fld id="{80BA5CDF-C829-4E01-AEE6-95253CF0E53F}" type="slidenum">
              <a:rPr lang="en-US" altLang="en-US"/>
              <a:pPr/>
              <a:t>‹#›</a:t>
            </a:fld>
            <a:endParaRPr lang="en-US" altLang="en-US"/>
          </a:p>
        </p:txBody>
      </p:sp>
    </p:spTree>
    <p:extLst>
      <p:ext uri="{BB962C8B-B14F-4D97-AF65-F5344CB8AC3E}">
        <p14:creationId xmlns:p14="http://schemas.microsoft.com/office/powerpoint/2010/main" val="1199017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08BE15-74D1-4ABF-A786-BDF34D679B0C}" type="slidenum">
              <a:rPr lang="en-US" altLang="en-US"/>
              <a:pPr/>
              <a:t>‹#›</a:t>
            </a:fld>
            <a:endParaRPr lang="en-US" altLang="en-US"/>
          </a:p>
        </p:txBody>
      </p:sp>
    </p:spTree>
    <p:extLst>
      <p:ext uri="{BB962C8B-B14F-4D97-AF65-F5344CB8AC3E}">
        <p14:creationId xmlns:p14="http://schemas.microsoft.com/office/powerpoint/2010/main" val="39451713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fld id="{A9C4D60B-36E5-47C4-9153-8C69D5809AA4}" type="slidenum">
              <a:rPr lang="en-US" altLang="en-US"/>
              <a:pPr/>
              <a:t>‹#›</a:t>
            </a:fld>
            <a:endParaRPr lang="en-US" altLang="en-US"/>
          </a:p>
        </p:txBody>
      </p:sp>
    </p:spTree>
    <p:extLst>
      <p:ext uri="{BB962C8B-B14F-4D97-AF65-F5344CB8AC3E}">
        <p14:creationId xmlns:p14="http://schemas.microsoft.com/office/powerpoint/2010/main" val="32785063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2A42E318-E05C-4611-BA7B-4ADAC33B31FF}" type="slidenum">
              <a:rPr lang="en-US" altLang="en-US"/>
              <a:pPr/>
              <a:t>‹#›</a:t>
            </a:fld>
            <a:endParaRPr lang="en-US" altLang="en-US"/>
          </a:p>
        </p:txBody>
      </p:sp>
    </p:spTree>
    <p:extLst>
      <p:ext uri="{BB962C8B-B14F-4D97-AF65-F5344CB8AC3E}">
        <p14:creationId xmlns:p14="http://schemas.microsoft.com/office/powerpoint/2010/main" val="4871101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A3CD2CBA-71C3-4F82-9A36-AAF0CB733CE0}" type="slidenum">
              <a:rPr lang="en-US" altLang="en-US"/>
              <a:pPr/>
              <a:t>‹#›</a:t>
            </a:fld>
            <a:endParaRPr lang="en-US" altLang="en-US"/>
          </a:p>
        </p:txBody>
      </p:sp>
    </p:spTree>
    <p:extLst>
      <p:ext uri="{BB962C8B-B14F-4D97-AF65-F5344CB8AC3E}">
        <p14:creationId xmlns:p14="http://schemas.microsoft.com/office/powerpoint/2010/main" val="11919009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41E0A409-CFEC-4D0D-9D37-0FEF3D6FE6A3}" type="slidenum">
              <a:rPr lang="en-US" altLang="en-US"/>
              <a:pPr/>
              <a:t>‹#›</a:t>
            </a:fld>
            <a:endParaRPr lang="en-US" altLang="en-US"/>
          </a:p>
        </p:txBody>
      </p:sp>
    </p:spTree>
    <p:extLst>
      <p:ext uri="{BB962C8B-B14F-4D97-AF65-F5344CB8AC3E}">
        <p14:creationId xmlns:p14="http://schemas.microsoft.com/office/powerpoint/2010/main" val="41677831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C227A243-EB18-45D3-84D9-1102216E4ACB}" type="slidenum">
              <a:rPr lang="en-US" altLang="en-US"/>
              <a:pPr/>
              <a:t>‹#›</a:t>
            </a:fld>
            <a:endParaRPr lang="en-US" altLang="en-US"/>
          </a:p>
        </p:txBody>
      </p:sp>
    </p:spTree>
    <p:extLst>
      <p:ext uri="{BB962C8B-B14F-4D97-AF65-F5344CB8AC3E}">
        <p14:creationId xmlns:p14="http://schemas.microsoft.com/office/powerpoint/2010/main" val="2812625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0D0053C-9C98-4FBE-BFBB-669C12DFE288}" type="slidenum">
              <a:rPr lang="en-US" altLang="en-US"/>
              <a:pPr/>
              <a:t>‹#›</a:t>
            </a:fld>
            <a:endParaRPr lang="en-US" altLang="en-US"/>
          </a:p>
        </p:txBody>
      </p:sp>
    </p:spTree>
    <p:extLst>
      <p:ext uri="{BB962C8B-B14F-4D97-AF65-F5344CB8AC3E}">
        <p14:creationId xmlns:p14="http://schemas.microsoft.com/office/powerpoint/2010/main" val="4143053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48D6816-A3B0-48A5-A16E-F79E664630E8}" type="slidenum">
              <a:rPr lang="en-US" altLang="en-US"/>
              <a:pPr/>
              <a:t>‹#›</a:t>
            </a:fld>
            <a:endParaRPr lang="en-US" altLang="en-US"/>
          </a:p>
        </p:txBody>
      </p:sp>
    </p:spTree>
    <p:extLst>
      <p:ext uri="{BB962C8B-B14F-4D97-AF65-F5344CB8AC3E}">
        <p14:creationId xmlns:p14="http://schemas.microsoft.com/office/powerpoint/2010/main" val="2498571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06D4FCF-89D5-42F3-9A2D-77C3B1C7FD3D}" type="slidenum">
              <a:rPr lang="en-US" altLang="en-US"/>
              <a:pPr/>
              <a:t>‹#›</a:t>
            </a:fld>
            <a:endParaRPr lang="en-US" altLang="en-US"/>
          </a:p>
        </p:txBody>
      </p:sp>
    </p:spTree>
    <p:extLst>
      <p:ext uri="{BB962C8B-B14F-4D97-AF65-F5344CB8AC3E}">
        <p14:creationId xmlns:p14="http://schemas.microsoft.com/office/powerpoint/2010/main" val="1579132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AEE5E86-EC14-4D81-9092-F4DEF4B43FCC}" type="slidenum">
              <a:rPr lang="en-US" altLang="en-US"/>
              <a:pPr/>
              <a:t>‹#›</a:t>
            </a:fld>
            <a:endParaRPr lang="en-US" altLang="en-US"/>
          </a:p>
        </p:txBody>
      </p:sp>
    </p:spTree>
    <p:extLst>
      <p:ext uri="{BB962C8B-B14F-4D97-AF65-F5344CB8AC3E}">
        <p14:creationId xmlns:p14="http://schemas.microsoft.com/office/powerpoint/2010/main" val="317337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8B8F4BD5-76B8-4A2F-822C-DE55E4DCAE85}" type="slidenum">
              <a:rPr lang="en-US" altLang="en-US"/>
              <a:pPr/>
              <a:t>‹#›</a:t>
            </a:fld>
            <a:endParaRPr lang="en-US" alt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2503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7A25773-E7A1-4091-973C-C6CCAC9B7B5B}" type="slidenum">
              <a:rPr lang="en-US" altLang="en-US"/>
              <a:pPr/>
              <a:t>‹#›</a:t>
            </a:fld>
            <a:endParaRPr lang="en-US" altLang="en-US"/>
          </a:p>
        </p:txBody>
      </p:sp>
    </p:spTree>
    <p:extLst>
      <p:ext uri="{BB962C8B-B14F-4D97-AF65-F5344CB8AC3E}">
        <p14:creationId xmlns:p14="http://schemas.microsoft.com/office/powerpoint/2010/main" val="819198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40B49B-2486-428F-A4B0-54CB16A3538A}" type="slidenum">
              <a:rPr lang="en-US" altLang="en-US"/>
              <a:pPr/>
              <a:t>‹#›</a:t>
            </a:fld>
            <a:endParaRPr lang="en-US" altLang="en-US"/>
          </a:p>
        </p:txBody>
      </p:sp>
    </p:spTree>
    <p:extLst>
      <p:ext uri="{BB962C8B-B14F-4D97-AF65-F5344CB8AC3E}">
        <p14:creationId xmlns:p14="http://schemas.microsoft.com/office/powerpoint/2010/main" val="43441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8553E2-6CA1-4CFD-8A36-8A698EFA67E4}" type="slidenum">
              <a:rPr lang="en-US" altLang="en-US"/>
              <a:pPr/>
              <a:t>‹#›</a:t>
            </a:fld>
            <a:endParaRPr lang="en-US" altLang="en-US"/>
          </a:p>
        </p:txBody>
      </p:sp>
    </p:spTree>
    <p:extLst>
      <p:ext uri="{BB962C8B-B14F-4D97-AF65-F5344CB8AC3E}">
        <p14:creationId xmlns:p14="http://schemas.microsoft.com/office/powerpoint/2010/main" val="1528320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1308 h 2182"/>
                <a:gd name="T4" fmla="*/ 6381 w 4897"/>
                <a:gd name="T5" fmla="*/ 1308 h 2182"/>
                <a:gd name="T6" fmla="*/ 638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grpSp>
      <p:sp>
        <p:nvSpPr>
          <p:cNvPr id="14234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4234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fld id="{F54F8AF5-1D13-46AA-AE5D-9E05C7EF1090}" type="slidenum">
              <a:rPr lang="en-US" altLang="en-US"/>
              <a:pPr/>
              <a:t>‹#›</a:t>
            </a:fld>
            <a:endParaRPr lang="en-US" altLang="en-US"/>
          </a:p>
        </p:txBody>
      </p:sp>
    </p:spTree>
    <p:extLst>
      <p:ext uri="{BB962C8B-B14F-4D97-AF65-F5344CB8AC3E}">
        <p14:creationId xmlns:p14="http://schemas.microsoft.com/office/powerpoint/2010/main" val="2225090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74790EB6-4099-4DAD-BE8F-3D694C6DCC22}" type="slidenum">
              <a:rPr lang="en-US" altLang="en-US"/>
              <a:pPr/>
              <a:t>‹#›</a:t>
            </a:fld>
            <a:endParaRPr lang="en-US" altLang="en-US"/>
          </a:p>
        </p:txBody>
      </p:sp>
    </p:spTree>
    <p:extLst>
      <p:ext uri="{BB962C8B-B14F-4D97-AF65-F5344CB8AC3E}">
        <p14:creationId xmlns:p14="http://schemas.microsoft.com/office/powerpoint/2010/main" val="2528469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DB5A722C-A72D-45CE-899E-570CDE4B5071}" type="slidenum">
              <a:rPr lang="en-US" altLang="en-US"/>
              <a:pPr/>
              <a:t>‹#›</a:t>
            </a:fld>
            <a:endParaRPr lang="en-US" altLang="en-US"/>
          </a:p>
        </p:txBody>
      </p:sp>
    </p:spTree>
    <p:extLst>
      <p:ext uri="{BB962C8B-B14F-4D97-AF65-F5344CB8AC3E}">
        <p14:creationId xmlns:p14="http://schemas.microsoft.com/office/powerpoint/2010/main" val="2258437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BE8B0FED-A77B-440F-B4E5-6C1789513C3A}" type="slidenum">
              <a:rPr lang="en-US" altLang="en-US"/>
              <a:pPr/>
              <a:t>‹#›</a:t>
            </a:fld>
            <a:endParaRPr lang="en-US" altLang="en-US"/>
          </a:p>
        </p:txBody>
      </p:sp>
    </p:spTree>
    <p:extLst>
      <p:ext uri="{BB962C8B-B14F-4D97-AF65-F5344CB8AC3E}">
        <p14:creationId xmlns:p14="http://schemas.microsoft.com/office/powerpoint/2010/main" val="3074682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76098AC7-F7B3-4B0B-98EF-E8E3A2A1C189}" type="slidenum">
              <a:rPr lang="en-US" altLang="en-US"/>
              <a:pPr/>
              <a:t>‹#›</a:t>
            </a:fld>
            <a:endParaRPr lang="en-US" altLang="en-US"/>
          </a:p>
        </p:txBody>
      </p:sp>
    </p:spTree>
    <p:extLst>
      <p:ext uri="{BB962C8B-B14F-4D97-AF65-F5344CB8AC3E}">
        <p14:creationId xmlns:p14="http://schemas.microsoft.com/office/powerpoint/2010/main" val="394481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E722C378-662A-4680-ADBB-6B9AF3BDDD56}" type="slidenum">
              <a:rPr lang="en-US" altLang="en-US"/>
              <a:pPr/>
              <a:t>‹#›</a:t>
            </a:fld>
            <a:endParaRPr lang="en-US" altLang="en-US"/>
          </a:p>
        </p:txBody>
      </p:sp>
    </p:spTree>
    <p:extLst>
      <p:ext uri="{BB962C8B-B14F-4D97-AF65-F5344CB8AC3E}">
        <p14:creationId xmlns:p14="http://schemas.microsoft.com/office/powerpoint/2010/main" val="1857300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1B855614-9071-4D74-A2C5-D83A6F6CA49B}" type="slidenum">
              <a:rPr lang="en-US" altLang="en-US"/>
              <a:pPr/>
              <a:t>‹#›</a:t>
            </a:fld>
            <a:endParaRPr lang="en-US" altLang="en-US"/>
          </a:p>
        </p:txBody>
      </p:sp>
    </p:spTree>
    <p:extLst>
      <p:ext uri="{BB962C8B-B14F-4D97-AF65-F5344CB8AC3E}">
        <p14:creationId xmlns:p14="http://schemas.microsoft.com/office/powerpoint/2010/main" val="4098022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095ECE14-71A7-4956-B61A-34AA03249A6A}" type="slidenum">
              <a:rPr lang="en-US" altLang="en-US"/>
              <a:pPr/>
              <a:t>‹#›</a:t>
            </a:fld>
            <a:endParaRPr lang="en-US" alt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3734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E9BECEB1-4CD0-40C4-8CB7-78AC7E256291}" type="slidenum">
              <a:rPr lang="en-US" altLang="en-US"/>
              <a:pPr/>
              <a:t>‹#›</a:t>
            </a:fld>
            <a:endParaRPr lang="en-US" altLang="en-US"/>
          </a:p>
        </p:txBody>
      </p:sp>
    </p:spTree>
    <p:extLst>
      <p:ext uri="{BB962C8B-B14F-4D97-AF65-F5344CB8AC3E}">
        <p14:creationId xmlns:p14="http://schemas.microsoft.com/office/powerpoint/2010/main" val="71988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4632862-000E-4F5C-8D47-6F9BE8761446}" type="slidenum">
              <a:rPr lang="en-US" altLang="en-US"/>
              <a:pPr/>
              <a:t>‹#›</a:t>
            </a:fld>
            <a:endParaRPr lang="en-US" altLang="en-US"/>
          </a:p>
        </p:txBody>
      </p:sp>
    </p:spTree>
    <p:extLst>
      <p:ext uri="{BB962C8B-B14F-4D97-AF65-F5344CB8AC3E}">
        <p14:creationId xmlns:p14="http://schemas.microsoft.com/office/powerpoint/2010/main" val="2573109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9ECE8DC2-AC1C-4ABA-B555-EA608A4BE921}" type="slidenum">
              <a:rPr lang="en-US" altLang="en-US"/>
              <a:pPr/>
              <a:t>‹#›</a:t>
            </a:fld>
            <a:endParaRPr lang="en-US" altLang="en-US"/>
          </a:p>
        </p:txBody>
      </p:sp>
    </p:spTree>
    <p:extLst>
      <p:ext uri="{BB962C8B-B14F-4D97-AF65-F5344CB8AC3E}">
        <p14:creationId xmlns:p14="http://schemas.microsoft.com/office/powerpoint/2010/main" val="262696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933E4F68-C707-4CF6-BBF2-D065B2EE2ECC}" type="slidenum">
              <a:rPr lang="en-US" altLang="en-US"/>
              <a:pPr/>
              <a:t>‹#›</a:t>
            </a:fld>
            <a:endParaRPr lang="en-US" altLang="en-US"/>
          </a:p>
        </p:txBody>
      </p:sp>
    </p:spTree>
    <p:extLst>
      <p:ext uri="{BB962C8B-B14F-4D97-AF65-F5344CB8AC3E}">
        <p14:creationId xmlns:p14="http://schemas.microsoft.com/office/powerpoint/2010/main" val="3565056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grpSp>
      <p:sp>
        <p:nvSpPr>
          <p:cNvPr id="145426"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14542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fld id="{0CA62C01-907C-44A8-9507-DDCDA49138BE}" type="slidenum">
              <a:rPr lang="en-US" altLang="en-US"/>
              <a:pPr/>
              <a:t>‹#›</a:t>
            </a:fld>
            <a:endParaRPr lang="en-US" altLang="en-US"/>
          </a:p>
        </p:txBody>
      </p:sp>
    </p:spTree>
    <p:extLst>
      <p:ext uri="{BB962C8B-B14F-4D97-AF65-F5344CB8AC3E}">
        <p14:creationId xmlns:p14="http://schemas.microsoft.com/office/powerpoint/2010/main" val="2451753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CB5C7F2B-0988-4899-A8CB-80F6D9B870D5}" type="slidenum">
              <a:rPr lang="en-US" altLang="en-US"/>
              <a:pPr/>
              <a:t>‹#›</a:t>
            </a:fld>
            <a:endParaRPr lang="en-US" altLang="en-US"/>
          </a:p>
        </p:txBody>
      </p:sp>
    </p:spTree>
    <p:extLst>
      <p:ext uri="{BB962C8B-B14F-4D97-AF65-F5344CB8AC3E}">
        <p14:creationId xmlns:p14="http://schemas.microsoft.com/office/powerpoint/2010/main" val="1134277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391E4A81-143F-4852-B444-E593879D0EC2}" type="slidenum">
              <a:rPr lang="en-US" altLang="en-US"/>
              <a:pPr/>
              <a:t>‹#›</a:t>
            </a:fld>
            <a:endParaRPr lang="en-US" altLang="en-US"/>
          </a:p>
        </p:txBody>
      </p:sp>
    </p:spTree>
    <p:extLst>
      <p:ext uri="{BB962C8B-B14F-4D97-AF65-F5344CB8AC3E}">
        <p14:creationId xmlns:p14="http://schemas.microsoft.com/office/powerpoint/2010/main" val="980608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C0D2AFF8-8EF7-4FAA-A231-597441C2F27F}" type="slidenum">
              <a:rPr lang="en-US" altLang="en-US"/>
              <a:pPr/>
              <a:t>‹#›</a:t>
            </a:fld>
            <a:endParaRPr lang="en-US" altLang="en-US"/>
          </a:p>
        </p:txBody>
      </p:sp>
    </p:spTree>
    <p:extLst>
      <p:ext uri="{BB962C8B-B14F-4D97-AF65-F5344CB8AC3E}">
        <p14:creationId xmlns:p14="http://schemas.microsoft.com/office/powerpoint/2010/main" val="3561804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fld id="{6BDB0EA4-E34B-4D00-B9AB-44879601F71F}" type="slidenum">
              <a:rPr lang="en-US" altLang="en-US"/>
              <a:pPr/>
              <a:t>‹#›</a:t>
            </a:fld>
            <a:endParaRPr lang="en-US" altLang="en-US"/>
          </a:p>
        </p:txBody>
      </p:sp>
    </p:spTree>
    <p:extLst>
      <p:ext uri="{BB962C8B-B14F-4D97-AF65-F5344CB8AC3E}">
        <p14:creationId xmlns:p14="http://schemas.microsoft.com/office/powerpoint/2010/main" val="1926260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fld id="{19B23B40-2CF6-4521-A1B4-A5ECE63643DC}" type="slidenum">
              <a:rPr lang="en-US" altLang="en-US"/>
              <a:pPr/>
              <a:t>‹#›</a:t>
            </a:fld>
            <a:endParaRPr lang="en-US" altLang="en-US"/>
          </a:p>
        </p:txBody>
      </p:sp>
    </p:spTree>
    <p:extLst>
      <p:ext uri="{BB962C8B-B14F-4D97-AF65-F5344CB8AC3E}">
        <p14:creationId xmlns:p14="http://schemas.microsoft.com/office/powerpoint/2010/main" val="247551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fld id="{6C0A0CDB-B792-4383-91CF-D7A71C9D53AB}" type="slidenum">
              <a:rPr lang="en-US" altLang="en-US"/>
              <a:pPr/>
              <a:t>‹#›</a:t>
            </a:fld>
            <a:endParaRPr lang="en-US" alt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81915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fld id="{B6CDAE3A-21B9-40F0-8975-618C036329BE}" type="slidenum">
              <a:rPr lang="en-US" altLang="en-US"/>
              <a:pPr/>
              <a:t>‹#›</a:t>
            </a:fld>
            <a:endParaRPr lang="en-US" altLang="en-US"/>
          </a:p>
        </p:txBody>
      </p:sp>
    </p:spTree>
    <p:extLst>
      <p:ext uri="{BB962C8B-B14F-4D97-AF65-F5344CB8AC3E}">
        <p14:creationId xmlns:p14="http://schemas.microsoft.com/office/powerpoint/2010/main" val="3851801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AB80F905-4F37-40EA-94FC-09D8900EE74F}" type="slidenum">
              <a:rPr lang="en-US" altLang="en-US"/>
              <a:pPr/>
              <a:t>‹#›</a:t>
            </a:fld>
            <a:endParaRPr lang="en-US" altLang="en-US"/>
          </a:p>
        </p:txBody>
      </p:sp>
    </p:spTree>
    <p:extLst>
      <p:ext uri="{BB962C8B-B14F-4D97-AF65-F5344CB8AC3E}">
        <p14:creationId xmlns:p14="http://schemas.microsoft.com/office/powerpoint/2010/main" val="4286704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9B8C3FC9-100B-446A-BEA4-28AC3BED069E}" type="slidenum">
              <a:rPr lang="en-US" altLang="en-US"/>
              <a:pPr/>
              <a:t>‹#›</a:t>
            </a:fld>
            <a:endParaRPr lang="en-US" altLang="en-US"/>
          </a:p>
        </p:txBody>
      </p:sp>
    </p:spTree>
    <p:extLst>
      <p:ext uri="{BB962C8B-B14F-4D97-AF65-F5344CB8AC3E}">
        <p14:creationId xmlns:p14="http://schemas.microsoft.com/office/powerpoint/2010/main" val="21238745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282B1043-EE68-4BB7-85B5-39AD459D37C5}" type="slidenum">
              <a:rPr lang="en-US" altLang="en-US"/>
              <a:pPr/>
              <a:t>‹#›</a:t>
            </a:fld>
            <a:endParaRPr lang="en-US" altLang="en-US"/>
          </a:p>
        </p:txBody>
      </p:sp>
    </p:spTree>
    <p:extLst>
      <p:ext uri="{BB962C8B-B14F-4D97-AF65-F5344CB8AC3E}">
        <p14:creationId xmlns:p14="http://schemas.microsoft.com/office/powerpoint/2010/main" val="1359458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9FD485DE-2198-4763-9B70-6B55DE291CA3}" type="slidenum">
              <a:rPr lang="en-US" altLang="en-US"/>
              <a:pPr/>
              <a:t>‹#›</a:t>
            </a:fld>
            <a:endParaRPr lang="en-US" altLang="en-US"/>
          </a:p>
        </p:txBody>
      </p:sp>
    </p:spTree>
    <p:extLst>
      <p:ext uri="{BB962C8B-B14F-4D97-AF65-F5344CB8AC3E}">
        <p14:creationId xmlns:p14="http://schemas.microsoft.com/office/powerpoint/2010/main" val="2036472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F5B689-AC99-45E9-9834-B47E0508A0B2}" type="slidenum">
              <a:rPr lang="en-US" altLang="en-US"/>
              <a:pPr/>
              <a:t>‹#›</a:t>
            </a:fld>
            <a:endParaRPr lang="en-US" altLang="en-US"/>
          </a:p>
        </p:txBody>
      </p:sp>
    </p:spTree>
    <p:extLst>
      <p:ext uri="{BB962C8B-B14F-4D97-AF65-F5344CB8AC3E}">
        <p14:creationId xmlns:p14="http://schemas.microsoft.com/office/powerpoint/2010/main" val="840573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9984E3-9C3D-44BF-86F0-4FA3B2F5FDA3}" type="slidenum">
              <a:rPr lang="en-US" altLang="en-US"/>
              <a:pPr/>
              <a:t>‹#›</a:t>
            </a:fld>
            <a:endParaRPr lang="en-US" altLang="en-US"/>
          </a:p>
        </p:txBody>
      </p:sp>
    </p:spTree>
    <p:extLst>
      <p:ext uri="{BB962C8B-B14F-4D97-AF65-F5344CB8AC3E}">
        <p14:creationId xmlns:p14="http://schemas.microsoft.com/office/powerpoint/2010/main" val="2825470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3C5362-B618-4730-A3EB-6D4F1C4AB403}" type="slidenum">
              <a:rPr lang="en-US" altLang="en-US"/>
              <a:pPr/>
              <a:t>‹#›</a:t>
            </a:fld>
            <a:endParaRPr lang="en-US" altLang="en-US"/>
          </a:p>
        </p:txBody>
      </p:sp>
    </p:spTree>
    <p:extLst>
      <p:ext uri="{BB962C8B-B14F-4D97-AF65-F5344CB8AC3E}">
        <p14:creationId xmlns:p14="http://schemas.microsoft.com/office/powerpoint/2010/main" val="1726491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3B5F8AB-4AD2-4BB6-8C5D-699395708B9D}" type="slidenum">
              <a:rPr lang="en-US" altLang="en-US"/>
              <a:pPr/>
              <a:t>‹#›</a:t>
            </a:fld>
            <a:endParaRPr lang="en-US" altLang="en-US"/>
          </a:p>
        </p:txBody>
      </p:sp>
    </p:spTree>
    <p:extLst>
      <p:ext uri="{BB962C8B-B14F-4D97-AF65-F5344CB8AC3E}">
        <p14:creationId xmlns:p14="http://schemas.microsoft.com/office/powerpoint/2010/main" val="31380160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B2A809-571E-4AA6-849D-F214896EDC3E}" type="slidenum">
              <a:rPr lang="en-US" altLang="en-US"/>
              <a:pPr/>
              <a:t>‹#›</a:t>
            </a:fld>
            <a:endParaRPr lang="en-US" altLang="en-US"/>
          </a:p>
        </p:txBody>
      </p:sp>
    </p:spTree>
    <p:extLst>
      <p:ext uri="{BB962C8B-B14F-4D97-AF65-F5344CB8AC3E}">
        <p14:creationId xmlns:p14="http://schemas.microsoft.com/office/powerpoint/2010/main" val="393032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fld id="{C1A61150-2F95-41C1-9FC6-9C88B68A164A}" type="slidenum">
              <a:rPr lang="en-US" altLang="en-US"/>
              <a:pPr/>
              <a:t>‹#›</a:t>
            </a:fld>
            <a:endParaRPr lang="en-US" alt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395404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F35B82E-8A63-4806-A2CF-5A6917F5A8A4}" type="slidenum">
              <a:rPr lang="en-US" altLang="en-US"/>
              <a:pPr/>
              <a:t>‹#›</a:t>
            </a:fld>
            <a:endParaRPr lang="en-US" altLang="en-US"/>
          </a:p>
        </p:txBody>
      </p:sp>
    </p:spTree>
    <p:extLst>
      <p:ext uri="{BB962C8B-B14F-4D97-AF65-F5344CB8AC3E}">
        <p14:creationId xmlns:p14="http://schemas.microsoft.com/office/powerpoint/2010/main" val="317696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B8DA014-9DEA-465F-84BD-19544E2165B0}" type="slidenum">
              <a:rPr lang="en-US" altLang="en-US"/>
              <a:pPr/>
              <a:t>‹#›</a:t>
            </a:fld>
            <a:endParaRPr lang="en-US" altLang="en-US"/>
          </a:p>
        </p:txBody>
      </p:sp>
    </p:spTree>
    <p:extLst>
      <p:ext uri="{BB962C8B-B14F-4D97-AF65-F5344CB8AC3E}">
        <p14:creationId xmlns:p14="http://schemas.microsoft.com/office/powerpoint/2010/main" val="289821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F0F271D-2E82-4F9D-A0ED-541DD54D01B5}" type="slidenum">
              <a:rPr lang="en-US" altLang="en-US"/>
              <a:pPr/>
              <a:t>‹#›</a:t>
            </a:fld>
            <a:endParaRPr lang="en-US" altLang="en-US"/>
          </a:p>
        </p:txBody>
      </p:sp>
    </p:spTree>
    <p:extLst>
      <p:ext uri="{BB962C8B-B14F-4D97-AF65-F5344CB8AC3E}">
        <p14:creationId xmlns:p14="http://schemas.microsoft.com/office/powerpoint/2010/main" val="4253869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689F5EE-917E-4032-B78B-D8345E94473E}" type="slidenum">
              <a:rPr lang="en-US" altLang="en-US"/>
              <a:pPr/>
              <a:t>‹#›</a:t>
            </a:fld>
            <a:endParaRPr lang="en-US" altLang="en-US"/>
          </a:p>
        </p:txBody>
      </p:sp>
    </p:spTree>
    <p:extLst>
      <p:ext uri="{BB962C8B-B14F-4D97-AF65-F5344CB8AC3E}">
        <p14:creationId xmlns:p14="http://schemas.microsoft.com/office/powerpoint/2010/main" val="21081814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C12C488-0170-4D62-B600-F298F9272F4B}" type="slidenum">
              <a:rPr lang="en-US" altLang="en-US"/>
              <a:pPr/>
              <a:t>‹#›</a:t>
            </a:fld>
            <a:endParaRPr lang="en-US" altLang="en-US"/>
          </a:p>
        </p:txBody>
      </p:sp>
    </p:spTree>
    <p:extLst>
      <p:ext uri="{BB962C8B-B14F-4D97-AF65-F5344CB8AC3E}">
        <p14:creationId xmlns:p14="http://schemas.microsoft.com/office/powerpoint/2010/main" val="1773589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A7F7AC-736E-44E5-B03F-D8E6894630F3}" type="slidenum">
              <a:rPr lang="en-US" altLang="en-US"/>
              <a:pPr/>
              <a:t>‹#›</a:t>
            </a:fld>
            <a:endParaRPr lang="en-US" altLang="en-US"/>
          </a:p>
        </p:txBody>
      </p:sp>
    </p:spTree>
    <p:extLst>
      <p:ext uri="{BB962C8B-B14F-4D97-AF65-F5344CB8AC3E}">
        <p14:creationId xmlns:p14="http://schemas.microsoft.com/office/powerpoint/2010/main" val="3298527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Oval 8"/>
          <p:cNvSpPr>
            <a:spLocks noChangeArrowheads="1"/>
          </p:cNvSpPr>
          <p:nvPr/>
        </p:nvSpPr>
        <p:spPr bwMode="auto">
          <a:xfrm>
            <a:off x="163513" y="2103438"/>
            <a:ext cx="347662" cy="347662"/>
          </a:xfrm>
          <a:prstGeom prst="ellipse">
            <a:avLst/>
          </a:prstGeom>
          <a:solidFill>
            <a:schemeClr val="tx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6" name="Oval 9"/>
          <p:cNvSpPr>
            <a:spLocks noChangeArrowheads="1"/>
          </p:cNvSpPr>
          <p:nvPr/>
        </p:nvSpPr>
        <p:spPr bwMode="auto">
          <a:xfrm>
            <a:off x="739775" y="2105025"/>
            <a:ext cx="349250" cy="347663"/>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7" name="Oval 10"/>
          <p:cNvSpPr>
            <a:spLocks noChangeArrowheads="1"/>
          </p:cNvSpPr>
          <p:nvPr/>
        </p:nvSpPr>
        <p:spPr bwMode="auto">
          <a:xfrm>
            <a:off x="1317625" y="2105025"/>
            <a:ext cx="347663" cy="347663"/>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49506" name="Rectangle 2"/>
          <p:cNvSpPr>
            <a:spLocks noGrp="1" noChangeArrowheads="1"/>
          </p:cNvSpPr>
          <p:nvPr>
            <p:ph type="ctrTitle"/>
          </p:nvPr>
        </p:nvSpPr>
        <p:spPr>
          <a:xfrm>
            <a:off x="2133600" y="1371600"/>
            <a:ext cx="6477000" cy="1752600"/>
          </a:xfrm>
        </p:spPr>
        <p:txBody>
          <a:bodyPr/>
          <a:lstStyle>
            <a:lvl1pPr>
              <a:defRPr sz="5400"/>
            </a:lvl1pPr>
          </a:lstStyle>
          <a:p>
            <a:r>
              <a:rPr lang="en-US"/>
              <a:t>Click to edit Master title style</a:t>
            </a:r>
          </a:p>
        </p:txBody>
      </p:sp>
      <p:sp>
        <p:nvSpPr>
          <p:cNvPr id="149507"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a:t>Click to edit Master subtitle style</a:t>
            </a:r>
          </a:p>
        </p:txBody>
      </p:sp>
      <p:sp>
        <p:nvSpPr>
          <p:cNvPr id="8" name="Rectangle 4"/>
          <p:cNvSpPr>
            <a:spLocks noGrp="1" noChangeArrowheads="1"/>
          </p:cNvSpPr>
          <p:nvPr>
            <p:ph type="dt" sz="half" idx="10"/>
          </p:nvPr>
        </p:nvSpPr>
        <p:spPr>
          <a:xfrm>
            <a:off x="7086600" y="6248400"/>
            <a:ext cx="1524000" cy="457200"/>
          </a:xfrm>
        </p:spPr>
        <p:txBody>
          <a:bodyPr/>
          <a:lstStyle>
            <a:lvl1pPr>
              <a:defRPr/>
            </a:lvl1pPr>
          </a:lstStyle>
          <a:p>
            <a:pPr>
              <a:defRPr/>
            </a:pPr>
            <a:endParaRPr lang="en-US"/>
          </a:p>
        </p:txBody>
      </p:sp>
      <p:sp>
        <p:nvSpPr>
          <p:cNvPr id="9" name="Rectangle 5"/>
          <p:cNvSpPr>
            <a:spLocks noGrp="1" noChangeArrowheads="1"/>
          </p:cNvSpPr>
          <p:nvPr>
            <p:ph type="ftr" sz="quarter" idx="11"/>
          </p:nvPr>
        </p:nvSpPr>
        <p:spPr>
          <a:xfrm>
            <a:off x="3810000" y="6248400"/>
            <a:ext cx="2895600" cy="457200"/>
          </a:xfrm>
        </p:spPr>
        <p:txBody>
          <a:bodyPr/>
          <a:lstStyle>
            <a:lvl1pPr>
              <a:defRPr/>
            </a:lvl1pPr>
          </a:lstStyle>
          <a:p>
            <a:pPr>
              <a:defRPr/>
            </a:pPr>
            <a:endParaRPr lang="en-US"/>
          </a:p>
        </p:txBody>
      </p:sp>
      <p:sp>
        <p:nvSpPr>
          <p:cNvPr id="10" name="Rectangle 6"/>
          <p:cNvSpPr>
            <a:spLocks noGrp="1" noChangeArrowheads="1"/>
          </p:cNvSpPr>
          <p:nvPr>
            <p:ph type="sldNum" sz="quarter" idx="12"/>
          </p:nvPr>
        </p:nvSpPr>
        <p:spPr>
          <a:xfrm>
            <a:off x="2209800" y="6248400"/>
            <a:ext cx="1219200" cy="457200"/>
          </a:xfrm>
        </p:spPr>
        <p:txBody>
          <a:bodyPr/>
          <a:lstStyle>
            <a:lvl1pPr>
              <a:defRPr/>
            </a:lvl1pPr>
          </a:lstStyle>
          <a:p>
            <a:fld id="{E75E3793-B18C-490F-93F8-7787CDDFFF15}" type="slidenum">
              <a:rPr lang="en-US" altLang="en-US"/>
              <a:pPr/>
              <a:t>‹#›</a:t>
            </a:fld>
            <a:endParaRPr lang="en-US" altLang="en-US"/>
          </a:p>
        </p:txBody>
      </p:sp>
    </p:spTree>
    <p:extLst>
      <p:ext uri="{BB962C8B-B14F-4D97-AF65-F5344CB8AC3E}">
        <p14:creationId xmlns:p14="http://schemas.microsoft.com/office/powerpoint/2010/main" val="21417313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0A6B6D-2CCA-434B-8ABD-D960A81AA4E4}" type="slidenum">
              <a:rPr lang="en-US" altLang="en-US"/>
              <a:pPr/>
              <a:t>‹#›</a:t>
            </a:fld>
            <a:endParaRPr lang="en-US" altLang="en-US"/>
          </a:p>
        </p:txBody>
      </p:sp>
    </p:spTree>
    <p:extLst>
      <p:ext uri="{BB962C8B-B14F-4D97-AF65-F5344CB8AC3E}">
        <p14:creationId xmlns:p14="http://schemas.microsoft.com/office/powerpoint/2010/main" val="12008535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7B7E34-BA69-4A48-A5D8-FB95E4EBF70B}" type="slidenum">
              <a:rPr lang="en-US" altLang="en-US"/>
              <a:pPr/>
              <a:t>‹#›</a:t>
            </a:fld>
            <a:endParaRPr lang="en-US" altLang="en-US"/>
          </a:p>
        </p:txBody>
      </p:sp>
    </p:spTree>
    <p:extLst>
      <p:ext uri="{BB962C8B-B14F-4D97-AF65-F5344CB8AC3E}">
        <p14:creationId xmlns:p14="http://schemas.microsoft.com/office/powerpoint/2010/main" val="41575727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0E2D1B6-D755-4E3B-93C0-4CCCB42C47F9}" type="slidenum">
              <a:rPr lang="en-US" altLang="en-US"/>
              <a:pPr/>
              <a:t>‹#›</a:t>
            </a:fld>
            <a:endParaRPr lang="en-US" altLang="en-US"/>
          </a:p>
        </p:txBody>
      </p:sp>
    </p:spTree>
    <p:extLst>
      <p:ext uri="{BB962C8B-B14F-4D97-AF65-F5344CB8AC3E}">
        <p14:creationId xmlns:p14="http://schemas.microsoft.com/office/powerpoint/2010/main" val="137992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fld id="{69A70CDB-DBE8-4206-91DA-8CD656F3089F}" type="slidenum">
              <a:rPr lang="en-US" altLang="en-US"/>
              <a:pPr/>
              <a:t>‹#›</a:t>
            </a:fld>
            <a:endParaRPr lang="en-US" alt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34590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F4C576C-74EA-48B0-A55B-BBC2F01CD1DF}" type="slidenum">
              <a:rPr lang="en-US" altLang="en-US"/>
              <a:pPr/>
              <a:t>‹#›</a:t>
            </a:fld>
            <a:endParaRPr lang="en-US" altLang="en-US"/>
          </a:p>
        </p:txBody>
      </p:sp>
    </p:spTree>
    <p:extLst>
      <p:ext uri="{BB962C8B-B14F-4D97-AF65-F5344CB8AC3E}">
        <p14:creationId xmlns:p14="http://schemas.microsoft.com/office/powerpoint/2010/main" val="3838273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25C0746-EB7F-4B68-9700-F005304FC82F}" type="slidenum">
              <a:rPr lang="en-US" altLang="en-US"/>
              <a:pPr/>
              <a:t>‹#›</a:t>
            </a:fld>
            <a:endParaRPr lang="en-US" altLang="en-US"/>
          </a:p>
        </p:txBody>
      </p:sp>
    </p:spTree>
    <p:extLst>
      <p:ext uri="{BB962C8B-B14F-4D97-AF65-F5344CB8AC3E}">
        <p14:creationId xmlns:p14="http://schemas.microsoft.com/office/powerpoint/2010/main" val="8712833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0AE26FF-3187-4D45-98E7-143659F49898}" type="slidenum">
              <a:rPr lang="en-US" altLang="en-US"/>
              <a:pPr/>
              <a:t>‹#›</a:t>
            </a:fld>
            <a:endParaRPr lang="en-US" altLang="en-US"/>
          </a:p>
        </p:txBody>
      </p:sp>
    </p:spTree>
    <p:extLst>
      <p:ext uri="{BB962C8B-B14F-4D97-AF65-F5344CB8AC3E}">
        <p14:creationId xmlns:p14="http://schemas.microsoft.com/office/powerpoint/2010/main" val="14112060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E3551F3-2340-427D-8347-5B5812C3D18D}" type="slidenum">
              <a:rPr lang="en-US" altLang="en-US"/>
              <a:pPr/>
              <a:t>‹#›</a:t>
            </a:fld>
            <a:endParaRPr lang="en-US" altLang="en-US"/>
          </a:p>
        </p:txBody>
      </p:sp>
    </p:spTree>
    <p:extLst>
      <p:ext uri="{BB962C8B-B14F-4D97-AF65-F5344CB8AC3E}">
        <p14:creationId xmlns:p14="http://schemas.microsoft.com/office/powerpoint/2010/main" val="2718612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D2D22DC-54A4-499C-BDEE-24E76AA677D1}" type="slidenum">
              <a:rPr lang="en-US" altLang="en-US"/>
              <a:pPr/>
              <a:t>‹#›</a:t>
            </a:fld>
            <a:endParaRPr lang="en-US" altLang="en-US"/>
          </a:p>
        </p:txBody>
      </p:sp>
    </p:spTree>
    <p:extLst>
      <p:ext uri="{BB962C8B-B14F-4D97-AF65-F5344CB8AC3E}">
        <p14:creationId xmlns:p14="http://schemas.microsoft.com/office/powerpoint/2010/main" val="15549833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31BCF80-4BF0-46C2-8130-8CE9B15A72FD}" type="slidenum">
              <a:rPr lang="en-US" altLang="en-US"/>
              <a:pPr/>
              <a:t>‹#›</a:t>
            </a:fld>
            <a:endParaRPr lang="en-US" altLang="en-US"/>
          </a:p>
        </p:txBody>
      </p:sp>
    </p:spTree>
    <p:extLst>
      <p:ext uri="{BB962C8B-B14F-4D97-AF65-F5344CB8AC3E}">
        <p14:creationId xmlns:p14="http://schemas.microsoft.com/office/powerpoint/2010/main" val="13976532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30ADCC-506E-4E03-ADC0-B3D6D8B5AAEE}" type="slidenum">
              <a:rPr lang="en-US" altLang="en-US"/>
              <a:pPr/>
              <a:t>‹#›</a:t>
            </a:fld>
            <a:endParaRPr lang="en-US" altLang="en-US"/>
          </a:p>
        </p:txBody>
      </p:sp>
    </p:spTree>
    <p:extLst>
      <p:ext uri="{BB962C8B-B14F-4D97-AF65-F5344CB8AC3E}">
        <p14:creationId xmlns:p14="http://schemas.microsoft.com/office/powerpoint/2010/main" val="710773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257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5257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2B0E3CC-5777-4B39-B95E-4B68B5DAF3EC}" type="slidenum">
              <a:rPr lang="en-US" altLang="en-US"/>
              <a:pPr/>
              <a:t>‹#›</a:t>
            </a:fld>
            <a:endParaRPr lang="en-US" altLang="en-US"/>
          </a:p>
        </p:txBody>
      </p:sp>
    </p:spTree>
    <p:extLst>
      <p:ext uri="{BB962C8B-B14F-4D97-AF65-F5344CB8AC3E}">
        <p14:creationId xmlns:p14="http://schemas.microsoft.com/office/powerpoint/2010/main" val="21657132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2F5D05F-BF86-4B0A-BD73-5BAE0BA48C77}" type="slidenum">
              <a:rPr lang="en-US" altLang="en-US"/>
              <a:pPr/>
              <a:t>‹#›</a:t>
            </a:fld>
            <a:endParaRPr lang="en-US" altLang="en-US"/>
          </a:p>
        </p:txBody>
      </p:sp>
    </p:spTree>
    <p:extLst>
      <p:ext uri="{BB962C8B-B14F-4D97-AF65-F5344CB8AC3E}">
        <p14:creationId xmlns:p14="http://schemas.microsoft.com/office/powerpoint/2010/main" val="18760276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EACA9C2-E671-485B-91EE-25879A30B146}" type="slidenum">
              <a:rPr lang="en-US" altLang="en-US"/>
              <a:pPr/>
              <a:t>‹#›</a:t>
            </a:fld>
            <a:endParaRPr lang="en-US" altLang="en-US"/>
          </a:p>
        </p:txBody>
      </p:sp>
    </p:spTree>
    <p:extLst>
      <p:ext uri="{BB962C8B-B14F-4D97-AF65-F5344CB8AC3E}">
        <p14:creationId xmlns:p14="http://schemas.microsoft.com/office/powerpoint/2010/main" val="366329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fld id="{F6C36A32-8FC5-43AF-A856-1B4BB9B8C421}" type="slidenum">
              <a:rPr lang="en-US" altLang="en-US"/>
              <a:pPr/>
              <a:t>‹#›</a:t>
            </a:fld>
            <a:endParaRPr lang="en-US" alt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330651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BC1BB39-4547-45D8-B42E-6E20C57427C6}" type="slidenum">
              <a:rPr lang="en-US" altLang="en-US"/>
              <a:pPr/>
              <a:t>‹#›</a:t>
            </a:fld>
            <a:endParaRPr lang="en-US" altLang="en-US"/>
          </a:p>
        </p:txBody>
      </p:sp>
    </p:spTree>
    <p:extLst>
      <p:ext uri="{BB962C8B-B14F-4D97-AF65-F5344CB8AC3E}">
        <p14:creationId xmlns:p14="http://schemas.microsoft.com/office/powerpoint/2010/main" val="24214160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A79926A-174F-47C0-9AB6-1F59543FE4F7}" type="slidenum">
              <a:rPr lang="en-US" altLang="en-US"/>
              <a:pPr/>
              <a:t>‹#›</a:t>
            </a:fld>
            <a:endParaRPr lang="en-US" altLang="en-US"/>
          </a:p>
        </p:txBody>
      </p:sp>
    </p:spTree>
    <p:extLst>
      <p:ext uri="{BB962C8B-B14F-4D97-AF65-F5344CB8AC3E}">
        <p14:creationId xmlns:p14="http://schemas.microsoft.com/office/powerpoint/2010/main" val="21832560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529B62E-2DD0-440C-BBAF-CDF76F67F9C4}" type="slidenum">
              <a:rPr lang="en-US" altLang="en-US"/>
              <a:pPr/>
              <a:t>‹#›</a:t>
            </a:fld>
            <a:endParaRPr lang="en-US" altLang="en-US"/>
          </a:p>
        </p:txBody>
      </p:sp>
    </p:spTree>
    <p:extLst>
      <p:ext uri="{BB962C8B-B14F-4D97-AF65-F5344CB8AC3E}">
        <p14:creationId xmlns:p14="http://schemas.microsoft.com/office/powerpoint/2010/main" val="528752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D79C83A-BF9A-4DB5-8E28-5E49545EEC84}" type="slidenum">
              <a:rPr lang="en-US" altLang="en-US"/>
              <a:pPr/>
              <a:t>‹#›</a:t>
            </a:fld>
            <a:endParaRPr lang="en-US" altLang="en-US"/>
          </a:p>
        </p:txBody>
      </p:sp>
    </p:spTree>
    <p:extLst>
      <p:ext uri="{BB962C8B-B14F-4D97-AF65-F5344CB8AC3E}">
        <p14:creationId xmlns:p14="http://schemas.microsoft.com/office/powerpoint/2010/main" val="30672122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F6563EE-909E-482E-B8CA-73CDF5013902}" type="slidenum">
              <a:rPr lang="en-US" altLang="en-US"/>
              <a:pPr/>
              <a:t>‹#›</a:t>
            </a:fld>
            <a:endParaRPr lang="en-US" altLang="en-US"/>
          </a:p>
        </p:txBody>
      </p:sp>
    </p:spTree>
    <p:extLst>
      <p:ext uri="{BB962C8B-B14F-4D97-AF65-F5344CB8AC3E}">
        <p14:creationId xmlns:p14="http://schemas.microsoft.com/office/powerpoint/2010/main" val="26660395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32D97A-57F8-4028-A8EF-3A3ADB6E57AF}" type="slidenum">
              <a:rPr lang="en-US" altLang="en-US"/>
              <a:pPr/>
              <a:t>‹#›</a:t>
            </a:fld>
            <a:endParaRPr lang="en-US" altLang="en-US"/>
          </a:p>
        </p:txBody>
      </p:sp>
    </p:spTree>
    <p:extLst>
      <p:ext uri="{BB962C8B-B14F-4D97-AF65-F5344CB8AC3E}">
        <p14:creationId xmlns:p14="http://schemas.microsoft.com/office/powerpoint/2010/main" val="9323682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003DE19-DE91-4289-BF76-E6E08403E6C8}" type="slidenum">
              <a:rPr lang="en-US" altLang="en-US"/>
              <a:pPr/>
              <a:t>‹#›</a:t>
            </a:fld>
            <a:endParaRPr lang="en-US" altLang="en-US"/>
          </a:p>
        </p:txBody>
      </p:sp>
    </p:spTree>
    <p:extLst>
      <p:ext uri="{BB962C8B-B14F-4D97-AF65-F5344CB8AC3E}">
        <p14:creationId xmlns:p14="http://schemas.microsoft.com/office/powerpoint/2010/main" val="31048899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8EC841-3E12-467D-B0E7-0E14963AD39D}" type="slidenum">
              <a:rPr lang="en-US" altLang="en-US"/>
              <a:pPr/>
              <a:t>‹#›</a:t>
            </a:fld>
            <a:endParaRPr lang="en-US" altLang="en-US"/>
          </a:p>
        </p:txBody>
      </p:sp>
    </p:spTree>
    <p:extLst>
      <p:ext uri="{BB962C8B-B14F-4D97-AF65-F5344CB8AC3E}">
        <p14:creationId xmlns:p14="http://schemas.microsoft.com/office/powerpoint/2010/main" val="6694796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endParaRPr>
            </a:p>
          </p:txBody>
        </p:sp>
        <p:sp>
          <p:nvSpPr>
            <p:cNvPr id="20" name="Rectangle 18"/>
            <p:cNvSpPr>
              <a:spLocks noChangeArrowheads="1"/>
            </p:cNvSpPr>
            <p:nvPr userDrawn="1"/>
          </p:nvSpPr>
          <p:spPr bwMode="hidden">
            <a:xfrm rot="39991575" flipH="1" flipV="1">
              <a:off x="5375"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latin typeface="Arial" charset="0"/>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grpSp>
      <p:sp>
        <p:nvSpPr>
          <p:cNvPr id="155866"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155867"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fld id="{147ABA2F-6D3E-4DD2-9AAD-58309C4D7629}" type="slidenum">
              <a:rPr lang="en-US" altLang="en-US"/>
              <a:pPr/>
              <a:t>‹#›</a:t>
            </a:fld>
            <a:endParaRPr lang="en-US" altLang="en-US"/>
          </a:p>
        </p:txBody>
      </p:sp>
    </p:spTree>
    <p:extLst>
      <p:ext uri="{BB962C8B-B14F-4D97-AF65-F5344CB8AC3E}">
        <p14:creationId xmlns:p14="http://schemas.microsoft.com/office/powerpoint/2010/main" val="168442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p:cNvSpPr>
            <a:spLocks noGrp="1" noChangeArrowheads="1"/>
          </p:cNvSpPr>
          <p:nvPr>
            <p:ph type="sldNum" sz="quarter" idx="10"/>
          </p:nvPr>
        </p:nvSpPr>
        <p:spPr>
          <a:ln/>
        </p:spPr>
        <p:txBody>
          <a:bodyPr/>
          <a:lstStyle>
            <a:lvl1pPr>
              <a:defRPr/>
            </a:lvl1pPr>
          </a:lstStyle>
          <a:p>
            <a:fld id="{EECA58BC-4545-4D5D-8BBE-5504865CEB61}" type="slidenum">
              <a:rPr lang="en-US" altLang="en-US"/>
              <a:pPr/>
              <a:t>‹#›</a:t>
            </a:fld>
            <a:endParaRPr lang="en-US" alt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021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fld id="{38163486-6A91-41F0-853C-09C13F075EA6}" type="slidenum">
              <a:rPr lang="en-US" altLang="en-US"/>
              <a:pPr/>
              <a:t>‹#›</a:t>
            </a:fld>
            <a:endParaRPr lang="en-US" alt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927092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fld id="{86827272-0132-433E-A6A3-F27AA7229978}" type="slidenum">
              <a:rPr lang="en-US" altLang="en-US"/>
              <a:pPr/>
              <a:t>‹#›</a:t>
            </a:fld>
            <a:endParaRPr lang="en-US" alt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189239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p:cNvSpPr>
            <a:spLocks noGrp="1" noChangeArrowheads="1"/>
          </p:cNvSpPr>
          <p:nvPr>
            <p:ph type="sldNum" sz="quarter" idx="10"/>
          </p:nvPr>
        </p:nvSpPr>
        <p:spPr>
          <a:ln/>
        </p:spPr>
        <p:txBody>
          <a:bodyPr/>
          <a:lstStyle>
            <a:lvl1pPr>
              <a:defRPr/>
            </a:lvl1pPr>
          </a:lstStyle>
          <a:p>
            <a:fld id="{F40636CE-23F2-4A31-A0DA-650565503C29}" type="slidenum">
              <a:rPr lang="en-US" altLang="en-US"/>
              <a:pPr/>
              <a:t>‹#›</a:t>
            </a:fld>
            <a:endParaRPr lang="en-US" alt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74237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8"/>
          <p:cNvSpPr>
            <a:spLocks noGrp="1" noChangeArrowheads="1"/>
          </p:cNvSpPr>
          <p:nvPr>
            <p:ph type="sldNum" sz="quarter" idx="10"/>
          </p:nvPr>
        </p:nvSpPr>
        <p:spPr>
          <a:ln/>
        </p:spPr>
        <p:txBody>
          <a:bodyPr/>
          <a:lstStyle>
            <a:lvl1pPr>
              <a:defRPr/>
            </a:lvl1pPr>
          </a:lstStyle>
          <a:p>
            <a:fld id="{696B35DA-A677-48F9-8603-75EBA0BFF5A8}" type="slidenum">
              <a:rPr lang="en-US" altLang="en-US"/>
              <a:pPr/>
              <a:t>‹#›</a:t>
            </a:fld>
            <a:endParaRPr lang="en-US" altLang="en-US"/>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963389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8"/>
          <p:cNvSpPr>
            <a:spLocks noGrp="1" noChangeArrowheads="1"/>
          </p:cNvSpPr>
          <p:nvPr>
            <p:ph type="sldNum" sz="quarter" idx="10"/>
          </p:nvPr>
        </p:nvSpPr>
        <p:spPr>
          <a:ln/>
        </p:spPr>
        <p:txBody>
          <a:bodyPr/>
          <a:lstStyle>
            <a:lvl1pPr>
              <a:defRPr/>
            </a:lvl1pPr>
          </a:lstStyle>
          <a:p>
            <a:fld id="{8F274351-D083-4846-95B9-904DA49A2BD9}" type="slidenum">
              <a:rPr lang="en-US" altLang="en-US"/>
              <a:pPr/>
              <a:t>‹#›</a:t>
            </a:fld>
            <a:endParaRPr lang="en-US" altLang="en-US"/>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36602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fld id="{49030009-C021-4A82-A54B-B878D598B020}" type="slidenum">
              <a:rPr lang="en-US" altLang="en-US"/>
              <a:pPr/>
              <a:t>‹#›</a:t>
            </a:fld>
            <a:endParaRPr lang="en-US" altLang="en-US"/>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332751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fld id="{E87F1B34-19D7-435B-B90F-46298C3E0877}" type="slidenum">
              <a:rPr lang="en-US" altLang="en-US"/>
              <a:pPr/>
              <a:t>‹#›</a:t>
            </a:fld>
            <a:endParaRPr lang="en-US" alt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3349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fld id="{9E73D487-AE71-4EBA-ACD9-7F6239732933}" type="slidenum">
              <a:rPr lang="en-US" altLang="en-US"/>
              <a:pPr/>
              <a:t>‹#›</a:t>
            </a:fld>
            <a:endParaRPr lang="en-US" alt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57450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p:cNvSpPr>
            <a:spLocks noGrp="1" noChangeArrowheads="1"/>
          </p:cNvSpPr>
          <p:nvPr>
            <p:ph type="sldNum" sz="quarter" idx="10"/>
          </p:nvPr>
        </p:nvSpPr>
        <p:spPr>
          <a:ln/>
        </p:spPr>
        <p:txBody>
          <a:bodyPr/>
          <a:lstStyle>
            <a:lvl1pPr>
              <a:defRPr/>
            </a:lvl1pPr>
          </a:lstStyle>
          <a:p>
            <a:fld id="{B72A1F3A-ACA2-4CB3-AC15-19A3A208DC4A}" type="slidenum">
              <a:rPr lang="en-US" altLang="en-US"/>
              <a:pPr/>
              <a:t>‹#›</a:t>
            </a:fld>
            <a:endParaRPr lang="en-US" alt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36522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p:cNvSpPr>
            <a:spLocks noGrp="1" noChangeArrowheads="1"/>
          </p:cNvSpPr>
          <p:nvPr>
            <p:ph type="sldNum" sz="quarter" idx="10"/>
          </p:nvPr>
        </p:nvSpPr>
        <p:spPr>
          <a:ln/>
        </p:spPr>
        <p:txBody>
          <a:bodyPr/>
          <a:lstStyle>
            <a:lvl1pPr>
              <a:defRPr/>
            </a:lvl1pPr>
          </a:lstStyle>
          <a:p>
            <a:fld id="{C28CB4AB-E4B3-455C-AE06-930C67BEEC37}" type="slidenum">
              <a:rPr lang="en-US" altLang="en-US"/>
              <a:pPr/>
              <a:t>‹#›</a:t>
            </a:fld>
            <a:endParaRPr lang="en-US" alt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20186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defRPr/>
              </a:pPr>
              <a:endParaRPr kumimoji="1" lang="en-US">
                <a:latin typeface="Arial" charset="0"/>
              </a:endParaRPr>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43"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8" name="Freeform 11"/>
                    <p:cNvSpPr>
                      <a:spLocks/>
                    </p:cNvSpPr>
                    <p:nvPr/>
                  </p:nvSpPr>
                  <p:spPr bwMode="auto">
                    <a:xfrm>
                      <a:off x="1676" y="367"/>
                      <a:ext cx="865" cy="2065"/>
                    </a:xfrm>
                    <a:custGeom>
                      <a:avLst/>
                      <a:gdLst>
                        <a:gd name="T0" fmla="*/ 785 w 865"/>
                        <a:gd name="T1" fmla="*/ 522 h 2071"/>
                        <a:gd name="T2" fmla="*/ 797 w 865"/>
                        <a:gd name="T3" fmla="*/ 346 h 2071"/>
                        <a:gd name="T4" fmla="*/ 863 w 865"/>
                        <a:gd name="T5" fmla="*/ 202 h 2071"/>
                        <a:gd name="T6" fmla="*/ 809 w 865"/>
                        <a:gd name="T7" fmla="*/ 214 h 2071"/>
                        <a:gd name="T8" fmla="*/ 749 w 865"/>
                        <a:gd name="T9" fmla="*/ 214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2 h 2071"/>
                        <a:gd name="T22" fmla="*/ 119 w 865"/>
                        <a:gd name="T23" fmla="*/ 400 h 2071"/>
                        <a:gd name="T24" fmla="*/ 131 w 865"/>
                        <a:gd name="T25" fmla="*/ 582 h 2071"/>
                        <a:gd name="T26" fmla="*/ 173 w 865"/>
                        <a:gd name="T27" fmla="*/ 774 h 2071"/>
                        <a:gd name="T28" fmla="*/ 197 w 865"/>
                        <a:gd name="T29" fmla="*/ 872 h 2071"/>
                        <a:gd name="T30" fmla="*/ 167 w 865"/>
                        <a:gd name="T31" fmla="*/ 974 h 2071"/>
                        <a:gd name="T32" fmla="*/ 65 w 865"/>
                        <a:gd name="T33" fmla="*/ 1112 h 2071"/>
                        <a:gd name="T34" fmla="*/ 17 w 865"/>
                        <a:gd name="T35" fmla="*/ 1282 h 2071"/>
                        <a:gd name="T36" fmla="*/ 5 w 865"/>
                        <a:gd name="T37" fmla="*/ 1534 h 2071"/>
                        <a:gd name="T38" fmla="*/ 47 w 865"/>
                        <a:gd name="T39" fmla="*/ 1728 h 2071"/>
                        <a:gd name="T40" fmla="*/ 131 w 865"/>
                        <a:gd name="T41" fmla="*/ 1878 h 2071"/>
                        <a:gd name="T42" fmla="*/ 299 w 865"/>
                        <a:gd name="T43" fmla="*/ 1964 h 2071"/>
                        <a:gd name="T44" fmla="*/ 425 w 865"/>
                        <a:gd name="T45" fmla="*/ 1958 h 2071"/>
                        <a:gd name="T46" fmla="*/ 467 w 865"/>
                        <a:gd name="T47" fmla="*/ 1970 h 2071"/>
                        <a:gd name="T48" fmla="*/ 497 w 865"/>
                        <a:gd name="T49" fmla="*/ 2042 h 2071"/>
                        <a:gd name="T50" fmla="*/ 497 w 865"/>
                        <a:gd name="T51" fmla="*/ 1940 h 2071"/>
                        <a:gd name="T52" fmla="*/ 557 w 865"/>
                        <a:gd name="T53" fmla="*/ 1758 h 2071"/>
                        <a:gd name="T54" fmla="*/ 617 w 865"/>
                        <a:gd name="T55" fmla="*/ 1638 h 2071"/>
                        <a:gd name="T56" fmla="*/ 581 w 865"/>
                        <a:gd name="T57" fmla="*/ 1680 h 2071"/>
                        <a:gd name="T58" fmla="*/ 515 w 865"/>
                        <a:gd name="T59" fmla="*/ 1800 h 2071"/>
                        <a:gd name="T60" fmla="*/ 407 w 865"/>
                        <a:gd name="T61" fmla="*/ 1883 h 2071"/>
                        <a:gd name="T62" fmla="*/ 269 w 865"/>
                        <a:gd name="T63" fmla="*/ 1878 h 2071"/>
                        <a:gd name="T64" fmla="*/ 179 w 865"/>
                        <a:gd name="T65" fmla="*/ 1794 h 2071"/>
                        <a:gd name="T66" fmla="*/ 113 w 865"/>
                        <a:gd name="T67" fmla="*/ 1620 h 2071"/>
                        <a:gd name="T68" fmla="*/ 107 w 865"/>
                        <a:gd name="T69" fmla="*/ 1378 h 2071"/>
                        <a:gd name="T70" fmla="*/ 137 w 865"/>
                        <a:gd name="T71" fmla="*/ 1178 h 2071"/>
                        <a:gd name="T72" fmla="*/ 203 w 865"/>
                        <a:gd name="T73" fmla="*/ 1058 h 2071"/>
                        <a:gd name="T74" fmla="*/ 323 w 865"/>
                        <a:gd name="T75" fmla="*/ 1010 h 2071"/>
                        <a:gd name="T76" fmla="*/ 509 w 865"/>
                        <a:gd name="T77" fmla="*/ 1064 h 2071"/>
                        <a:gd name="T78" fmla="*/ 611 w 865"/>
                        <a:gd name="T79" fmla="*/ 1112 h 2071"/>
                        <a:gd name="T80" fmla="*/ 665 w 865"/>
                        <a:gd name="T81" fmla="*/ 1088 h 2071"/>
                        <a:gd name="T82" fmla="*/ 659 w 865"/>
                        <a:gd name="T83" fmla="*/ 1034 h 2071"/>
                        <a:gd name="T84" fmla="*/ 611 w 865"/>
                        <a:gd name="T85" fmla="*/ 992 h 2071"/>
                        <a:gd name="T86" fmla="*/ 497 w 865"/>
                        <a:gd name="T87" fmla="*/ 968 h 2071"/>
                        <a:gd name="T88" fmla="*/ 323 w 865"/>
                        <a:gd name="T89" fmla="*/ 884 h 2071"/>
                        <a:gd name="T90" fmla="*/ 233 w 865"/>
                        <a:gd name="T91" fmla="*/ 672 h 2071"/>
                        <a:gd name="T92" fmla="*/ 209 w 865"/>
                        <a:gd name="T93" fmla="*/ 412 h 2071"/>
                        <a:gd name="T94" fmla="*/ 317 w 865"/>
                        <a:gd name="T95" fmla="*/ 170 h 2071"/>
                        <a:gd name="T96" fmla="*/ 485 w 865"/>
                        <a:gd name="T97" fmla="*/ 110 h 2071"/>
                        <a:gd name="T98" fmla="*/ 617 w 865"/>
                        <a:gd name="T99" fmla="*/ 164 h 2071"/>
                        <a:gd name="T100" fmla="*/ 707 w 865"/>
                        <a:gd name="T101" fmla="*/ 286 h 2071"/>
                        <a:gd name="T102" fmla="*/ 737 w 865"/>
                        <a:gd name="T103" fmla="*/ 424 h 2071"/>
                        <a:gd name="T104" fmla="*/ 773 w 865"/>
                        <a:gd name="T105" fmla="*/ 594 h 2071"/>
                        <a:gd name="T106" fmla="*/ 809 w 865"/>
                        <a:gd name="T107" fmla="*/ 576 h 2071"/>
                        <a:gd name="T108" fmla="*/ 785 w 865"/>
                        <a:gd name="T109" fmla="*/ 522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51" name="Oval 12"/>
                  <p:cNvSpPr>
                    <a:spLocks noChangeArrowheads="1"/>
                  </p:cNvSpPr>
                  <p:nvPr/>
                </p:nvSpPr>
                <p:spPr bwMode="auto">
                  <a:xfrm>
                    <a:off x="2396" y="1414"/>
                    <a:ext cx="175" cy="247"/>
                  </a:xfrm>
                  <a:prstGeom prst="ellipse">
                    <a:avLst/>
                  </a:prstGeom>
                  <a:solidFill>
                    <a:srgbClr val="E7D6B7"/>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52" name="Freeform 13"/>
                  <p:cNvSpPr>
                    <a:spLocks/>
                  </p:cNvSpPr>
                  <p:nvPr/>
                </p:nvSpPr>
                <p:spPr bwMode="auto">
                  <a:xfrm>
                    <a:off x="2629" y="730"/>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3" name="Freeform 14"/>
                  <p:cNvSpPr>
                    <a:spLocks/>
                  </p:cNvSpPr>
                  <p:nvPr/>
                </p:nvSpPr>
                <p:spPr bwMode="auto">
                  <a:xfrm>
                    <a:off x="2697"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4" name="Freeform 15"/>
                  <p:cNvSpPr>
                    <a:spLocks/>
                  </p:cNvSpPr>
                  <p:nvPr/>
                </p:nvSpPr>
                <p:spPr bwMode="auto">
                  <a:xfrm>
                    <a:off x="2434"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5" name="Freeform 16"/>
                  <p:cNvSpPr>
                    <a:spLocks/>
                  </p:cNvSpPr>
                  <p:nvPr/>
                </p:nvSpPr>
                <p:spPr bwMode="auto">
                  <a:xfrm>
                    <a:off x="191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6" name="Freeform 17"/>
                  <p:cNvSpPr>
                    <a:spLocks/>
                  </p:cNvSpPr>
                  <p:nvPr/>
                </p:nvSpPr>
                <p:spPr bwMode="auto">
                  <a:xfrm>
                    <a:off x="2094" y="919"/>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pic>
              <p:nvPicPr>
                <p:cNvPr id="42" name="Picture 1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1" hangingPunct="1">
                <a:defRPr/>
              </a:pPr>
              <a:endParaRPr lang="en-US">
                <a:latin typeface="Arial" charset="0"/>
              </a:endParaRPr>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endParaRPr>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7"/>
                <a:gd name="T40" fmla="*/ 0 h 1376"/>
                <a:gd name="T41" fmla="*/ 617 w 617"/>
                <a:gd name="T42" fmla="*/ 1376 h 13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180"/>
                <a:gd name="T35" fmla="*/ 576 w 576"/>
                <a:gd name="T36" fmla="*/ 3180 h 3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eaLnBrk="1" hangingPunct="1">
                <a:defRPr/>
              </a:pPr>
              <a:endParaRPr lang="en-US">
                <a:latin typeface="Arial" charset="0"/>
              </a:endParaRPr>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eaLnBrk="1" hangingPunct="1">
                <a:defRPr/>
              </a:pPr>
              <a:endParaRPr lang="en-US">
                <a:latin typeface="Arial" charset="0"/>
              </a:endParaRPr>
            </a:p>
          </p:txBody>
        </p:sp>
        <p:sp>
          <p:nvSpPr>
            <p:cNvPr id="19" name="AutoShape 56"/>
            <p:cNvSpPr>
              <a:spLocks noChangeArrowheads="1"/>
            </p:cNvSpPr>
            <p:nvPr/>
          </p:nvSpPr>
          <p:spPr bwMode="hidden">
            <a:xfrm rot="5400000">
              <a:off x="2724" y="2089"/>
              <a:ext cx="4320" cy="142"/>
            </a:xfrm>
            <a:custGeom>
              <a:avLst/>
              <a:gdLst>
                <a:gd name="T0" fmla="*/ 7 w 21600"/>
                <a:gd name="T1" fmla="*/ 0 h 21600"/>
                <a:gd name="T2" fmla="*/ 3 w 21600"/>
                <a:gd name="T3" fmla="*/ 0 h 21600"/>
                <a:gd name="T4" fmla="*/ 0 w 21600"/>
                <a:gd name="T5" fmla="*/ 0 h 21600"/>
                <a:gd name="T6" fmla="*/ 3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US"/>
            </a:p>
          </p:txBody>
        </p:sp>
      </p:grpSp>
      <p:sp>
        <p:nvSpPr>
          <p:cNvPr id="158777"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15877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59" name="Rectangle 59"/>
          <p:cNvSpPr>
            <a:spLocks noGrp="1" noChangeArrowheads="1"/>
          </p:cNvSpPr>
          <p:nvPr>
            <p:ph type="dt" sz="quarter" idx="10"/>
          </p:nvPr>
        </p:nvSpPr>
        <p:spPr/>
        <p:txBody>
          <a:bodyPr/>
          <a:lstStyle>
            <a:lvl1pPr>
              <a:defRPr/>
            </a:lvl1pPr>
          </a:lstStyle>
          <a:p>
            <a:pPr>
              <a:defRPr/>
            </a:pPr>
            <a:endParaRPr lang="en-US"/>
          </a:p>
        </p:txBody>
      </p:sp>
      <p:sp>
        <p:nvSpPr>
          <p:cNvPr id="60" name="Rectangle 60"/>
          <p:cNvSpPr>
            <a:spLocks noGrp="1" noChangeArrowheads="1"/>
          </p:cNvSpPr>
          <p:nvPr>
            <p:ph type="ftr" sz="quarter" idx="11"/>
          </p:nvPr>
        </p:nvSpPr>
        <p:spPr/>
        <p:txBody>
          <a:bodyPr/>
          <a:lstStyle>
            <a:lvl1pPr>
              <a:defRPr/>
            </a:lvl1pPr>
          </a:lstStyle>
          <a:p>
            <a:pPr>
              <a:defRPr/>
            </a:pPr>
            <a:endParaRPr lang="en-US"/>
          </a:p>
        </p:txBody>
      </p:sp>
      <p:sp>
        <p:nvSpPr>
          <p:cNvPr id="61" name="Rectangle 61"/>
          <p:cNvSpPr>
            <a:spLocks noGrp="1" noChangeArrowheads="1"/>
          </p:cNvSpPr>
          <p:nvPr>
            <p:ph type="sldNum" sz="quarter" idx="12"/>
          </p:nvPr>
        </p:nvSpPr>
        <p:spPr/>
        <p:txBody>
          <a:bodyPr/>
          <a:lstStyle>
            <a:lvl1pPr>
              <a:defRPr/>
            </a:lvl1pPr>
          </a:lstStyle>
          <a:p>
            <a:fld id="{6C719779-E2CF-49AD-A7E5-6886AECDCB58}" type="slidenum">
              <a:rPr lang="en-US" altLang="en-US"/>
              <a:pPr/>
              <a:t>‹#›</a:t>
            </a:fld>
            <a:endParaRPr lang="en-US" altLang="en-US"/>
          </a:p>
        </p:txBody>
      </p:sp>
    </p:spTree>
    <p:extLst>
      <p:ext uri="{BB962C8B-B14F-4D97-AF65-F5344CB8AC3E}">
        <p14:creationId xmlns:p14="http://schemas.microsoft.com/office/powerpoint/2010/main" val="195521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fld id="{9C2C413B-E59A-4EE0-B9B2-6F69E4C25665}" type="slidenum">
              <a:rPr lang="en-US" altLang="en-US"/>
              <a:pPr/>
              <a:t>‹#›</a:t>
            </a:fld>
            <a:endParaRPr lang="en-US" alt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29460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7EEFC081-5555-4F95-9F3E-FCC7651D629F}" type="slidenum">
              <a:rPr lang="en-US" altLang="en-US"/>
              <a:pPr/>
              <a:t>‹#›</a:t>
            </a:fld>
            <a:endParaRPr lang="en-US" altLang="en-US"/>
          </a:p>
        </p:txBody>
      </p:sp>
    </p:spTree>
    <p:extLst>
      <p:ext uri="{BB962C8B-B14F-4D97-AF65-F5344CB8AC3E}">
        <p14:creationId xmlns:p14="http://schemas.microsoft.com/office/powerpoint/2010/main" val="1993469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6F1643BE-65DD-440F-9510-222ED1F1B993}" type="slidenum">
              <a:rPr lang="en-US" altLang="en-US"/>
              <a:pPr/>
              <a:t>‹#›</a:t>
            </a:fld>
            <a:endParaRPr lang="en-US" altLang="en-US"/>
          </a:p>
        </p:txBody>
      </p:sp>
    </p:spTree>
    <p:extLst>
      <p:ext uri="{BB962C8B-B14F-4D97-AF65-F5344CB8AC3E}">
        <p14:creationId xmlns:p14="http://schemas.microsoft.com/office/powerpoint/2010/main" val="23573873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fld id="{A39D2534-99E2-4A26-AD1F-B6E24E727C17}" type="slidenum">
              <a:rPr lang="en-US" altLang="en-US"/>
              <a:pPr/>
              <a:t>‹#›</a:t>
            </a:fld>
            <a:endParaRPr lang="en-US" altLang="en-US"/>
          </a:p>
        </p:txBody>
      </p:sp>
    </p:spTree>
    <p:extLst>
      <p:ext uri="{BB962C8B-B14F-4D97-AF65-F5344CB8AC3E}">
        <p14:creationId xmlns:p14="http://schemas.microsoft.com/office/powerpoint/2010/main" val="22627532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fld id="{080FA1FF-4AB1-49A0-BFE2-9744FB99580A}" type="slidenum">
              <a:rPr lang="en-US" altLang="en-US"/>
              <a:pPr/>
              <a:t>‹#›</a:t>
            </a:fld>
            <a:endParaRPr lang="en-US" altLang="en-US"/>
          </a:p>
        </p:txBody>
      </p:sp>
    </p:spTree>
    <p:extLst>
      <p:ext uri="{BB962C8B-B14F-4D97-AF65-F5344CB8AC3E}">
        <p14:creationId xmlns:p14="http://schemas.microsoft.com/office/powerpoint/2010/main" val="37426661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fld id="{547A13CA-7F67-439F-A367-1AD3C0D0FCC5}" type="slidenum">
              <a:rPr lang="en-US" altLang="en-US"/>
              <a:pPr/>
              <a:t>‹#›</a:t>
            </a:fld>
            <a:endParaRPr lang="en-US" altLang="en-US"/>
          </a:p>
        </p:txBody>
      </p:sp>
    </p:spTree>
    <p:extLst>
      <p:ext uri="{BB962C8B-B14F-4D97-AF65-F5344CB8AC3E}">
        <p14:creationId xmlns:p14="http://schemas.microsoft.com/office/powerpoint/2010/main" val="13448434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fld id="{7332899D-9DCC-47CE-9AD1-46926ECDFC2F}" type="slidenum">
              <a:rPr lang="en-US" altLang="en-US"/>
              <a:pPr/>
              <a:t>‹#›</a:t>
            </a:fld>
            <a:endParaRPr lang="en-US" altLang="en-US"/>
          </a:p>
        </p:txBody>
      </p:sp>
    </p:spTree>
    <p:extLst>
      <p:ext uri="{BB962C8B-B14F-4D97-AF65-F5344CB8AC3E}">
        <p14:creationId xmlns:p14="http://schemas.microsoft.com/office/powerpoint/2010/main" val="21977427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fld id="{39E0DC8F-64B3-461B-A7C0-AFD69289687B}" type="slidenum">
              <a:rPr lang="en-US" altLang="en-US"/>
              <a:pPr/>
              <a:t>‹#›</a:t>
            </a:fld>
            <a:endParaRPr lang="en-US" altLang="en-US"/>
          </a:p>
        </p:txBody>
      </p:sp>
    </p:spTree>
    <p:extLst>
      <p:ext uri="{BB962C8B-B14F-4D97-AF65-F5344CB8AC3E}">
        <p14:creationId xmlns:p14="http://schemas.microsoft.com/office/powerpoint/2010/main" val="36685200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fld id="{93BDC1D5-B035-42AE-A10C-28FFA5F22EE1}" type="slidenum">
              <a:rPr lang="en-US" altLang="en-US"/>
              <a:pPr/>
              <a:t>‹#›</a:t>
            </a:fld>
            <a:endParaRPr lang="en-US" altLang="en-US"/>
          </a:p>
        </p:txBody>
      </p:sp>
    </p:spTree>
    <p:extLst>
      <p:ext uri="{BB962C8B-B14F-4D97-AF65-F5344CB8AC3E}">
        <p14:creationId xmlns:p14="http://schemas.microsoft.com/office/powerpoint/2010/main" val="39997379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F7CBE18D-343F-42E8-95BB-E06CEB7E2C7A}" type="slidenum">
              <a:rPr lang="en-US" altLang="en-US"/>
              <a:pPr/>
              <a:t>‹#›</a:t>
            </a:fld>
            <a:endParaRPr lang="en-US" altLang="en-US"/>
          </a:p>
        </p:txBody>
      </p:sp>
    </p:spTree>
    <p:extLst>
      <p:ext uri="{BB962C8B-B14F-4D97-AF65-F5344CB8AC3E}">
        <p14:creationId xmlns:p14="http://schemas.microsoft.com/office/powerpoint/2010/main" val="3054861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F5508A24-D140-4533-BE95-A419A7FC5942}" type="slidenum">
              <a:rPr lang="en-US" altLang="en-US"/>
              <a:pPr/>
              <a:t>‹#›</a:t>
            </a:fld>
            <a:endParaRPr lang="en-US" altLang="en-US"/>
          </a:p>
        </p:txBody>
      </p:sp>
    </p:spTree>
    <p:extLst>
      <p:ext uri="{BB962C8B-B14F-4D97-AF65-F5344CB8AC3E}">
        <p14:creationId xmlns:p14="http://schemas.microsoft.com/office/powerpoint/2010/main" val="183255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9.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4.w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8.png"/><Relationship Id="rId2" Type="http://schemas.openxmlformats.org/officeDocument/2006/relationships/slideLayout" Target="../slideLayouts/slideLayout90.xml"/><Relationship Id="rId16" Type="http://schemas.openxmlformats.org/officeDocument/2006/relationships/image" Target="../media/image7.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6.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8397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397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8397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398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398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398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8399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1" hangingPunct="1">
                <a:defRPr/>
              </a:pPr>
              <a:endParaRPr lang="en-US">
                <a:latin typeface="Arial" charset="0"/>
              </a:endParaRPr>
            </a:p>
          </p:txBody>
        </p:sp>
      </p:grpSp>
      <p:sp>
        <p:nvSpPr>
          <p:cNvPr id="8399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399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9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charset="0"/>
              </a:defRPr>
            </a:lvl1pPr>
          </a:lstStyle>
          <a:p>
            <a:pPr>
              <a:defRPr/>
            </a:pPr>
            <a:endParaRPr lang="en-US"/>
          </a:p>
        </p:txBody>
      </p:sp>
      <p:sp>
        <p:nvSpPr>
          <p:cNvPr id="8399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Tahoma" panose="020B0604030504040204" pitchFamily="34" charset="0"/>
              </a:defRPr>
            </a:lvl1pPr>
          </a:lstStyle>
          <a:p>
            <a:fld id="{B52657BA-1AD2-4EEB-A14B-414B46CA8E8D}" type="slidenum">
              <a:rPr lang="en-US" altLang="en-US"/>
              <a:pPr/>
              <a:t>‹#›</a:t>
            </a:fld>
            <a:endParaRPr lang="en-US" altLang="en-US"/>
          </a:p>
        </p:txBody>
      </p:sp>
      <p:sp>
        <p:nvSpPr>
          <p:cNvPr id="8399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Tahoma"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972"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ransition/>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6350"/>
            <a:ext cx="9140825" cy="6851650"/>
            <a:chOff x="0" y="4"/>
            <a:chExt cx="5758" cy="4316"/>
          </a:xfrm>
        </p:grpSpPr>
        <p:sp>
          <p:nvSpPr>
            <p:cNvPr id="10248" name="Freeform 3"/>
            <p:cNvSpPr>
              <a:spLocks/>
            </p:cNvSpPr>
            <p:nvPr/>
          </p:nvSpPr>
          <p:spPr bwMode="hidden">
            <a:xfrm>
              <a:off x="558" y="1161"/>
              <a:ext cx="5200" cy="3159"/>
            </a:xfrm>
            <a:custGeom>
              <a:avLst/>
              <a:gdLst>
                <a:gd name="T0" fmla="*/ 0 w 5184"/>
                <a:gd name="T1" fmla="*/ 3159 h 3159"/>
                <a:gd name="T2" fmla="*/ 5248 w 5184"/>
                <a:gd name="T3" fmla="*/ 3159 h 3159"/>
                <a:gd name="T4" fmla="*/ 5248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4"/>
            <p:cNvSpPr>
              <a:spLocks/>
            </p:cNvSpPr>
            <p:nvPr/>
          </p:nvSpPr>
          <p:spPr bwMode="hidden">
            <a:xfrm>
              <a:off x="0" y="1161"/>
              <a:ext cx="558" cy="3159"/>
            </a:xfrm>
            <a:custGeom>
              <a:avLst/>
              <a:gdLst>
                <a:gd name="T0" fmla="*/ 0 w 556"/>
                <a:gd name="T1" fmla="*/ 0 h 3159"/>
                <a:gd name="T2" fmla="*/ 0 w 556"/>
                <a:gd name="T3" fmla="*/ 3159 h 3159"/>
                <a:gd name="T4" fmla="*/ 564 w 556"/>
                <a:gd name="T5" fmla="*/ 3159 h 3159"/>
                <a:gd name="T6" fmla="*/ 564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50" name="Group 5"/>
            <p:cNvGrpSpPr>
              <a:grpSpLocks/>
            </p:cNvGrpSpPr>
            <p:nvPr userDrawn="1"/>
          </p:nvGrpSpPr>
          <p:grpSpPr bwMode="auto">
            <a:xfrm>
              <a:off x="0" y="4"/>
              <a:ext cx="5758" cy="4316"/>
              <a:chOff x="0" y="4"/>
              <a:chExt cx="5758" cy="4316"/>
            </a:xfrm>
          </p:grpSpPr>
          <p:sp>
            <p:nvSpPr>
              <p:cNvPr id="10251"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8"/>
              <p:cNvSpPr>
                <a:spLocks/>
              </p:cNvSpPr>
              <p:nvPr/>
            </p:nvSpPr>
            <p:spPr bwMode="ltGray">
              <a:xfrm>
                <a:off x="1019" y="1155"/>
                <a:ext cx="4739" cy="12"/>
              </a:xfrm>
              <a:custGeom>
                <a:avLst/>
                <a:gdLst>
                  <a:gd name="T0" fmla="*/ 4784 w 4724"/>
                  <a:gd name="T1" fmla="*/ 0 h 12"/>
                  <a:gd name="T2" fmla="*/ 0 w 4724"/>
                  <a:gd name="T3" fmla="*/ 0 h 12"/>
                  <a:gd name="T4" fmla="*/ 0 w 4724"/>
                  <a:gd name="T5" fmla="*/ 12 h 12"/>
                  <a:gd name="T6" fmla="*/ 4784 w 4724"/>
                  <a:gd name="T7" fmla="*/ 12 h 12"/>
                  <a:gd name="T8" fmla="*/ 4784 w 4724"/>
                  <a:gd name="T9" fmla="*/ 0 h 12"/>
                  <a:gd name="T10" fmla="*/ 478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77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10257" name="Freeform 12"/>
              <p:cNvSpPr>
                <a:spLocks/>
              </p:cNvSpPr>
              <p:nvPr/>
            </p:nvSpPr>
            <p:spPr bwMode="ltGray">
              <a:xfrm>
                <a:off x="0" y="1155"/>
                <a:ext cx="351" cy="12"/>
              </a:xfrm>
              <a:custGeom>
                <a:avLst/>
                <a:gdLst>
                  <a:gd name="T0" fmla="*/ 0 w 251"/>
                  <a:gd name="T1" fmla="*/ 0 h 12"/>
                  <a:gd name="T2" fmla="*/ 0 w 251"/>
                  <a:gd name="T3" fmla="*/ 12 h 12"/>
                  <a:gd name="T4" fmla="*/ 961 w 251"/>
                  <a:gd name="T5" fmla="*/ 12 h 12"/>
                  <a:gd name="T6" fmla="*/ 96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3"/>
              <p:cNvSpPr>
                <a:spLocks/>
              </p:cNvSpPr>
              <p:nvPr/>
            </p:nvSpPr>
            <p:spPr bwMode="ltGray">
              <a:xfrm>
                <a:off x="767" y="1155"/>
                <a:ext cx="252" cy="12"/>
              </a:xfrm>
              <a:custGeom>
                <a:avLst/>
                <a:gdLst>
                  <a:gd name="T0" fmla="*/ 255 w 251"/>
                  <a:gd name="T1" fmla="*/ 0 h 12"/>
                  <a:gd name="T2" fmla="*/ 0 w 251"/>
                  <a:gd name="T3" fmla="*/ 0 h 12"/>
                  <a:gd name="T4" fmla="*/ 0 w 251"/>
                  <a:gd name="T5" fmla="*/ 12 h 12"/>
                  <a:gd name="T6" fmla="*/ 255 w 251"/>
                  <a:gd name="T7" fmla="*/ 12 h 12"/>
                  <a:gd name="T8" fmla="*/ 255 w 251"/>
                  <a:gd name="T9" fmla="*/ 0 h 12"/>
                  <a:gd name="T10" fmla="*/ 255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78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en-US">
                  <a:latin typeface="Arial" charset="0"/>
                </a:endParaRPr>
              </a:p>
            </p:txBody>
          </p:sp>
        </p:grpSp>
      </p:grpSp>
      <p:sp>
        <p:nvSpPr>
          <p:cNvPr id="16078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078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078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Tahoma" charset="0"/>
              </a:defRPr>
            </a:lvl1pPr>
          </a:lstStyle>
          <a:p>
            <a:pPr>
              <a:defRPr/>
            </a:pPr>
            <a:endParaRPr lang="en-US"/>
          </a:p>
        </p:txBody>
      </p:sp>
      <p:sp>
        <p:nvSpPr>
          <p:cNvPr id="16078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charset="0"/>
              </a:defRPr>
            </a:lvl1pPr>
          </a:lstStyle>
          <a:p>
            <a:pPr>
              <a:defRPr/>
            </a:pPr>
            <a:endParaRPr lang="en-US"/>
          </a:p>
        </p:txBody>
      </p:sp>
      <p:sp>
        <p:nvSpPr>
          <p:cNvPr id="16078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Tahoma" panose="020B0604030504040204" pitchFamily="34" charset="0"/>
              </a:defRPr>
            </a:lvl1pPr>
          </a:lstStyle>
          <a:p>
            <a:fld id="{F73D2833-4108-4E1C-8525-F0D28A3B3A5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979"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Lst>
  <p:transition/>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2438400"/>
            <a:ext cx="9144000" cy="4046538"/>
            <a:chOff x="0" y="1536"/>
            <a:chExt cx="5760" cy="2549"/>
          </a:xfrm>
        </p:grpSpPr>
        <p:sp>
          <p:nvSpPr>
            <p:cNvPr id="16589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1273"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9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1276" name="Freeform 7"/>
            <p:cNvSpPr>
              <a:spLocks/>
            </p:cNvSpPr>
            <p:nvPr userDrawn="1"/>
          </p:nvSpPr>
          <p:spPr bwMode="hidden">
            <a:xfrm>
              <a:off x="3599" y="2477"/>
              <a:ext cx="186" cy="120"/>
            </a:xfrm>
            <a:custGeom>
              <a:avLst/>
              <a:gdLst>
                <a:gd name="T0" fmla="*/ 189 w 185"/>
                <a:gd name="T1" fmla="*/ 0 h 120"/>
                <a:gd name="T2" fmla="*/ 189 w 185"/>
                <a:gd name="T3" fmla="*/ 6 h 120"/>
                <a:gd name="T4" fmla="*/ 189 w 185"/>
                <a:gd name="T5" fmla="*/ 18 h 120"/>
                <a:gd name="T6" fmla="*/ 189 w 185"/>
                <a:gd name="T7" fmla="*/ 36 h 120"/>
                <a:gd name="T8" fmla="*/ 183 w 185"/>
                <a:gd name="T9" fmla="*/ 54 h 120"/>
                <a:gd name="T10" fmla="*/ 165 w 185"/>
                <a:gd name="T11" fmla="*/ 72 h 120"/>
                <a:gd name="T12" fmla="*/ 141 w 185"/>
                <a:gd name="T13" fmla="*/ 96 h 120"/>
                <a:gd name="T14" fmla="*/ 105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9 w 185"/>
                <a:gd name="T29" fmla="*/ 0 h 120"/>
                <a:gd name="T30" fmla="*/ 189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1 w 526"/>
                <a:gd name="T17" fmla="*/ 179 h 275"/>
                <a:gd name="T18" fmla="*/ 213 w 526"/>
                <a:gd name="T19" fmla="*/ 143 h 275"/>
                <a:gd name="T20" fmla="*/ 255 w 526"/>
                <a:gd name="T21" fmla="*/ 120 h 275"/>
                <a:gd name="T22" fmla="*/ 303 w 526"/>
                <a:gd name="T23" fmla="*/ 96 h 275"/>
                <a:gd name="T24" fmla="*/ 401 w 526"/>
                <a:gd name="T25" fmla="*/ 48 h 275"/>
                <a:gd name="T26" fmla="*/ 450 w 526"/>
                <a:gd name="T27" fmla="*/ 30 h 275"/>
                <a:gd name="T28" fmla="*/ 486 w 526"/>
                <a:gd name="T29" fmla="*/ 12 h 275"/>
                <a:gd name="T30" fmla="*/ 510 w 526"/>
                <a:gd name="T31" fmla="*/ 6 h 275"/>
                <a:gd name="T32" fmla="*/ 528 w 526"/>
                <a:gd name="T33" fmla="*/ 0 h 275"/>
                <a:gd name="T34" fmla="*/ 534 w 526"/>
                <a:gd name="T35" fmla="*/ 0 h 275"/>
                <a:gd name="T36" fmla="*/ 528 w 526"/>
                <a:gd name="T37" fmla="*/ 6 h 275"/>
                <a:gd name="T38" fmla="*/ 516 w 526"/>
                <a:gd name="T39" fmla="*/ 12 h 275"/>
                <a:gd name="T40" fmla="*/ 492 w 526"/>
                <a:gd name="T41" fmla="*/ 24 h 275"/>
                <a:gd name="T42" fmla="*/ 468 w 526"/>
                <a:gd name="T43" fmla="*/ 42 h 275"/>
                <a:gd name="T44" fmla="*/ 444 w 526"/>
                <a:gd name="T45" fmla="*/ 54 h 275"/>
                <a:gd name="T46" fmla="*/ 401 w 526"/>
                <a:gd name="T47" fmla="*/ 78 h 275"/>
                <a:gd name="T48" fmla="*/ 344 w 526"/>
                <a:gd name="T49" fmla="*/ 108 h 275"/>
                <a:gd name="T50" fmla="*/ 279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4 w 718"/>
                <a:gd name="T17" fmla="*/ 228 h 306"/>
                <a:gd name="T18" fmla="*/ 130 w 718"/>
                <a:gd name="T19" fmla="*/ 228 h 306"/>
                <a:gd name="T20" fmla="*/ 148 w 718"/>
                <a:gd name="T21" fmla="*/ 222 h 306"/>
                <a:gd name="T22" fmla="*/ 172 w 718"/>
                <a:gd name="T23" fmla="*/ 216 h 306"/>
                <a:gd name="T24" fmla="*/ 202 w 718"/>
                <a:gd name="T25" fmla="*/ 204 h 306"/>
                <a:gd name="T26" fmla="*/ 279 w 718"/>
                <a:gd name="T27" fmla="*/ 180 h 306"/>
                <a:gd name="T28" fmla="*/ 379 w 718"/>
                <a:gd name="T29" fmla="*/ 156 h 306"/>
                <a:gd name="T30" fmla="*/ 469 w 718"/>
                <a:gd name="T31" fmla="*/ 126 h 306"/>
                <a:gd name="T32" fmla="*/ 552 w 718"/>
                <a:gd name="T33" fmla="*/ 102 h 306"/>
                <a:gd name="T34" fmla="*/ 582 w 718"/>
                <a:gd name="T35" fmla="*/ 90 h 306"/>
                <a:gd name="T36" fmla="*/ 616 w 718"/>
                <a:gd name="T37" fmla="*/ 84 h 306"/>
                <a:gd name="T38" fmla="*/ 634 w 718"/>
                <a:gd name="T39" fmla="*/ 78 h 306"/>
                <a:gd name="T40" fmla="*/ 640 w 718"/>
                <a:gd name="T41" fmla="*/ 72 h 306"/>
                <a:gd name="T42" fmla="*/ 646 w 718"/>
                <a:gd name="T43" fmla="*/ 66 h 306"/>
                <a:gd name="T44" fmla="*/ 664 w 718"/>
                <a:gd name="T45" fmla="*/ 60 h 306"/>
                <a:gd name="T46" fmla="*/ 706 w 718"/>
                <a:gd name="T47" fmla="*/ 30 h 306"/>
                <a:gd name="T48" fmla="*/ 724 w 718"/>
                <a:gd name="T49" fmla="*/ 18 h 306"/>
                <a:gd name="T50" fmla="*/ 730 w 718"/>
                <a:gd name="T51" fmla="*/ 6 h 306"/>
                <a:gd name="T52" fmla="*/ 724 w 718"/>
                <a:gd name="T53" fmla="*/ 0 h 306"/>
                <a:gd name="T54" fmla="*/ 700 w 718"/>
                <a:gd name="T55" fmla="*/ 0 h 306"/>
                <a:gd name="T56" fmla="*/ 640 w 718"/>
                <a:gd name="T57" fmla="*/ 0 h 306"/>
                <a:gd name="T58" fmla="*/ 588 w 718"/>
                <a:gd name="T59" fmla="*/ 0 h 306"/>
                <a:gd name="T60" fmla="*/ 552 w 718"/>
                <a:gd name="T61" fmla="*/ 0 h 306"/>
                <a:gd name="T62" fmla="*/ 522 w 718"/>
                <a:gd name="T63" fmla="*/ 18 h 306"/>
                <a:gd name="T64" fmla="*/ 493 w 718"/>
                <a:gd name="T65" fmla="*/ 42 h 306"/>
                <a:gd name="T66" fmla="*/ 475 w 718"/>
                <a:gd name="T67" fmla="*/ 54 h 306"/>
                <a:gd name="T68" fmla="*/ 457 w 718"/>
                <a:gd name="T69" fmla="*/ 60 h 306"/>
                <a:gd name="T70" fmla="*/ 433 w 718"/>
                <a:gd name="T71" fmla="*/ 60 h 306"/>
                <a:gd name="T72" fmla="*/ 397 w 718"/>
                <a:gd name="T73" fmla="*/ 66 h 306"/>
                <a:gd name="T74" fmla="*/ 351 w 718"/>
                <a:gd name="T75" fmla="*/ 84 h 306"/>
                <a:gd name="T76" fmla="*/ 315 w 718"/>
                <a:gd name="T77" fmla="*/ 108 h 306"/>
                <a:gd name="T78" fmla="*/ 291 w 718"/>
                <a:gd name="T79" fmla="*/ 126 h 306"/>
                <a:gd name="T80" fmla="*/ 279 w 718"/>
                <a:gd name="T81" fmla="*/ 132 h 306"/>
                <a:gd name="T82" fmla="*/ 261 w 718"/>
                <a:gd name="T83" fmla="*/ 138 h 306"/>
                <a:gd name="T84" fmla="*/ 225 w 718"/>
                <a:gd name="T85" fmla="*/ 138 h 306"/>
                <a:gd name="T86" fmla="*/ 190 w 718"/>
                <a:gd name="T87" fmla="*/ 138 h 306"/>
                <a:gd name="T88" fmla="*/ 184 w 718"/>
                <a:gd name="T89" fmla="*/ 138 h 306"/>
                <a:gd name="T90" fmla="*/ 178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11"/>
            <p:cNvSpPr>
              <a:spLocks/>
            </p:cNvSpPr>
            <p:nvPr userDrawn="1"/>
          </p:nvSpPr>
          <p:spPr bwMode="hidden">
            <a:xfrm>
              <a:off x="3358" y="1890"/>
              <a:ext cx="2400" cy="881"/>
            </a:xfrm>
            <a:custGeom>
              <a:avLst/>
              <a:gdLst>
                <a:gd name="T0" fmla="*/ 2261 w 2392"/>
                <a:gd name="T1" fmla="*/ 54 h 881"/>
                <a:gd name="T2" fmla="*/ 2217 w 2392"/>
                <a:gd name="T3" fmla="*/ 54 h 881"/>
                <a:gd name="T4" fmla="*/ 2175 w 2392"/>
                <a:gd name="T5" fmla="*/ 66 h 881"/>
                <a:gd name="T6" fmla="*/ 2049 w 2392"/>
                <a:gd name="T7" fmla="*/ 101 h 881"/>
                <a:gd name="T8" fmla="*/ 1984 w 2392"/>
                <a:gd name="T9" fmla="*/ 119 h 881"/>
                <a:gd name="T10" fmla="*/ 1884 w 2392"/>
                <a:gd name="T11" fmla="*/ 167 h 881"/>
                <a:gd name="T12" fmla="*/ 1860 w 2392"/>
                <a:gd name="T13" fmla="*/ 245 h 881"/>
                <a:gd name="T14" fmla="*/ 1866 w 2392"/>
                <a:gd name="T15" fmla="*/ 305 h 881"/>
                <a:gd name="T16" fmla="*/ 1782 w 2392"/>
                <a:gd name="T17" fmla="*/ 317 h 881"/>
                <a:gd name="T18" fmla="*/ 1617 w 2392"/>
                <a:gd name="T19" fmla="*/ 263 h 881"/>
                <a:gd name="T20" fmla="*/ 1527 w 2392"/>
                <a:gd name="T21" fmla="*/ 257 h 881"/>
                <a:gd name="T22" fmla="*/ 1419 w 2392"/>
                <a:gd name="T23" fmla="*/ 311 h 881"/>
                <a:gd name="T24" fmla="*/ 1351 w 2392"/>
                <a:gd name="T25" fmla="*/ 353 h 881"/>
                <a:gd name="T26" fmla="*/ 1326 w 2392"/>
                <a:gd name="T27" fmla="*/ 359 h 881"/>
                <a:gd name="T28" fmla="*/ 1230 w 2392"/>
                <a:gd name="T29" fmla="*/ 371 h 881"/>
                <a:gd name="T30" fmla="*/ 1176 w 2392"/>
                <a:gd name="T31" fmla="*/ 365 h 881"/>
                <a:gd name="T32" fmla="*/ 1069 w 2392"/>
                <a:gd name="T33" fmla="*/ 371 h 881"/>
                <a:gd name="T34" fmla="*/ 969 w 2392"/>
                <a:gd name="T35" fmla="*/ 383 h 881"/>
                <a:gd name="T36" fmla="*/ 933 w 2392"/>
                <a:gd name="T37" fmla="*/ 401 h 881"/>
                <a:gd name="T38" fmla="*/ 831 w 2392"/>
                <a:gd name="T39" fmla="*/ 419 h 881"/>
                <a:gd name="T40" fmla="*/ 790 w 2392"/>
                <a:gd name="T41" fmla="*/ 419 h 881"/>
                <a:gd name="T42" fmla="*/ 672 w 2392"/>
                <a:gd name="T43" fmla="*/ 437 h 881"/>
                <a:gd name="T44" fmla="*/ 606 w 2392"/>
                <a:gd name="T45" fmla="*/ 473 h 881"/>
                <a:gd name="T46" fmla="*/ 511 w 2392"/>
                <a:gd name="T47" fmla="*/ 467 h 881"/>
                <a:gd name="T48" fmla="*/ 435 w 2392"/>
                <a:gd name="T49" fmla="*/ 491 h 881"/>
                <a:gd name="T50" fmla="*/ 417 w 2392"/>
                <a:gd name="T51" fmla="*/ 539 h 881"/>
                <a:gd name="T52" fmla="*/ 351 w 2392"/>
                <a:gd name="T53" fmla="*/ 569 h 881"/>
                <a:gd name="T54" fmla="*/ 226 w 2392"/>
                <a:gd name="T55" fmla="*/ 599 h 881"/>
                <a:gd name="T56" fmla="*/ 138 w 2392"/>
                <a:gd name="T57" fmla="*/ 647 h 881"/>
                <a:gd name="T58" fmla="*/ 108 w 2392"/>
                <a:gd name="T59" fmla="*/ 659 h 881"/>
                <a:gd name="T60" fmla="*/ 0 w 2392"/>
                <a:gd name="T61" fmla="*/ 671 h 881"/>
                <a:gd name="T62" fmla="*/ 84 w 2392"/>
                <a:gd name="T63" fmla="*/ 695 h 881"/>
                <a:gd name="T64" fmla="*/ 267 w 2392"/>
                <a:gd name="T65" fmla="*/ 653 h 881"/>
                <a:gd name="T66" fmla="*/ 481 w 2392"/>
                <a:gd name="T67" fmla="*/ 569 h 881"/>
                <a:gd name="T68" fmla="*/ 576 w 2392"/>
                <a:gd name="T69" fmla="*/ 521 h 881"/>
                <a:gd name="T70" fmla="*/ 654 w 2392"/>
                <a:gd name="T71" fmla="*/ 515 h 881"/>
                <a:gd name="T72" fmla="*/ 885 w 2392"/>
                <a:gd name="T73" fmla="*/ 461 h 881"/>
                <a:gd name="T74" fmla="*/ 1164 w 2392"/>
                <a:gd name="T75" fmla="*/ 425 h 881"/>
                <a:gd name="T76" fmla="*/ 1308 w 2392"/>
                <a:gd name="T77" fmla="*/ 461 h 881"/>
                <a:gd name="T78" fmla="*/ 1437 w 2392"/>
                <a:gd name="T79" fmla="*/ 533 h 881"/>
                <a:gd name="T80" fmla="*/ 1455 w 2392"/>
                <a:gd name="T81" fmla="*/ 617 h 881"/>
                <a:gd name="T82" fmla="*/ 1396 w 2392"/>
                <a:gd name="T83" fmla="*/ 653 h 881"/>
                <a:gd name="T84" fmla="*/ 1242 w 2392"/>
                <a:gd name="T85" fmla="*/ 701 h 881"/>
                <a:gd name="T86" fmla="*/ 1128 w 2392"/>
                <a:gd name="T87" fmla="*/ 755 h 881"/>
                <a:gd name="T88" fmla="*/ 1081 w 2392"/>
                <a:gd name="T89" fmla="*/ 809 h 881"/>
                <a:gd name="T90" fmla="*/ 1093 w 2392"/>
                <a:gd name="T91" fmla="*/ 869 h 881"/>
                <a:gd name="T92" fmla="*/ 1122 w 2392"/>
                <a:gd name="T93" fmla="*/ 881 h 881"/>
                <a:gd name="T94" fmla="*/ 1224 w 2392"/>
                <a:gd name="T95" fmla="*/ 869 h 881"/>
                <a:gd name="T96" fmla="*/ 1408 w 2392"/>
                <a:gd name="T97" fmla="*/ 857 h 881"/>
                <a:gd name="T98" fmla="*/ 1461 w 2392"/>
                <a:gd name="T99" fmla="*/ 851 h 881"/>
                <a:gd name="T100" fmla="*/ 1503 w 2392"/>
                <a:gd name="T101" fmla="*/ 833 h 881"/>
                <a:gd name="T102" fmla="*/ 1699 w 2392"/>
                <a:gd name="T103" fmla="*/ 743 h 881"/>
                <a:gd name="T104" fmla="*/ 1830 w 2392"/>
                <a:gd name="T105" fmla="*/ 689 h 881"/>
                <a:gd name="T106" fmla="*/ 1908 w 2392"/>
                <a:gd name="T107" fmla="*/ 581 h 881"/>
                <a:gd name="T108" fmla="*/ 2067 w 2392"/>
                <a:gd name="T109" fmla="*/ 389 h 881"/>
                <a:gd name="T110" fmla="*/ 2235 w 2392"/>
                <a:gd name="T111" fmla="*/ 269 h 881"/>
                <a:gd name="T112" fmla="*/ 2281 w 2392"/>
                <a:gd name="T113" fmla="*/ 239 h 881"/>
                <a:gd name="T114" fmla="*/ 2424 w 2392"/>
                <a:gd name="T115" fmla="*/ 0 h 881"/>
                <a:gd name="T116" fmla="*/ 233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0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1282"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0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6590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6590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latin typeface="Arial" charset="0"/>
              </a:endParaRPr>
            </a:p>
          </p:txBody>
        </p:sp>
        <p:sp>
          <p:nvSpPr>
            <p:cNvPr id="11286"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5906"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5907"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Garamond" pitchFamily="18" charset="0"/>
              </a:defRPr>
            </a:lvl1pPr>
          </a:lstStyle>
          <a:p>
            <a:pPr>
              <a:defRPr/>
            </a:pPr>
            <a:endParaRPr lang="en-US"/>
          </a:p>
        </p:txBody>
      </p:sp>
      <p:sp>
        <p:nvSpPr>
          <p:cNvPr id="165908"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pitchFamily="18" charset="0"/>
              </a:defRPr>
            </a:lvl1pPr>
          </a:lstStyle>
          <a:p>
            <a:pPr>
              <a:defRPr/>
            </a:pPr>
            <a:endParaRPr lang="en-US"/>
          </a:p>
        </p:txBody>
      </p:sp>
      <p:sp>
        <p:nvSpPr>
          <p:cNvPr id="165909"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fld id="{32BA6809-B6C7-4A2A-8ED0-191BA4A92532}" type="slidenum">
              <a:rPr lang="en-US" altLang="en-US"/>
              <a:pPr/>
              <a:t>‹#›</a:t>
            </a:fld>
            <a:endParaRPr lang="en-US" altLang="en-US"/>
          </a:p>
        </p:txBody>
      </p:sp>
      <p:sp>
        <p:nvSpPr>
          <p:cNvPr id="16591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980" r:id="rId1"/>
    <p:sldLayoutId id="2147484932" r:id="rId2"/>
    <p:sldLayoutId id="2147484933" r:id="rId3"/>
    <p:sldLayoutId id="2147484934" r:id="rId4"/>
    <p:sldLayoutId id="2147484935" r:id="rId5"/>
    <p:sldLayoutId id="2147484936" r:id="rId6"/>
    <p:sldLayoutId id="2147484937" r:id="rId7"/>
    <p:sldLayoutId id="2147484938" r:id="rId8"/>
    <p:sldLayoutId id="2147484939" r:id="rId9"/>
    <p:sldLayoutId id="2147484940" r:id="rId10"/>
    <p:sldLayoutId id="2147484941"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858000"/>
            <a:chOff x="0" y="0"/>
            <a:chExt cx="5760" cy="4320"/>
          </a:xfrm>
        </p:grpSpPr>
        <p:sp>
          <p:nvSpPr>
            <p:cNvPr id="12313"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6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latin typeface="Arial" charset="0"/>
              </a:endParaRPr>
            </a:p>
          </p:txBody>
        </p:sp>
      </p:grpSp>
      <p:sp>
        <p:nvSpPr>
          <p:cNvPr id="12291" name="Freeform 5"/>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292" name="Group 6"/>
          <p:cNvGrpSpPr>
            <a:grpSpLocks/>
          </p:cNvGrpSpPr>
          <p:nvPr/>
        </p:nvGrpSpPr>
        <p:grpSpPr bwMode="auto">
          <a:xfrm>
            <a:off x="0" y="6019800"/>
            <a:ext cx="7848600" cy="857250"/>
            <a:chOff x="0" y="3792"/>
            <a:chExt cx="4944" cy="540"/>
          </a:xfrm>
        </p:grpSpPr>
        <p:sp>
          <p:nvSpPr>
            <p:cNvPr id="16896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grpSp>
          <p:nvGrpSpPr>
            <p:cNvPr id="12306" name="Group 8"/>
            <p:cNvGrpSpPr>
              <a:grpSpLocks/>
            </p:cNvGrpSpPr>
            <p:nvPr userDrawn="1"/>
          </p:nvGrpSpPr>
          <p:grpSpPr bwMode="auto">
            <a:xfrm>
              <a:off x="2486" y="3792"/>
              <a:ext cx="2458" cy="540"/>
              <a:chOff x="2486" y="3792"/>
              <a:chExt cx="2458" cy="540"/>
            </a:xfrm>
          </p:grpSpPr>
          <p:sp>
            <p:nvSpPr>
              <p:cNvPr id="12308"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9"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0"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1"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2"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897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latin typeface="Arial" charset="0"/>
              </a:endParaRPr>
            </a:p>
          </p:txBody>
        </p:sp>
      </p:grpSp>
      <p:grpSp>
        <p:nvGrpSpPr>
          <p:cNvPr id="12293" name="Group 15"/>
          <p:cNvGrpSpPr>
            <a:grpSpLocks/>
          </p:cNvGrpSpPr>
          <p:nvPr/>
        </p:nvGrpSpPr>
        <p:grpSpPr bwMode="auto">
          <a:xfrm>
            <a:off x="627063" y="6021388"/>
            <a:ext cx="5684837" cy="849312"/>
            <a:chOff x="395" y="3793"/>
            <a:chExt cx="3581" cy="535"/>
          </a:xfrm>
        </p:grpSpPr>
        <p:sp>
          <p:nvSpPr>
            <p:cNvPr id="12299" name="Freeform 16"/>
            <p:cNvSpPr>
              <a:spLocks/>
            </p:cNvSpPr>
            <p:nvPr/>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0"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1"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2"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3" name="Freeform 20"/>
            <p:cNvSpPr>
              <a:spLocks/>
            </p:cNvSpPr>
            <p:nvPr/>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4" name="Freeform 21"/>
            <p:cNvSpPr>
              <a:spLocks/>
            </p:cNvSpPr>
            <p:nvPr/>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898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5"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898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6898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6898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F0600202-0D28-486B-B79C-7DB2401FB77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981"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1" hangingPunct="1">
              <a:defRPr/>
            </a:pPr>
            <a:endParaRPr lang="en-US">
              <a:latin typeface="Arial" charset="0"/>
            </a:endParaRPr>
          </a:p>
        </p:txBody>
      </p:sp>
      <p:grpSp>
        <p:nvGrpSpPr>
          <p:cNvPr id="13315" name="Group 3"/>
          <p:cNvGrpSpPr>
            <a:grpSpLocks/>
          </p:cNvGrpSpPr>
          <p:nvPr/>
        </p:nvGrpSpPr>
        <p:grpSpPr bwMode="auto">
          <a:xfrm>
            <a:off x="3175" y="4267200"/>
            <a:ext cx="9140825" cy="2590800"/>
            <a:chOff x="2" y="2688"/>
            <a:chExt cx="5758" cy="1632"/>
          </a:xfrm>
        </p:grpSpPr>
        <p:sp>
          <p:nvSpPr>
            <p:cNvPr id="13321" name="Freeform 4"/>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322" name="Group 5"/>
            <p:cNvGrpSpPr>
              <a:grpSpLocks/>
            </p:cNvGrpSpPr>
            <p:nvPr userDrawn="1"/>
          </p:nvGrpSpPr>
          <p:grpSpPr bwMode="auto">
            <a:xfrm>
              <a:off x="3528" y="3715"/>
              <a:ext cx="792" cy="521"/>
              <a:chOff x="3527" y="3715"/>
              <a:chExt cx="792" cy="521"/>
            </a:xfrm>
          </p:grpSpPr>
          <p:sp>
            <p:nvSpPr>
              <p:cNvPr id="17203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1" hangingPunct="1">
                  <a:defRPr/>
                </a:pPr>
                <a:endParaRPr lang="en-US">
                  <a:latin typeface="Arial" charset="0"/>
                </a:endParaRPr>
              </a:p>
            </p:txBody>
          </p:sp>
          <p:sp>
            <p:nvSpPr>
              <p:cNvPr id="17203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17204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US">
                  <a:latin typeface="Arial" charset="0"/>
                </a:endParaRPr>
              </a:p>
            </p:txBody>
          </p:sp>
          <p:sp>
            <p:nvSpPr>
              <p:cNvPr id="17204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17204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US">
                  <a:latin typeface="Arial" charset="0"/>
                </a:endParaRPr>
              </a:p>
            </p:txBody>
          </p:sp>
          <p:sp>
            <p:nvSpPr>
              <p:cNvPr id="17204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17204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1" hangingPunct="1">
                  <a:defRPr/>
                </a:pPr>
                <a:endParaRPr lang="en-US">
                  <a:latin typeface="Arial" charset="0"/>
                </a:endParaRPr>
              </a:p>
            </p:txBody>
          </p:sp>
          <p:sp>
            <p:nvSpPr>
              <p:cNvPr id="17204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7204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1" hangingPunct="1">
                  <a:defRPr/>
                </a:pPr>
                <a:endParaRPr lang="en-US">
                  <a:latin typeface="Arial" charset="0"/>
                </a:endParaRPr>
              </a:p>
            </p:txBody>
          </p:sp>
          <p:sp>
            <p:nvSpPr>
              <p:cNvPr id="17204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1" hangingPunct="1">
                  <a:defRPr/>
                </a:pPr>
                <a:endParaRPr lang="en-US">
                  <a:latin typeface="Arial" charset="0"/>
                </a:endParaRPr>
              </a:p>
            </p:txBody>
          </p:sp>
          <p:sp>
            <p:nvSpPr>
              <p:cNvPr id="17204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grpSp>
        <p:grpSp>
          <p:nvGrpSpPr>
            <p:cNvPr id="13323" name="Group 17"/>
            <p:cNvGrpSpPr>
              <a:grpSpLocks/>
            </p:cNvGrpSpPr>
            <p:nvPr userDrawn="1"/>
          </p:nvGrpSpPr>
          <p:grpSpPr bwMode="auto">
            <a:xfrm>
              <a:off x="1776" y="3631"/>
              <a:ext cx="1626" cy="683"/>
              <a:chOff x="1776" y="3631"/>
              <a:chExt cx="1626" cy="683"/>
            </a:xfrm>
          </p:grpSpPr>
          <p:sp>
            <p:nvSpPr>
              <p:cNvPr id="17205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205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205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205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17205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17205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17205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7205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1" hangingPunct="1">
                  <a:defRPr/>
                </a:pPr>
                <a:endParaRPr lang="en-US">
                  <a:latin typeface="Arial" charset="0"/>
                </a:endParaRPr>
              </a:p>
            </p:txBody>
          </p:sp>
          <p:sp>
            <p:nvSpPr>
              <p:cNvPr id="17205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17205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1" hangingPunct="1">
                  <a:defRPr/>
                </a:pPr>
                <a:endParaRPr lang="en-US">
                  <a:latin typeface="Arial" charset="0"/>
                </a:endParaRPr>
              </a:p>
            </p:txBody>
          </p:sp>
          <p:sp>
            <p:nvSpPr>
              <p:cNvPr id="17206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1" hangingPunct="1">
                  <a:defRPr/>
                </a:pPr>
                <a:endParaRPr lang="en-US">
                  <a:latin typeface="Arial" charset="0"/>
                </a:endParaRPr>
              </a:p>
            </p:txBody>
          </p:sp>
          <p:sp>
            <p:nvSpPr>
              <p:cNvPr id="17206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3367"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8"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6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7206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7206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3372"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324" name="Group 36"/>
            <p:cNvGrpSpPr>
              <a:grpSpLocks/>
            </p:cNvGrpSpPr>
            <p:nvPr userDrawn="1"/>
          </p:nvGrpSpPr>
          <p:grpSpPr bwMode="auto">
            <a:xfrm>
              <a:off x="4128" y="3360"/>
              <a:ext cx="1351" cy="821"/>
              <a:chOff x="4128" y="3360"/>
              <a:chExt cx="1351" cy="821"/>
            </a:xfrm>
          </p:grpSpPr>
          <p:sp>
            <p:nvSpPr>
              <p:cNvPr id="17206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17207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17207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17207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7207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7207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7207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US">
                  <a:latin typeface="Arial" charset="0"/>
                </a:endParaRPr>
              </a:p>
            </p:txBody>
          </p:sp>
          <p:sp>
            <p:nvSpPr>
              <p:cNvPr id="13345"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7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1" hangingPunct="1">
                  <a:defRPr/>
                </a:pPr>
                <a:endParaRPr lang="en-US">
                  <a:latin typeface="Arial" charset="0"/>
                </a:endParaRPr>
              </a:p>
            </p:txBody>
          </p:sp>
          <p:sp>
            <p:nvSpPr>
              <p:cNvPr id="17207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17207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US">
                  <a:latin typeface="Arial" charset="0"/>
                </a:endParaRPr>
              </a:p>
            </p:txBody>
          </p:sp>
          <p:sp>
            <p:nvSpPr>
              <p:cNvPr id="17208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1" hangingPunct="1">
                  <a:defRPr/>
                </a:pPr>
                <a:endParaRPr lang="en-US">
                  <a:latin typeface="Arial" charset="0"/>
                </a:endParaRPr>
              </a:p>
            </p:txBody>
          </p:sp>
          <p:sp>
            <p:nvSpPr>
              <p:cNvPr id="17208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17208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US">
                  <a:latin typeface="Arial" charset="0"/>
                </a:endParaRPr>
              </a:p>
            </p:txBody>
          </p:sp>
          <p:sp>
            <p:nvSpPr>
              <p:cNvPr id="17208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sp>
            <p:nvSpPr>
              <p:cNvPr id="17208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US">
                  <a:latin typeface="Arial" charset="0"/>
                </a:endParaRPr>
              </a:p>
            </p:txBody>
          </p:sp>
          <p:sp>
            <p:nvSpPr>
              <p:cNvPr id="17208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1" hangingPunct="1">
                  <a:defRPr/>
                </a:pPr>
                <a:endParaRPr lang="en-US">
                  <a:latin typeface="Arial" charset="0"/>
                </a:endParaRPr>
              </a:p>
            </p:txBody>
          </p:sp>
        </p:grpSp>
        <p:grpSp>
          <p:nvGrpSpPr>
            <p:cNvPr id="13325" name="Group 54"/>
            <p:cNvGrpSpPr>
              <a:grpSpLocks/>
            </p:cNvGrpSpPr>
            <p:nvPr userDrawn="1"/>
          </p:nvGrpSpPr>
          <p:grpSpPr bwMode="auto">
            <a:xfrm>
              <a:off x="5280" y="3024"/>
              <a:ext cx="425" cy="258"/>
              <a:chOff x="5280" y="3024"/>
              <a:chExt cx="425" cy="258"/>
            </a:xfrm>
          </p:grpSpPr>
          <p:sp>
            <p:nvSpPr>
              <p:cNvPr id="13326" name="Freeform 55"/>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7"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8"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9"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0"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1" name="Freeform 60"/>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2"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333" name="Group 62"/>
              <p:cNvGrpSpPr>
                <a:grpSpLocks/>
              </p:cNvGrpSpPr>
              <p:nvPr/>
            </p:nvGrpSpPr>
            <p:grpSpPr bwMode="auto">
              <a:xfrm>
                <a:off x="5381" y="3085"/>
                <a:ext cx="227" cy="132"/>
                <a:chOff x="5381" y="3085"/>
                <a:chExt cx="227" cy="132"/>
              </a:xfrm>
            </p:grpSpPr>
            <p:sp>
              <p:nvSpPr>
                <p:cNvPr id="13334"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3335"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3336"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3337"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grpSp>
      </p:grpSp>
      <p:sp>
        <p:nvSpPr>
          <p:cNvPr id="17209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7210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10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7210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7210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7C7AAFD1-BC1B-4B7F-A4B1-143F7B93CCE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982"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7242175" cy="1981200"/>
            <a:chOff x="0" y="0"/>
            <a:chExt cx="4562" cy="1248"/>
          </a:xfrm>
        </p:grpSpPr>
        <p:sp>
          <p:nvSpPr>
            <p:cNvPr id="17510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1" hangingPunct="1">
                <a:defRPr/>
              </a:pPr>
              <a:endParaRPr lang="en-US">
                <a:latin typeface="Arial" charset="0"/>
              </a:endParaRPr>
            </a:p>
          </p:txBody>
        </p:sp>
        <p:sp>
          <p:nvSpPr>
            <p:cNvPr id="14345"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510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511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11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charset="0"/>
              </a:defRPr>
            </a:lvl1pPr>
          </a:lstStyle>
          <a:p>
            <a:pPr>
              <a:defRPr/>
            </a:pPr>
            <a:endParaRPr lang="en-US"/>
          </a:p>
        </p:txBody>
      </p:sp>
      <p:sp>
        <p:nvSpPr>
          <p:cNvPr id="17511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charset="0"/>
              </a:defRPr>
            </a:lvl1pPr>
          </a:lstStyle>
          <a:p>
            <a:pPr>
              <a:defRPr/>
            </a:pPr>
            <a:endParaRPr lang="en-US"/>
          </a:p>
        </p:txBody>
      </p:sp>
      <p:sp>
        <p:nvSpPr>
          <p:cNvPr id="17511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anose="020B0604030504040204" pitchFamily="34" charset="0"/>
              </a:defRPr>
            </a:lvl1pPr>
          </a:lstStyle>
          <a:p>
            <a:fld id="{F9740189-99AA-4DBB-BACE-86415097293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983"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7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7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31BFAF91-0694-4D31-A86C-656A52BBC6D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973" r:id="rId1"/>
    <p:sldLayoutId id="2147484840" r:id="rId2"/>
    <p:sldLayoutId id="2147484841" r:id="rId3"/>
    <p:sldLayoutId id="2147484842" r:id="rId4"/>
    <p:sldLayoutId id="2147484843" r:id="rId5"/>
    <p:sldLayoutId id="2147484844" r:id="rId6"/>
    <p:sldLayoutId id="2147484845" r:id="rId7"/>
    <p:sldLayoutId id="2147484846" r:id="rId8"/>
    <p:sldLayoutId id="2147484847" r:id="rId9"/>
    <p:sldLayoutId id="2147484848" r:id="rId10"/>
    <p:sldLayoutId id="2147484849" r:id="rId11"/>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319088" y="1828800"/>
            <a:ext cx="8824912" cy="5029200"/>
            <a:chOff x="201" y="1152"/>
            <a:chExt cx="5559" cy="3168"/>
          </a:xfrm>
        </p:grpSpPr>
        <p:sp>
          <p:nvSpPr>
            <p:cNvPr id="3080" name="Freeform 3"/>
            <p:cNvSpPr>
              <a:spLocks/>
            </p:cNvSpPr>
            <p:nvPr/>
          </p:nvSpPr>
          <p:spPr bwMode="ltGray">
            <a:xfrm>
              <a:off x="528" y="2909"/>
              <a:ext cx="5232" cy="1411"/>
            </a:xfrm>
            <a:custGeom>
              <a:avLst/>
              <a:gdLst>
                <a:gd name="T0" fmla="*/ 0 w 4897"/>
                <a:gd name="T1" fmla="*/ 0 h 2182"/>
                <a:gd name="T2" fmla="*/ 0 w 4897"/>
                <a:gd name="T3" fmla="*/ 382 h 2182"/>
                <a:gd name="T4" fmla="*/ 6381 w 4897"/>
                <a:gd name="T5" fmla="*/ 382 h 2182"/>
                <a:gd name="T6" fmla="*/ 638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 name="Freeform 5"/>
            <p:cNvSpPr>
              <a:spLocks/>
            </p:cNvSpPr>
            <p:nvPr/>
          </p:nvSpPr>
          <p:spPr bwMode="ltGray">
            <a:xfrm>
              <a:off x="528" y="2932"/>
              <a:ext cx="5232" cy="1388"/>
            </a:xfrm>
            <a:custGeom>
              <a:avLst/>
              <a:gdLst>
                <a:gd name="T0" fmla="*/ 0 w 4897"/>
                <a:gd name="T1" fmla="*/ 0 h 2182"/>
                <a:gd name="T2" fmla="*/ 0 w 4897"/>
                <a:gd name="T3" fmla="*/ 357 h 2182"/>
                <a:gd name="T4" fmla="*/ 6381 w 4897"/>
                <a:gd name="T5" fmla="*/ 357 h 2182"/>
                <a:gd name="T6" fmla="*/ 6381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4131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4132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4132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4132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grpSp>
      <p:sp>
        <p:nvSpPr>
          <p:cNvPr id="14132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4132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4132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461CD229-62C0-415C-B6DC-BA71B52812D1}" type="slidenum">
              <a:rPr lang="en-US" altLang="en-US"/>
              <a:pPr/>
              <a:t>‹#›</a:t>
            </a:fld>
            <a:endParaRPr lang="en-US" altLang="en-US"/>
          </a:p>
        </p:txBody>
      </p:sp>
      <p:sp>
        <p:nvSpPr>
          <p:cNvPr id="14132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132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974"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transition/>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4716463" y="5345113"/>
            <a:ext cx="4427537" cy="1512887"/>
            <a:chOff x="2971" y="3367"/>
            <a:chExt cx="2789" cy="953"/>
          </a:xfrm>
        </p:grpSpPr>
        <p:sp>
          <p:nvSpPr>
            <p:cNvPr id="4104"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144388"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4389"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4390"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4391"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4392"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4393"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4394"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4395"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4396"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4397"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4398"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4399"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4400"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sp>
          <p:nvSpPr>
            <p:cNvPr id="144401"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latin typeface="Arial" charset="0"/>
              </a:endParaRPr>
            </a:p>
          </p:txBody>
        </p:sp>
      </p:grpSp>
      <p:sp>
        <p:nvSpPr>
          <p:cNvPr id="144402"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44403"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Verdana" pitchFamily="34" charset="0"/>
              </a:defRPr>
            </a:lvl1pPr>
          </a:lstStyle>
          <a:p>
            <a:pPr>
              <a:defRPr/>
            </a:pPr>
            <a:endParaRPr lang="en-US"/>
          </a:p>
        </p:txBody>
      </p:sp>
      <p:sp>
        <p:nvSpPr>
          <p:cNvPr id="14440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Verdana" pitchFamily="34" charset="0"/>
              </a:defRPr>
            </a:lvl1pPr>
          </a:lstStyle>
          <a:p>
            <a:pPr>
              <a:defRPr/>
            </a:pPr>
            <a:endParaRPr lang="en-US"/>
          </a:p>
        </p:txBody>
      </p:sp>
      <p:sp>
        <p:nvSpPr>
          <p:cNvPr id="144405"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Verdana" panose="020B0604030504040204" pitchFamily="34" charset="0"/>
              </a:defRPr>
            </a:lvl1pPr>
          </a:lstStyle>
          <a:p>
            <a:fld id="{9D482A53-549A-4C1A-81D4-5907A5CB36B2}" type="slidenum">
              <a:rPr lang="en-US" altLang="en-US"/>
              <a:pPr/>
              <a:t>‹#›</a:t>
            </a:fld>
            <a:endParaRPr lang="en-US" altLang="en-US"/>
          </a:p>
        </p:txBody>
      </p:sp>
      <p:sp>
        <p:nvSpPr>
          <p:cNvPr id="14440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975"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7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47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47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FDD44A3-1DD4-4F52-8C7F-F150477624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70" r:id="rId1"/>
    <p:sldLayoutId id="2147484871" r:id="rId2"/>
    <p:sldLayoutId id="2147484872" r:id="rId3"/>
    <p:sldLayoutId id="2147484873" r:id="rId4"/>
    <p:sldLayoutId id="2147484874" r:id="rId5"/>
    <p:sldLayoutId id="2147484875" r:id="rId6"/>
    <p:sldLayoutId id="2147484876" r:id="rId7"/>
    <p:sldLayoutId id="2147484877" r:id="rId8"/>
    <p:sldLayoutId id="2147484878" r:id="rId9"/>
    <p:sldLayoutId id="2147484879" r:id="rId10"/>
    <p:sldLayoutId id="2147484880"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24000" y="190500"/>
            <a:ext cx="7010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1524000" y="19050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8484"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endParaRPr lang="en-US"/>
          </a:p>
        </p:txBody>
      </p:sp>
      <p:sp>
        <p:nvSpPr>
          <p:cNvPr id="148485"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148486"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F51BE085-006B-4B69-AAC4-ECDA5A9FC758}" type="slidenum">
              <a:rPr lang="en-US" altLang="en-US"/>
              <a:pPr/>
              <a:t>‹#›</a:t>
            </a:fld>
            <a:endParaRPr lang="en-US" altLang="en-US"/>
          </a:p>
        </p:txBody>
      </p:sp>
      <p:sp>
        <p:nvSpPr>
          <p:cNvPr id="6151" name="Line 7"/>
          <p:cNvSpPr>
            <a:spLocks noChangeShapeType="1"/>
          </p:cNvSpPr>
          <p:nvPr/>
        </p:nvSpPr>
        <p:spPr bwMode="auto">
          <a:xfrm flipV="1">
            <a:off x="1371600" y="304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Oval 8"/>
          <p:cNvSpPr>
            <a:spLocks noChangeArrowheads="1"/>
          </p:cNvSpPr>
          <p:nvPr/>
        </p:nvSpPr>
        <p:spPr bwMode="auto">
          <a:xfrm>
            <a:off x="152400" y="838200"/>
            <a:ext cx="228600" cy="228600"/>
          </a:xfrm>
          <a:prstGeom prst="ellipse">
            <a:avLst/>
          </a:prstGeom>
          <a:solidFill>
            <a:schemeClr val="tx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6153" name="Oval 9"/>
          <p:cNvSpPr>
            <a:spLocks noChangeArrowheads="1"/>
          </p:cNvSpPr>
          <p:nvPr/>
        </p:nvSpPr>
        <p:spPr bwMode="auto">
          <a:xfrm>
            <a:off x="539750" y="838200"/>
            <a:ext cx="228600" cy="228600"/>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6154" name="Oval 10"/>
          <p:cNvSpPr>
            <a:spLocks noChangeArrowheads="1"/>
          </p:cNvSpPr>
          <p:nvPr/>
        </p:nvSpPr>
        <p:spPr bwMode="auto">
          <a:xfrm>
            <a:off x="927100" y="838200"/>
            <a:ext cx="228600" cy="22860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976"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Ls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155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4D71FE0A-37D5-4BDD-8BCB-17707855846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891" r:id="rId1"/>
    <p:sldLayoutId id="2147484892" r:id="rId2"/>
    <p:sldLayoutId id="2147484893" r:id="rId3"/>
    <p:sldLayoutId id="2147484894" r:id="rId4"/>
    <p:sldLayoutId id="2147484895" r:id="rId5"/>
    <p:sldLayoutId id="2147484896" r:id="rId6"/>
    <p:sldLayoutId id="2147484897" r:id="rId7"/>
    <p:sldLayoutId id="2147484898" r:id="rId8"/>
    <p:sldLayoutId id="2147484899" r:id="rId9"/>
    <p:sldLayoutId id="2147484900" r:id="rId10"/>
    <p:sldLayoutId id="214748490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496888" y="1308100"/>
            <a:ext cx="10429876" cy="5908675"/>
            <a:chOff x="-313" y="824"/>
            <a:chExt cx="6570" cy="3722"/>
          </a:xfrm>
        </p:grpSpPr>
        <p:sp>
          <p:nvSpPr>
            <p:cNvPr id="154627"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28"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29"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30"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31"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32"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33"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34"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35"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36"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37"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38"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39"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40"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41"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154642"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154643"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4644"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4645"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4646"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4647"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4648"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4649"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50"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4651"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4652"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4653"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154654"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55"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56"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57"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58"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154659"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60"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61"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62"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63"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64"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65"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66"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67"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68"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69"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70"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71"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72"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73"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74"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75"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76"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77"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78"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79"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80"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81"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82"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83"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84"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85"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86"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87"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88"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89"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90"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91"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92"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93"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94"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95"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96"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97"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98"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699"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00"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01"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02"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03"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04"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05"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06"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07"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08"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09"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10"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11"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12"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13"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14"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15"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16"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17"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18"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19"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20"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21"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22"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23"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24"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25"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26"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27"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28"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29"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30"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31"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32"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33"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34"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35"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36"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37"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38"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39"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40"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41"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42"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43"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44"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45"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46"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47"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48"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49"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50"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51"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52"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53"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54"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55"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56"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57"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58"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59"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60"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61"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62"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63"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64"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65"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66"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67"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68"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69"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70"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71"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72"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73"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74"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75"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76"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77"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78"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79"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80"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81"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82"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83"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84"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85"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86"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87"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88"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89"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90"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91"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92"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93"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94"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95"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96"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97"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98"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799"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00"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01"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02"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03"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04"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05"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06"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07"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08"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09"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0"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1"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2"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3"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4"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5"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6"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7"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8"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19"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0"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1"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2"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3"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4"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5"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6"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7"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8"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29"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0"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1"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2"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3"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4"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5"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6"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7"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8"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39"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40"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54841"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endParaRPr>
            </a:p>
          </p:txBody>
        </p:sp>
      </p:grpSp>
      <p:sp>
        <p:nvSpPr>
          <p:cNvPr id="154842"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32313F4-8163-4759-98C4-4B2A34228421}" type="slidenum">
              <a:rPr lang="en-US" altLang="en-US"/>
              <a:pPr/>
              <a:t>‹#›</a:t>
            </a:fld>
            <a:endParaRPr lang="en-US" altLang="en-US"/>
          </a:p>
        </p:txBody>
      </p:sp>
      <p:sp>
        <p:nvSpPr>
          <p:cNvPr id="154843"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54844"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54845"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846"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4977" r:id="rId1"/>
    <p:sldLayoutId id="2147484902" r:id="rId2"/>
    <p:sldLayoutId id="2147484903" r:id="rId3"/>
    <p:sldLayoutId id="2147484904" r:id="rId4"/>
    <p:sldLayoutId id="2147484905" r:id="rId5"/>
    <p:sldLayoutId id="2147484906" r:id="rId6"/>
    <p:sldLayoutId id="2147484907" r:id="rId7"/>
    <p:sldLayoutId id="2147484908" r:id="rId8"/>
    <p:sldLayoutId id="2147484909" r:id="rId9"/>
    <p:sldLayoutId id="2147484910" r:id="rId10"/>
    <p:sldLayoutId id="214748491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59875" cy="6870700"/>
            <a:chOff x="0" y="0"/>
            <a:chExt cx="5770" cy="4328"/>
          </a:xfrm>
        </p:grpSpPr>
        <p:sp>
          <p:nvSpPr>
            <p:cNvPr id="9224"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a:p>
          </p:txBody>
        </p:sp>
        <p:sp>
          <p:nvSpPr>
            <p:cNvPr id="9225"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a:p>
          </p:txBody>
        </p:sp>
        <p:sp>
          <p:nvSpPr>
            <p:cNvPr id="15770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defRPr/>
              </a:pPr>
              <a:endParaRPr kumimoji="1" lang="en-US">
                <a:latin typeface="Arial" charset="0"/>
              </a:endParaRPr>
            </a:p>
          </p:txBody>
        </p:sp>
        <p:grpSp>
          <p:nvGrpSpPr>
            <p:cNvPr id="9227" name="Group 6"/>
            <p:cNvGrpSpPr>
              <a:grpSpLocks/>
            </p:cNvGrpSpPr>
            <p:nvPr/>
          </p:nvGrpSpPr>
          <p:grpSpPr bwMode="auto">
            <a:xfrm>
              <a:off x="4944" y="1"/>
              <a:ext cx="816" cy="3974"/>
              <a:chOff x="4944" y="1"/>
              <a:chExt cx="816" cy="3974"/>
            </a:xfrm>
          </p:grpSpPr>
          <p:grpSp>
            <p:nvGrpSpPr>
              <p:cNvPr id="9239" name="Group 7"/>
              <p:cNvGrpSpPr>
                <a:grpSpLocks/>
              </p:cNvGrpSpPr>
              <p:nvPr userDrawn="1"/>
            </p:nvGrpSpPr>
            <p:grpSpPr bwMode="auto">
              <a:xfrm>
                <a:off x="5280" y="1"/>
                <a:ext cx="480" cy="1430"/>
                <a:chOff x="5280" y="1"/>
                <a:chExt cx="480" cy="1430"/>
              </a:xfrm>
            </p:grpSpPr>
            <p:grpSp>
              <p:nvGrpSpPr>
                <p:cNvPr id="9260" name="Group 8"/>
                <p:cNvGrpSpPr>
                  <a:grpSpLocks/>
                </p:cNvGrpSpPr>
                <p:nvPr userDrawn="1"/>
              </p:nvGrpSpPr>
              <p:grpSpPr bwMode="auto">
                <a:xfrm rot="-5400000">
                  <a:off x="5484" y="0"/>
                  <a:ext cx="174" cy="176"/>
                  <a:chOff x="1657" y="323"/>
                  <a:chExt cx="1691" cy="2560"/>
                </a:xfrm>
              </p:grpSpPr>
              <p:grpSp>
                <p:nvGrpSpPr>
                  <p:cNvPr id="9269" name="Group 9"/>
                  <p:cNvGrpSpPr>
                    <a:grpSpLocks/>
                  </p:cNvGrpSpPr>
                  <p:nvPr/>
                </p:nvGrpSpPr>
                <p:grpSpPr bwMode="auto">
                  <a:xfrm>
                    <a:off x="1657" y="323"/>
                    <a:ext cx="1691" cy="2560"/>
                    <a:chOff x="1657" y="323"/>
                    <a:chExt cx="1691" cy="2560"/>
                  </a:xfrm>
                </p:grpSpPr>
                <p:sp>
                  <p:nvSpPr>
                    <p:cNvPr id="9276" name="Freeform 10"/>
                    <p:cNvSpPr>
                      <a:spLocks/>
                    </p:cNvSpPr>
                    <p:nvPr/>
                  </p:nvSpPr>
                  <p:spPr bwMode="auto">
                    <a:xfrm>
                      <a:off x="2143"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77" name="Freeform 11"/>
                    <p:cNvSpPr>
                      <a:spLocks/>
                    </p:cNvSpPr>
                    <p:nvPr/>
                  </p:nvSpPr>
                  <p:spPr bwMode="auto">
                    <a:xfrm>
                      <a:off x="1676" y="367"/>
                      <a:ext cx="865" cy="2065"/>
                    </a:xfrm>
                    <a:custGeom>
                      <a:avLst/>
                      <a:gdLst>
                        <a:gd name="T0" fmla="*/ 785 w 865"/>
                        <a:gd name="T1" fmla="*/ 522 h 2071"/>
                        <a:gd name="T2" fmla="*/ 797 w 865"/>
                        <a:gd name="T3" fmla="*/ 346 h 2071"/>
                        <a:gd name="T4" fmla="*/ 863 w 865"/>
                        <a:gd name="T5" fmla="*/ 202 h 2071"/>
                        <a:gd name="T6" fmla="*/ 809 w 865"/>
                        <a:gd name="T7" fmla="*/ 214 h 2071"/>
                        <a:gd name="T8" fmla="*/ 749 w 865"/>
                        <a:gd name="T9" fmla="*/ 214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2 h 2071"/>
                        <a:gd name="T22" fmla="*/ 119 w 865"/>
                        <a:gd name="T23" fmla="*/ 400 h 2071"/>
                        <a:gd name="T24" fmla="*/ 131 w 865"/>
                        <a:gd name="T25" fmla="*/ 582 h 2071"/>
                        <a:gd name="T26" fmla="*/ 173 w 865"/>
                        <a:gd name="T27" fmla="*/ 774 h 2071"/>
                        <a:gd name="T28" fmla="*/ 197 w 865"/>
                        <a:gd name="T29" fmla="*/ 872 h 2071"/>
                        <a:gd name="T30" fmla="*/ 167 w 865"/>
                        <a:gd name="T31" fmla="*/ 974 h 2071"/>
                        <a:gd name="T32" fmla="*/ 65 w 865"/>
                        <a:gd name="T33" fmla="*/ 1112 h 2071"/>
                        <a:gd name="T34" fmla="*/ 17 w 865"/>
                        <a:gd name="T35" fmla="*/ 1282 h 2071"/>
                        <a:gd name="T36" fmla="*/ 5 w 865"/>
                        <a:gd name="T37" fmla="*/ 1534 h 2071"/>
                        <a:gd name="T38" fmla="*/ 47 w 865"/>
                        <a:gd name="T39" fmla="*/ 1728 h 2071"/>
                        <a:gd name="T40" fmla="*/ 131 w 865"/>
                        <a:gd name="T41" fmla="*/ 1878 h 2071"/>
                        <a:gd name="T42" fmla="*/ 299 w 865"/>
                        <a:gd name="T43" fmla="*/ 1964 h 2071"/>
                        <a:gd name="T44" fmla="*/ 425 w 865"/>
                        <a:gd name="T45" fmla="*/ 1958 h 2071"/>
                        <a:gd name="T46" fmla="*/ 467 w 865"/>
                        <a:gd name="T47" fmla="*/ 1970 h 2071"/>
                        <a:gd name="T48" fmla="*/ 497 w 865"/>
                        <a:gd name="T49" fmla="*/ 2042 h 2071"/>
                        <a:gd name="T50" fmla="*/ 497 w 865"/>
                        <a:gd name="T51" fmla="*/ 1940 h 2071"/>
                        <a:gd name="T52" fmla="*/ 557 w 865"/>
                        <a:gd name="T53" fmla="*/ 1758 h 2071"/>
                        <a:gd name="T54" fmla="*/ 617 w 865"/>
                        <a:gd name="T55" fmla="*/ 1638 h 2071"/>
                        <a:gd name="T56" fmla="*/ 581 w 865"/>
                        <a:gd name="T57" fmla="*/ 1680 h 2071"/>
                        <a:gd name="T58" fmla="*/ 515 w 865"/>
                        <a:gd name="T59" fmla="*/ 1800 h 2071"/>
                        <a:gd name="T60" fmla="*/ 407 w 865"/>
                        <a:gd name="T61" fmla="*/ 1883 h 2071"/>
                        <a:gd name="T62" fmla="*/ 269 w 865"/>
                        <a:gd name="T63" fmla="*/ 1878 h 2071"/>
                        <a:gd name="T64" fmla="*/ 179 w 865"/>
                        <a:gd name="T65" fmla="*/ 1794 h 2071"/>
                        <a:gd name="T66" fmla="*/ 113 w 865"/>
                        <a:gd name="T67" fmla="*/ 1620 h 2071"/>
                        <a:gd name="T68" fmla="*/ 107 w 865"/>
                        <a:gd name="T69" fmla="*/ 1378 h 2071"/>
                        <a:gd name="T70" fmla="*/ 137 w 865"/>
                        <a:gd name="T71" fmla="*/ 1178 h 2071"/>
                        <a:gd name="T72" fmla="*/ 203 w 865"/>
                        <a:gd name="T73" fmla="*/ 1058 h 2071"/>
                        <a:gd name="T74" fmla="*/ 323 w 865"/>
                        <a:gd name="T75" fmla="*/ 1010 h 2071"/>
                        <a:gd name="T76" fmla="*/ 509 w 865"/>
                        <a:gd name="T77" fmla="*/ 1064 h 2071"/>
                        <a:gd name="T78" fmla="*/ 611 w 865"/>
                        <a:gd name="T79" fmla="*/ 1112 h 2071"/>
                        <a:gd name="T80" fmla="*/ 665 w 865"/>
                        <a:gd name="T81" fmla="*/ 1088 h 2071"/>
                        <a:gd name="T82" fmla="*/ 659 w 865"/>
                        <a:gd name="T83" fmla="*/ 1034 h 2071"/>
                        <a:gd name="T84" fmla="*/ 611 w 865"/>
                        <a:gd name="T85" fmla="*/ 992 h 2071"/>
                        <a:gd name="T86" fmla="*/ 497 w 865"/>
                        <a:gd name="T87" fmla="*/ 968 h 2071"/>
                        <a:gd name="T88" fmla="*/ 323 w 865"/>
                        <a:gd name="T89" fmla="*/ 884 h 2071"/>
                        <a:gd name="T90" fmla="*/ 233 w 865"/>
                        <a:gd name="T91" fmla="*/ 672 h 2071"/>
                        <a:gd name="T92" fmla="*/ 209 w 865"/>
                        <a:gd name="T93" fmla="*/ 412 h 2071"/>
                        <a:gd name="T94" fmla="*/ 317 w 865"/>
                        <a:gd name="T95" fmla="*/ 170 h 2071"/>
                        <a:gd name="T96" fmla="*/ 485 w 865"/>
                        <a:gd name="T97" fmla="*/ 110 h 2071"/>
                        <a:gd name="T98" fmla="*/ 617 w 865"/>
                        <a:gd name="T99" fmla="*/ 164 h 2071"/>
                        <a:gd name="T100" fmla="*/ 707 w 865"/>
                        <a:gd name="T101" fmla="*/ 286 h 2071"/>
                        <a:gd name="T102" fmla="*/ 737 w 865"/>
                        <a:gd name="T103" fmla="*/ 424 h 2071"/>
                        <a:gd name="T104" fmla="*/ 773 w 865"/>
                        <a:gd name="T105" fmla="*/ 594 h 2071"/>
                        <a:gd name="T106" fmla="*/ 809 w 865"/>
                        <a:gd name="T107" fmla="*/ 576 h 2071"/>
                        <a:gd name="T108" fmla="*/ 785 w 865"/>
                        <a:gd name="T109" fmla="*/ 522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9270" name="Oval 12"/>
                  <p:cNvSpPr>
                    <a:spLocks noChangeArrowheads="1"/>
                  </p:cNvSpPr>
                  <p:nvPr/>
                </p:nvSpPr>
                <p:spPr bwMode="auto">
                  <a:xfrm>
                    <a:off x="2396" y="1414"/>
                    <a:ext cx="175" cy="247"/>
                  </a:xfrm>
                  <a:prstGeom prst="ellipse">
                    <a:avLst/>
                  </a:prstGeom>
                  <a:solidFill>
                    <a:srgbClr val="E7D6B7"/>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9271" name="Freeform 13"/>
                  <p:cNvSpPr>
                    <a:spLocks/>
                  </p:cNvSpPr>
                  <p:nvPr/>
                </p:nvSpPr>
                <p:spPr bwMode="auto">
                  <a:xfrm>
                    <a:off x="2629" y="730"/>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72" name="Freeform 14"/>
                  <p:cNvSpPr>
                    <a:spLocks/>
                  </p:cNvSpPr>
                  <p:nvPr/>
                </p:nvSpPr>
                <p:spPr bwMode="auto">
                  <a:xfrm>
                    <a:off x="2697"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73" name="Freeform 15"/>
                  <p:cNvSpPr>
                    <a:spLocks/>
                  </p:cNvSpPr>
                  <p:nvPr/>
                </p:nvSpPr>
                <p:spPr bwMode="auto">
                  <a:xfrm>
                    <a:off x="2434"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74" name="Freeform 16"/>
                  <p:cNvSpPr>
                    <a:spLocks/>
                  </p:cNvSpPr>
                  <p:nvPr/>
                </p:nvSpPr>
                <p:spPr bwMode="auto">
                  <a:xfrm>
                    <a:off x="191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75" name="Freeform 17"/>
                  <p:cNvSpPr>
                    <a:spLocks/>
                  </p:cNvSpPr>
                  <p:nvPr/>
                </p:nvSpPr>
                <p:spPr bwMode="auto">
                  <a:xfrm>
                    <a:off x="2094" y="919"/>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pic>
              <p:nvPicPr>
                <p:cNvPr id="9261" name="Picture 1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2"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3"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4" name="Picture 2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5" name="Picture 2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6" name="Picture 2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 name="Picture 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8" name="Picture 2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40" name="Group 26"/>
              <p:cNvGrpSpPr>
                <a:grpSpLocks/>
              </p:cNvGrpSpPr>
              <p:nvPr userDrawn="1"/>
            </p:nvGrpSpPr>
            <p:grpSpPr bwMode="auto">
              <a:xfrm>
                <a:off x="4944" y="1008"/>
                <a:ext cx="522" cy="2967"/>
                <a:chOff x="4944" y="1008"/>
                <a:chExt cx="522" cy="2967"/>
              </a:xfrm>
            </p:grpSpPr>
            <p:pic>
              <p:nvPicPr>
                <p:cNvPr id="9241" name="Picture 2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2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3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3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3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3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Picture 3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3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3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3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3" name="Picture 3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4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Picture 4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Picture 4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8" name="Picture 4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9" name="Picture 4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228"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7743"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eaLnBrk="1" hangingPunct="1">
                <a:defRPr/>
              </a:pPr>
              <a:endParaRPr lang="en-US">
                <a:latin typeface="Arial" charset="0"/>
              </a:endParaRPr>
            </a:p>
          </p:txBody>
        </p:sp>
        <p:sp>
          <p:nvSpPr>
            <p:cNvPr id="157744"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endParaRPr>
            </a:p>
          </p:txBody>
        </p:sp>
        <p:sp>
          <p:nvSpPr>
            <p:cNvPr id="9231"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7"/>
                <a:gd name="T40" fmla="*/ 0 h 1376"/>
                <a:gd name="T41" fmla="*/ 617 w 617"/>
                <a:gd name="T42" fmla="*/ 1376 h 13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9232"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180"/>
                <a:gd name="T35" fmla="*/ 576 w 576"/>
                <a:gd name="T36" fmla="*/ 3180 h 3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9233"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34"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7749"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eaLnBrk="1" hangingPunct="1">
                <a:defRPr/>
              </a:pPr>
              <a:endParaRPr lang="en-US">
                <a:latin typeface="Arial" charset="0"/>
              </a:endParaRPr>
            </a:p>
          </p:txBody>
        </p:sp>
        <p:sp>
          <p:nvSpPr>
            <p:cNvPr id="9236"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a:p>
          </p:txBody>
        </p:sp>
        <p:sp>
          <p:nvSpPr>
            <p:cNvPr id="157751"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eaLnBrk="1" hangingPunct="1">
                <a:defRPr/>
              </a:pPr>
              <a:endParaRPr lang="en-US">
                <a:latin typeface="Arial" charset="0"/>
              </a:endParaRPr>
            </a:p>
          </p:txBody>
        </p:sp>
        <p:sp>
          <p:nvSpPr>
            <p:cNvPr id="9238" name="AutoShape 56"/>
            <p:cNvSpPr>
              <a:spLocks noChangeArrowheads="1"/>
            </p:cNvSpPr>
            <p:nvPr/>
          </p:nvSpPr>
          <p:spPr bwMode="hidden">
            <a:xfrm rot="5400000">
              <a:off x="2724" y="2089"/>
              <a:ext cx="4320" cy="142"/>
            </a:xfrm>
            <a:custGeom>
              <a:avLst/>
              <a:gdLst>
                <a:gd name="T0" fmla="*/ 7 w 21600"/>
                <a:gd name="T1" fmla="*/ 0 h 21600"/>
                <a:gd name="T2" fmla="*/ 3 w 21600"/>
                <a:gd name="T3" fmla="*/ 0 h 21600"/>
                <a:gd name="T4" fmla="*/ 0 w 21600"/>
                <a:gd name="T5" fmla="*/ 0 h 21600"/>
                <a:gd name="T6" fmla="*/ 3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US"/>
            </a:p>
          </p:txBody>
        </p:sp>
      </p:grpSp>
      <p:sp>
        <p:nvSpPr>
          <p:cNvPr id="9219"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20"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7755"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157756"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157757"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7FC06C0E-C5D1-46C3-B400-F644AB91554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78" r:id="rId1"/>
    <p:sldLayoutId id="2147484912" r:id="rId2"/>
    <p:sldLayoutId id="2147484913" r:id="rId3"/>
    <p:sldLayoutId id="2147484914" r:id="rId4"/>
    <p:sldLayoutId id="2147484915" r:id="rId5"/>
    <p:sldLayoutId id="2147484916" r:id="rId6"/>
    <p:sldLayoutId id="2147484917" r:id="rId7"/>
    <p:sldLayoutId id="2147484918" r:id="rId8"/>
    <p:sldLayoutId id="2147484919" r:id="rId9"/>
    <p:sldLayoutId id="2147484920" r:id="rId10"/>
    <p:sldLayoutId id="2147484921" r:id="rId11"/>
  </p:sldLayoutIdLst>
  <p:transition/>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3.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2.png"/><Relationship Id="rId2" Type="http://schemas.openxmlformats.org/officeDocument/2006/relationships/image" Target="../media/image24.wmf"/><Relationship Id="rId1" Type="http://schemas.openxmlformats.org/officeDocument/2006/relationships/slideLayout" Target="../slideLayouts/slideLayout45.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34.xml"/><Relationship Id="rId5" Type="http://schemas.openxmlformats.org/officeDocument/2006/relationships/image" Target="../media/image35.jpeg"/><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6.wmf"/><Relationship Id="rId5" Type="http://schemas.openxmlformats.org/officeDocument/2006/relationships/image" Target="../media/image17.png"/><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8.png"/><Relationship Id="rId1" Type="http://schemas.openxmlformats.org/officeDocument/2006/relationships/slideLayout" Target="../slideLayouts/slideLayout34.xml"/><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9.png"/><Relationship Id="rId2" Type="http://schemas.openxmlformats.org/officeDocument/2006/relationships/slideLayout" Target="../slideLayouts/slideLayout67.xml"/><Relationship Id="rId1" Type="http://schemas.openxmlformats.org/officeDocument/2006/relationships/themeOverride" Target="../theme/themeOverride2.xml"/><Relationship Id="rId6" Type="http://schemas.openxmlformats.org/officeDocument/2006/relationships/image" Target="../media/image38.jpeg"/><Relationship Id="rId5" Type="http://schemas.openxmlformats.org/officeDocument/2006/relationships/image" Target="../media/image17.png"/><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Layout" Target="../slideLayouts/slideLayout100.xml"/><Relationship Id="rId1" Type="http://schemas.openxmlformats.org/officeDocument/2006/relationships/themeOverride" Target="../theme/themeOverride3.xml"/></Relationships>
</file>

<file path=ppt/slides/_rels/slide25.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33.xml"/><Relationship Id="rId1" Type="http://schemas.openxmlformats.org/officeDocument/2006/relationships/themeOverride" Target="../theme/themeOverride4.xml"/><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2.png"/><Relationship Id="rId2" Type="http://schemas.openxmlformats.org/officeDocument/2006/relationships/slideLayout" Target="../slideLayouts/slideLayout144.xml"/><Relationship Id="rId1" Type="http://schemas.openxmlformats.org/officeDocument/2006/relationships/themeOverride" Target="../theme/themeOverride5.xml"/><Relationship Id="rId6" Type="http://schemas.openxmlformats.org/officeDocument/2006/relationships/image" Target="../media/image30.wmf"/><Relationship Id="rId5" Type="http://schemas.openxmlformats.org/officeDocument/2006/relationships/image" Target="../media/image17.png"/><Relationship Id="rId4" Type="http://schemas.openxmlformats.org/officeDocument/2006/relationships/image" Target="../media/image12.wmf"/></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2.png"/><Relationship Id="rId2" Type="http://schemas.openxmlformats.org/officeDocument/2006/relationships/slideLayout" Target="../slideLayouts/slideLayout144.xml"/><Relationship Id="rId1" Type="http://schemas.openxmlformats.org/officeDocument/2006/relationships/themeOverride" Target="../theme/themeOverride6.xml"/><Relationship Id="rId6" Type="http://schemas.openxmlformats.org/officeDocument/2006/relationships/image" Target="../media/image30.wmf"/><Relationship Id="rId5" Type="http://schemas.openxmlformats.org/officeDocument/2006/relationships/image" Target="../media/image17.png"/><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30.wmf"/><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23.wmf"/><Relationship Id="rId4" Type="http://schemas.openxmlformats.org/officeDocument/2006/relationships/image" Target="../media/image30.wmf"/></Relationships>
</file>

<file path=ppt/slides/_rels/slide3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122.xml"/></Relationships>
</file>

<file path=ppt/slides/_rels/slide3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122.xml"/></Relationships>
</file>

<file path=ppt/slides/_rels/slide3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6.wmf"/><Relationship Id="rId1" Type="http://schemas.openxmlformats.org/officeDocument/2006/relationships/slideLayout" Target="../slideLayouts/slideLayout12.xml"/><Relationship Id="rId4" Type="http://schemas.openxmlformats.org/officeDocument/2006/relationships/image" Target="../media/image1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23.xml"/><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4.jpeg"/><Relationship Id="rId1" Type="http://schemas.openxmlformats.org/officeDocument/2006/relationships/slideLayout" Target="../slideLayouts/slideLayout3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56.xml"/><Relationship Id="rId5" Type="http://schemas.openxmlformats.org/officeDocument/2006/relationships/image" Target="../media/image21.wm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228600" y="152400"/>
            <a:ext cx="8610600" cy="6248400"/>
          </a:xfrm>
        </p:spPr>
        <p:txBody>
          <a:bodyPr/>
          <a:lstStyle/>
          <a:p>
            <a:pPr eaLnBrk="1" hangingPunct="1">
              <a:lnSpc>
                <a:spcPct val="90000"/>
              </a:lnSpc>
              <a:defRPr/>
            </a:pPr>
            <a:r>
              <a:rPr lang="en-US" sz="8000"/>
              <a:t>Lesson #11</a:t>
            </a:r>
            <a:endParaRPr lang="en-US" sz="6000"/>
          </a:p>
          <a:p>
            <a:pPr eaLnBrk="1" hangingPunct="1">
              <a:lnSpc>
                <a:spcPct val="90000"/>
              </a:lnSpc>
              <a:defRPr/>
            </a:pPr>
            <a:endParaRPr lang="en-US" sz="6000"/>
          </a:p>
          <a:p>
            <a:pPr eaLnBrk="1" hangingPunct="1">
              <a:lnSpc>
                <a:spcPct val="90000"/>
              </a:lnSpc>
              <a:defRPr/>
            </a:pPr>
            <a:r>
              <a:rPr lang="en-US" sz="6000"/>
              <a:t>Joshua Says Farewell</a:t>
            </a:r>
          </a:p>
          <a:p>
            <a:pPr eaLnBrk="1" hangingPunct="1">
              <a:lnSpc>
                <a:spcPct val="90000"/>
              </a:lnSpc>
              <a:defRPr/>
            </a:pPr>
            <a:endParaRPr lang="en-US" sz="6000"/>
          </a:p>
          <a:p>
            <a:pPr eaLnBrk="1" hangingPunct="1">
              <a:lnSpc>
                <a:spcPct val="90000"/>
              </a:lnSpc>
              <a:defRPr/>
            </a:pPr>
            <a:r>
              <a:rPr lang="en-US" sz="4500"/>
              <a:t>Joshua 23:1–16; 24:14-32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subTitle" idx="1"/>
          </p:nvPr>
        </p:nvSpPr>
        <p:spPr>
          <a:xfrm>
            <a:off x="228600" y="152400"/>
            <a:ext cx="8534400" cy="6553200"/>
          </a:xfrm>
        </p:spPr>
        <p:txBody>
          <a:bodyPr/>
          <a:lstStyle/>
          <a:p>
            <a:pPr eaLnBrk="1" hangingPunct="1"/>
            <a:r>
              <a:rPr lang="en-US" altLang="en-US" sz="3600" b="1" baseline="30000" smtClean="0"/>
              <a:t>6</a:t>
            </a:r>
            <a:r>
              <a:rPr lang="en-US" altLang="en-US" sz="3600" b="1" smtClean="0"/>
              <a:t>Be very strong; be careful to obey all that is written in the Book of the Law of Moses, without turning aside to the* right or to the left.</a:t>
            </a:r>
            <a:r>
              <a:rPr lang="en-US" altLang="en-US" b="1" smtClean="0"/>
              <a:t> </a:t>
            </a:r>
            <a:endParaRPr lang="en-US" altLang="en-US" smtClean="0"/>
          </a:p>
        </p:txBody>
      </p:sp>
      <p:grpSp>
        <p:nvGrpSpPr>
          <p:cNvPr id="36867" name="Group 13"/>
          <p:cNvGrpSpPr>
            <a:grpSpLocks/>
          </p:cNvGrpSpPr>
          <p:nvPr/>
        </p:nvGrpSpPr>
        <p:grpSpPr bwMode="auto">
          <a:xfrm>
            <a:off x="533400" y="2743200"/>
            <a:ext cx="2647950" cy="3787775"/>
            <a:chOff x="1500" y="1728"/>
            <a:chExt cx="1668" cy="2386"/>
          </a:xfrm>
        </p:grpSpPr>
        <p:pic>
          <p:nvPicPr>
            <p:cNvPr id="36873" name="Picture 6" descr="MCj0078746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0" y="2064"/>
              <a:ext cx="1668" cy="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8" descr="MCSO01704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2" y="1728"/>
              <a:ext cx="1008"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68" name="Group 12"/>
          <p:cNvGrpSpPr>
            <a:grpSpLocks/>
          </p:cNvGrpSpPr>
          <p:nvPr/>
        </p:nvGrpSpPr>
        <p:grpSpPr bwMode="auto">
          <a:xfrm>
            <a:off x="6297613" y="2743200"/>
            <a:ext cx="2312987" cy="3787775"/>
            <a:chOff x="3967" y="1728"/>
            <a:chExt cx="1457" cy="2386"/>
          </a:xfrm>
        </p:grpSpPr>
        <p:pic>
          <p:nvPicPr>
            <p:cNvPr id="36871" name="Picture 7" descr="MCj0078746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967" y="2112"/>
              <a:ext cx="1457" cy="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9" descr="MCSO01704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24" y="1728"/>
              <a:ext cx="1008"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9" name="Line 14"/>
          <p:cNvSpPr>
            <a:spLocks noChangeShapeType="1"/>
          </p:cNvSpPr>
          <p:nvPr/>
        </p:nvSpPr>
        <p:spPr bwMode="auto">
          <a:xfrm>
            <a:off x="3429000" y="2438400"/>
            <a:ext cx="3200400" cy="9144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0" name="Line 15"/>
          <p:cNvSpPr>
            <a:spLocks noChangeShapeType="1"/>
          </p:cNvSpPr>
          <p:nvPr/>
        </p:nvSpPr>
        <p:spPr bwMode="auto">
          <a:xfrm flipH="1">
            <a:off x="2743200" y="2362200"/>
            <a:ext cx="3276600"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subTitle" idx="1"/>
          </p:nvPr>
        </p:nvSpPr>
        <p:spPr>
          <a:xfrm>
            <a:off x="228600" y="3057525"/>
            <a:ext cx="8763000" cy="3648075"/>
          </a:xfrm>
        </p:spPr>
        <p:txBody>
          <a:bodyPr/>
          <a:lstStyle/>
          <a:p>
            <a:pPr algn="ctr" eaLnBrk="1" hangingPunct="1">
              <a:defRPr/>
            </a:pPr>
            <a:r>
              <a:rPr lang="en-US" b="1" baseline="30000"/>
              <a:t>7</a:t>
            </a:r>
            <a:r>
              <a:rPr lang="en-US" b="1"/>
              <a:t>Do not associate with these nations that remain among you; </a:t>
            </a:r>
          </a:p>
          <a:p>
            <a:pPr algn="ctr" eaLnBrk="1" hangingPunct="1">
              <a:defRPr/>
            </a:pPr>
            <a:r>
              <a:rPr lang="en-US" b="1"/>
              <a:t>do not invoke the names of their gods or swear by them. You must not serve them or bow down to them. </a:t>
            </a:r>
          </a:p>
          <a:p>
            <a:pPr algn="ctr" eaLnBrk="1" hangingPunct="1">
              <a:defRPr/>
            </a:pPr>
            <a:r>
              <a:rPr lang="en-US" b="1" baseline="30000"/>
              <a:t>8</a:t>
            </a:r>
            <a:r>
              <a:rPr lang="en-US" b="1"/>
              <a:t>But you are to hold fast to the LORD your God, as you have until now. </a:t>
            </a:r>
          </a:p>
          <a:p>
            <a:pPr eaLnBrk="1" hangingPunct="1">
              <a:defRPr/>
            </a:pPr>
            <a:endParaRPr lang="en-US"/>
          </a:p>
        </p:txBody>
      </p:sp>
      <p:pic>
        <p:nvPicPr>
          <p:cNvPr id="37891" name="Picture 6" descr="MCj0435007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685800"/>
            <a:ext cx="19542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descr="MCj043662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543800" y="381000"/>
            <a:ext cx="1295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8" descr="MPj040322900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7000" y="457200"/>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subTitle" idx="1"/>
          </p:nvPr>
        </p:nvSpPr>
        <p:spPr>
          <a:xfrm>
            <a:off x="762000" y="304800"/>
            <a:ext cx="7391400" cy="6400800"/>
          </a:xfrm>
        </p:spPr>
        <p:txBody>
          <a:bodyPr/>
          <a:lstStyle/>
          <a:p>
            <a:pPr eaLnBrk="1" hangingPunct="1">
              <a:defRPr/>
            </a:pPr>
            <a:r>
              <a:rPr lang="en-US" sz="4000" b="1" baseline="30000"/>
              <a:t>9</a:t>
            </a:r>
            <a:r>
              <a:rPr lang="en-US" sz="4000" b="1"/>
              <a:t>The LORD has driven out* before you great and powerful nations; to this day no one has been able to withstand you. </a:t>
            </a:r>
            <a:r>
              <a:rPr lang="en-US" sz="4000"/>
              <a:t>  </a:t>
            </a:r>
          </a:p>
        </p:txBody>
      </p:sp>
      <p:grpSp>
        <p:nvGrpSpPr>
          <p:cNvPr id="38915" name="Group 6"/>
          <p:cNvGrpSpPr>
            <a:grpSpLocks/>
          </p:cNvGrpSpPr>
          <p:nvPr/>
        </p:nvGrpSpPr>
        <p:grpSpPr bwMode="auto">
          <a:xfrm>
            <a:off x="3200400" y="3810000"/>
            <a:ext cx="4648200" cy="2309813"/>
            <a:chOff x="1968" y="336"/>
            <a:chExt cx="2928" cy="1455"/>
          </a:xfrm>
        </p:grpSpPr>
        <p:pic>
          <p:nvPicPr>
            <p:cNvPr id="38916"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1968" y="336"/>
              <a:ext cx="1248"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8" descr="MCj010520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64" y="672"/>
              <a:ext cx="163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8"/>
          <p:cNvGrpSpPr>
            <a:grpSpLocks/>
          </p:cNvGrpSpPr>
          <p:nvPr/>
        </p:nvGrpSpPr>
        <p:grpSpPr bwMode="auto">
          <a:xfrm>
            <a:off x="0" y="2819400"/>
            <a:ext cx="8810625" cy="1689100"/>
            <a:chOff x="0" y="1776"/>
            <a:chExt cx="5550" cy="1064"/>
          </a:xfrm>
        </p:grpSpPr>
        <p:pic>
          <p:nvPicPr>
            <p:cNvPr id="39940" name="Picture 6" descr="MCj043525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76"/>
              <a:ext cx="1164"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WordArt 7"/>
            <p:cNvSpPr>
              <a:spLocks noChangeArrowheads="1" noChangeShapeType="1" noTextEdit="1"/>
            </p:cNvSpPr>
            <p:nvPr/>
          </p:nvSpPr>
          <p:spPr bwMode="auto">
            <a:xfrm>
              <a:off x="1104" y="1776"/>
              <a:ext cx="4446" cy="1029"/>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rPr>
                <a:t>+ GOD = more than 1000!</a:t>
              </a:r>
            </a:p>
          </p:txBody>
        </p:sp>
      </p:grpSp>
      <p:sp>
        <p:nvSpPr>
          <p:cNvPr id="102402" name="Rectangle 2"/>
          <p:cNvSpPr>
            <a:spLocks noGrp="1" noChangeArrowheads="1"/>
          </p:cNvSpPr>
          <p:nvPr>
            <p:ph type="subTitle" idx="1"/>
          </p:nvPr>
        </p:nvSpPr>
        <p:spPr>
          <a:xfrm>
            <a:off x="457200" y="304800"/>
            <a:ext cx="8534400" cy="6400800"/>
          </a:xfrm>
        </p:spPr>
        <p:txBody>
          <a:bodyPr/>
          <a:lstStyle/>
          <a:p>
            <a:pPr eaLnBrk="1" hangingPunct="1">
              <a:defRPr/>
            </a:pPr>
            <a:r>
              <a:rPr lang="en-US" sz="3600" b="1" baseline="30000"/>
              <a:t>10</a:t>
            </a:r>
            <a:r>
              <a:rPr lang="en-US" sz="3600" b="1"/>
              <a:t>One of you routs a thousand, because the LORD your God fights for you, just as he promised. </a:t>
            </a:r>
            <a:endParaRPr lang="en-US" sz="36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subTitle" idx="1"/>
          </p:nvPr>
        </p:nvSpPr>
        <p:spPr>
          <a:xfrm>
            <a:off x="533400" y="609600"/>
            <a:ext cx="7162800" cy="5410200"/>
          </a:xfrm>
        </p:spPr>
        <p:txBody>
          <a:bodyPr/>
          <a:lstStyle/>
          <a:p>
            <a:pPr eaLnBrk="1" hangingPunct="1"/>
            <a:r>
              <a:rPr lang="en-US" altLang="en-US" sz="4400" b="1" baseline="30000" smtClean="0"/>
              <a:t>11</a:t>
            </a:r>
            <a:r>
              <a:rPr lang="en-US" altLang="en-US" sz="4400" b="1" smtClean="0"/>
              <a:t>So be very careful to </a:t>
            </a:r>
          </a:p>
          <a:p>
            <a:pPr eaLnBrk="1" hangingPunct="1"/>
            <a:r>
              <a:rPr lang="en-US" altLang="en-US" sz="4400" b="1" smtClean="0"/>
              <a:t>love the LORD your God.</a:t>
            </a:r>
            <a:r>
              <a:rPr lang="en-US" altLang="en-US" b="1" smtClean="0"/>
              <a:t> </a:t>
            </a:r>
          </a:p>
          <a:p>
            <a:pPr eaLnBrk="1" hangingPunct="1"/>
            <a:r>
              <a:rPr lang="en-US" altLang="en-US" b="1" smtClean="0"/>
              <a:t> </a:t>
            </a:r>
            <a:endParaRPr lang="en-US" altLang="en-US" smtClean="0"/>
          </a:p>
        </p:txBody>
      </p:sp>
      <p:pic>
        <p:nvPicPr>
          <p:cNvPr id="40963" name="Picture 6" descr="j04124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2438400"/>
            <a:ext cx="5486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subTitle" idx="1"/>
          </p:nvPr>
        </p:nvSpPr>
        <p:spPr>
          <a:xfrm>
            <a:off x="228600" y="3330575"/>
            <a:ext cx="8763000" cy="3375025"/>
          </a:xfrm>
        </p:spPr>
        <p:txBody>
          <a:bodyPr/>
          <a:lstStyle/>
          <a:p>
            <a:pPr eaLnBrk="1" hangingPunct="1">
              <a:spcBef>
                <a:spcPct val="0"/>
              </a:spcBef>
            </a:pPr>
            <a:r>
              <a:rPr lang="en-US" altLang="en-US" b="1" baseline="30000" smtClean="0"/>
              <a:t>12</a:t>
            </a:r>
            <a:r>
              <a:rPr lang="en-US" altLang="en-US" b="1" smtClean="0"/>
              <a:t>But if you turn away and ally yourselves with the survivors of these nations that remain among you and if you intermarry with them and associate with them, </a:t>
            </a:r>
          </a:p>
          <a:p>
            <a:pPr eaLnBrk="1" hangingPunct="1">
              <a:spcBef>
                <a:spcPct val="0"/>
              </a:spcBef>
            </a:pPr>
            <a:r>
              <a:rPr lang="en-US" altLang="en-US" b="1" baseline="30000" smtClean="0"/>
              <a:t>13a</a:t>
            </a:r>
            <a:r>
              <a:rPr lang="en-US" altLang="en-US" b="1" smtClean="0"/>
              <a:t>then you will be sure that the LORD your God will no longer drive </a:t>
            </a:r>
          </a:p>
          <a:p>
            <a:pPr eaLnBrk="1" hangingPunct="1">
              <a:spcBef>
                <a:spcPct val="0"/>
              </a:spcBef>
            </a:pPr>
            <a:r>
              <a:rPr lang="en-US" altLang="en-US" b="1" smtClean="0"/>
              <a:t>out these nations before you. </a:t>
            </a:r>
            <a:r>
              <a:rPr lang="en-US" altLang="en-US" smtClean="0"/>
              <a:t>  </a:t>
            </a:r>
          </a:p>
          <a:p>
            <a:pPr eaLnBrk="1" hangingPunct="1"/>
            <a:endParaRPr lang="en-US" altLang="en-US" b="1" smtClean="0"/>
          </a:p>
          <a:p>
            <a:pPr eaLnBrk="1" hangingPunct="1"/>
            <a:endParaRPr lang="en-US" altLang="en-US" smtClean="0"/>
          </a:p>
        </p:txBody>
      </p:sp>
      <p:grpSp>
        <p:nvGrpSpPr>
          <p:cNvPr id="41987" name="Group 8"/>
          <p:cNvGrpSpPr>
            <a:grpSpLocks/>
          </p:cNvGrpSpPr>
          <p:nvPr/>
        </p:nvGrpSpPr>
        <p:grpSpPr bwMode="auto">
          <a:xfrm>
            <a:off x="381000" y="0"/>
            <a:ext cx="3505200" cy="3429000"/>
            <a:chOff x="240" y="0"/>
            <a:chExt cx="2208" cy="2160"/>
          </a:xfrm>
        </p:grpSpPr>
        <p:pic>
          <p:nvPicPr>
            <p:cNvPr id="41995" name="Picture 3" descr="MCj0435007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4" y="192"/>
              <a:ext cx="864"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6" descr="MCj04349950000[1]"/>
            <p:cNvPicPr>
              <a:picLocks noChangeAspect="1" noChangeArrowheads="1"/>
            </p:cNvPicPr>
            <p:nvPr/>
          </p:nvPicPr>
          <p:blipFill>
            <a:blip r:embed="rId3" cstate="email">
              <a:extLst>
                <a:ext uri="{28A0092B-C50C-407E-A947-70E740481C1C}">
                  <a14:useLocalDpi xmlns:a14="http://schemas.microsoft.com/office/drawing/2010/main"/>
                </a:ext>
              </a:extLst>
            </a:blip>
            <a:srcRect l="46204"/>
            <a:stretch>
              <a:fillRect/>
            </a:stretch>
          </p:blipFill>
          <p:spPr bwMode="auto">
            <a:xfrm flipH="1">
              <a:off x="240" y="0"/>
              <a:ext cx="568"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88" name="Group 10"/>
          <p:cNvGrpSpPr>
            <a:grpSpLocks/>
          </p:cNvGrpSpPr>
          <p:nvPr/>
        </p:nvGrpSpPr>
        <p:grpSpPr bwMode="auto">
          <a:xfrm>
            <a:off x="5486400" y="304800"/>
            <a:ext cx="3435350" cy="2895600"/>
            <a:chOff x="3456" y="192"/>
            <a:chExt cx="2164" cy="1824"/>
          </a:xfrm>
        </p:grpSpPr>
        <p:pic>
          <p:nvPicPr>
            <p:cNvPr id="41993" name="Picture 4" descr="MCj0436628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456" y="192"/>
              <a:ext cx="816"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7" descr="MCj04334520000[1]"/>
            <p:cNvPicPr>
              <a:picLocks noChangeAspect="1" noChangeArrowheads="1"/>
            </p:cNvPicPr>
            <p:nvPr/>
          </p:nvPicPr>
          <p:blipFill>
            <a:blip r:embed="rId5" cstate="email">
              <a:extLst>
                <a:ext uri="{28A0092B-C50C-407E-A947-70E740481C1C}">
                  <a14:useLocalDpi xmlns:a14="http://schemas.microsoft.com/office/drawing/2010/main"/>
                </a:ext>
              </a:extLst>
            </a:blip>
            <a:srcRect l="45406"/>
            <a:stretch>
              <a:fillRect/>
            </a:stretch>
          </p:blipFill>
          <p:spPr bwMode="auto">
            <a:xfrm>
              <a:off x="5184" y="192"/>
              <a:ext cx="436"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989" name="Picture 9" descr="MCj0078843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0600" y="762000"/>
            <a:ext cx="23717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1" descr="MCj0078843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08663" y="717550"/>
            <a:ext cx="23717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2" descr="MCj04325380000[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95400" y="762000"/>
            <a:ext cx="1752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3" descr="MCj04325380000[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327775" y="804863"/>
            <a:ext cx="1752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subTitle" idx="1"/>
          </p:nvPr>
        </p:nvSpPr>
        <p:spPr>
          <a:xfrm>
            <a:off x="0" y="228600"/>
            <a:ext cx="4646613" cy="6400800"/>
          </a:xfrm>
        </p:spPr>
        <p:txBody>
          <a:bodyPr anchor="ctr"/>
          <a:lstStyle/>
          <a:p>
            <a:pPr eaLnBrk="1" hangingPunct="1">
              <a:defRPr/>
            </a:pPr>
            <a:r>
              <a:rPr lang="en-US" baseline="30000" dirty="0"/>
              <a:t>13b</a:t>
            </a:r>
            <a:r>
              <a:rPr lang="en-US" dirty="0"/>
              <a:t>Instead, they will become snares and traps for you, whips on your backs and thorns in your eyes, until you perish from this good land, which the LORD your God has given you. </a:t>
            </a:r>
          </a:p>
        </p:txBody>
      </p:sp>
      <p:pic>
        <p:nvPicPr>
          <p:cNvPr id="43011" name="Picture 6" descr="MPj0410163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7800" y="228600"/>
            <a:ext cx="3048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descr="MCj032657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2590800"/>
            <a:ext cx="1901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9" descr="MCPE02921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908412" flipH="1">
            <a:off x="6096000" y="-228600"/>
            <a:ext cx="8715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1" descr="MCPE02921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5200" y="2438400"/>
            <a:ext cx="990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3" descr="MPj0401879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53000" y="4114800"/>
            <a:ext cx="98901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2" descr="MCPE02921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4191000"/>
            <a:ext cx="1066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3"/>
          <p:cNvGrpSpPr>
            <a:grpSpLocks/>
          </p:cNvGrpSpPr>
          <p:nvPr/>
        </p:nvGrpSpPr>
        <p:grpSpPr bwMode="auto">
          <a:xfrm>
            <a:off x="609600" y="2209800"/>
            <a:ext cx="1219200" cy="3429000"/>
            <a:chOff x="432" y="1200"/>
            <a:chExt cx="768" cy="2160"/>
          </a:xfrm>
        </p:grpSpPr>
        <p:pic>
          <p:nvPicPr>
            <p:cNvPr id="44039" name="Picture 4" descr="clear Joshua with hor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 y="1248"/>
              <a:ext cx="76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4" descr="MCj01413170000[1]"/>
            <p:cNvPicPr>
              <a:picLocks noChangeAspect="1" noChangeArrowheads="1"/>
            </p:cNvPicPr>
            <p:nvPr/>
          </p:nvPicPr>
          <p:blipFill>
            <a:blip r:embed="rId4" cstate="email">
              <a:extLst>
                <a:ext uri="{28A0092B-C50C-407E-A947-70E740481C1C}">
                  <a14:useLocalDpi xmlns:a14="http://schemas.microsoft.com/office/drawing/2010/main"/>
                </a:ext>
              </a:extLst>
            </a:blip>
            <a:srcRect r="46063" b="36955"/>
            <a:stretch>
              <a:fillRect/>
            </a:stretch>
          </p:blipFill>
          <p:spPr bwMode="auto">
            <a:xfrm flipH="1">
              <a:off x="480" y="1200"/>
              <a:ext cx="42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5" name="Picture 6" descr="MCj0441755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90600" y="0"/>
            <a:ext cx="830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Rectangle 2"/>
          <p:cNvSpPr>
            <a:spLocks noGrp="1" noChangeArrowheads="1"/>
          </p:cNvSpPr>
          <p:nvPr>
            <p:ph type="subTitle" idx="1"/>
          </p:nvPr>
        </p:nvSpPr>
        <p:spPr>
          <a:xfrm>
            <a:off x="1981200" y="912813"/>
            <a:ext cx="6096000" cy="1905000"/>
          </a:xfrm>
        </p:spPr>
        <p:txBody>
          <a:bodyPr/>
          <a:lstStyle/>
          <a:p>
            <a:pPr eaLnBrk="1" hangingPunct="1">
              <a:defRPr/>
            </a:pPr>
            <a:r>
              <a:rPr lang="en-US" b="1" baseline="30000">
                <a:solidFill>
                  <a:srgbClr val="000000"/>
                </a:solidFill>
                <a:effectLst>
                  <a:outerShdw blurRad="38100" dist="38100" dir="2700000" algn="tl">
                    <a:srgbClr val="FFFFFF"/>
                  </a:outerShdw>
                </a:effectLst>
              </a:rPr>
              <a:t>14a</a:t>
            </a:r>
            <a:r>
              <a:rPr lang="en-US" b="1">
                <a:solidFill>
                  <a:srgbClr val="000000"/>
                </a:solidFill>
                <a:effectLst>
                  <a:outerShdw blurRad="38100" dist="38100" dir="2700000" algn="tl">
                    <a:srgbClr val="FFFFFF"/>
                  </a:outerShdw>
                </a:effectLst>
              </a:rPr>
              <a:t>Now I am about to go the way of all the earth.</a:t>
            </a:r>
            <a:r>
              <a:rPr lang="en-US" b="1"/>
              <a:t> </a:t>
            </a:r>
            <a:endParaRPr lang="en-US"/>
          </a:p>
        </p:txBody>
      </p:sp>
      <p:pic>
        <p:nvPicPr>
          <p:cNvPr id="44037" name="Picture 7" descr="MCj0281373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81600" y="2590800"/>
            <a:ext cx="39624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8"/>
          <p:cNvSpPr>
            <a:spLocks noChangeArrowheads="1"/>
          </p:cNvSpPr>
          <p:nvPr/>
        </p:nvSpPr>
        <p:spPr bwMode="auto">
          <a:xfrm>
            <a:off x="6934200" y="4038600"/>
            <a:ext cx="990600" cy="685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a:latin typeface="Arial" panose="020B0604020202020204" pitchFamily="34" charset="0"/>
              </a:rPr>
              <a:t>JOSHUA</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MPj0445060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noChangeArrowheads="1"/>
          </p:cNvSpPr>
          <p:nvPr>
            <p:ph type="subTitle" idx="1"/>
          </p:nvPr>
        </p:nvSpPr>
        <p:spPr>
          <a:xfrm>
            <a:off x="1524000" y="1371600"/>
            <a:ext cx="6019800" cy="3810000"/>
          </a:xfrm>
        </p:spPr>
        <p:txBody>
          <a:bodyPr anchor="ctr"/>
          <a:lstStyle/>
          <a:p>
            <a:pPr eaLnBrk="1" hangingPunct="1">
              <a:lnSpc>
                <a:spcPct val="80000"/>
              </a:lnSpc>
              <a:spcBef>
                <a:spcPct val="0"/>
              </a:spcBef>
            </a:pPr>
            <a:r>
              <a:rPr lang="en-US" altLang="en-US" sz="3600" b="1" baseline="30000" smtClean="0"/>
              <a:t>14b</a:t>
            </a:r>
            <a:r>
              <a:rPr lang="en-US" altLang="en-US" sz="3600" b="1" smtClean="0"/>
              <a:t>You know with all your heart and soul that not one of all the good promises the LORD your God gave you has failed. Every promise has been fulfilled; not one </a:t>
            </a:r>
          </a:p>
          <a:p>
            <a:pPr eaLnBrk="1" hangingPunct="1">
              <a:lnSpc>
                <a:spcPct val="80000"/>
              </a:lnSpc>
              <a:spcBef>
                <a:spcPct val="0"/>
              </a:spcBef>
            </a:pPr>
            <a:r>
              <a:rPr lang="en-US" altLang="en-US" sz="3600" b="1" smtClean="0"/>
              <a:t>has failed.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subTitle" idx="1"/>
          </p:nvPr>
        </p:nvSpPr>
        <p:spPr>
          <a:xfrm>
            <a:off x="3276600" y="0"/>
            <a:ext cx="5867400" cy="7086600"/>
          </a:xfrm>
        </p:spPr>
        <p:txBody>
          <a:bodyPr/>
          <a:lstStyle/>
          <a:p>
            <a:pPr eaLnBrk="1" hangingPunct="1">
              <a:spcBef>
                <a:spcPct val="0"/>
              </a:spcBef>
              <a:defRPr/>
            </a:pPr>
            <a:r>
              <a:rPr lang="en-US" b="1" baseline="30000"/>
              <a:t>15</a:t>
            </a:r>
            <a:r>
              <a:rPr lang="en-US" b="1"/>
              <a:t>But just as all the good things the LORD your God has promised you have come to you, so he will bring on you all the evil things he has threatened, until the Lord your God has destroyed you* from this good land he has given you. </a:t>
            </a:r>
            <a:endParaRPr lang="en-US"/>
          </a:p>
        </p:txBody>
      </p:sp>
      <p:pic>
        <p:nvPicPr>
          <p:cNvPr id="46083" name="Picture 6" descr="jordan-riv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320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7" descr="MCPE02921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990600"/>
            <a:ext cx="1066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228600" y="152400"/>
            <a:ext cx="8610600" cy="6248400"/>
          </a:xfrm>
        </p:spPr>
        <p:txBody>
          <a:bodyPr/>
          <a:lstStyle/>
          <a:p>
            <a:pPr eaLnBrk="1" hangingPunct="1">
              <a:lnSpc>
                <a:spcPct val="90000"/>
              </a:lnSpc>
              <a:defRPr/>
            </a:pPr>
            <a:r>
              <a:rPr lang="en-US" sz="8000" dirty="0"/>
              <a:t>The Truth</a:t>
            </a:r>
            <a:endParaRPr lang="en-US" sz="6000" dirty="0"/>
          </a:p>
          <a:p>
            <a:pPr eaLnBrk="1" hangingPunct="1">
              <a:lnSpc>
                <a:spcPct val="90000"/>
              </a:lnSpc>
              <a:defRPr/>
            </a:pPr>
            <a:endParaRPr lang="en-US" sz="6000" dirty="0"/>
          </a:p>
          <a:p>
            <a:pPr eaLnBrk="1" hangingPunct="1">
              <a:lnSpc>
                <a:spcPct val="90000"/>
              </a:lnSpc>
              <a:defRPr/>
            </a:pPr>
            <a:r>
              <a:rPr lang="en-US" sz="4500" dirty="0"/>
              <a:t>God calls His people to remain faithful to Him always!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subTitle" idx="1"/>
          </p:nvPr>
        </p:nvSpPr>
        <p:spPr>
          <a:xfrm>
            <a:off x="3276600" y="228600"/>
            <a:ext cx="5410200" cy="6477000"/>
          </a:xfrm>
        </p:spPr>
        <p:txBody>
          <a:bodyPr/>
          <a:lstStyle/>
          <a:p>
            <a:pPr eaLnBrk="1" hangingPunct="1">
              <a:defRPr/>
            </a:pPr>
            <a:r>
              <a:rPr lang="en-US" sz="2800" b="1" baseline="30000">
                <a:latin typeface="Tahoma" charset="0"/>
                <a:cs typeface="Tahoma" charset="0"/>
              </a:rPr>
              <a:t>16</a:t>
            </a:r>
            <a:r>
              <a:rPr lang="en-US" sz="2800" b="1">
                <a:latin typeface="Tahoma" charset="0"/>
                <a:cs typeface="Tahoma" charset="0"/>
              </a:rPr>
              <a:t>If you violate the covenant of the LORD your God, which he commanded you, and go and serve other gods and bow down to them… </a:t>
            </a:r>
          </a:p>
          <a:p>
            <a:pPr eaLnBrk="1" hangingPunct="1">
              <a:defRPr/>
            </a:pPr>
            <a:endParaRPr lang="en-US" sz="2800" b="1">
              <a:latin typeface="Tahoma" charset="0"/>
              <a:cs typeface="Tahoma" charset="0"/>
            </a:endParaRPr>
          </a:p>
          <a:p>
            <a:pPr eaLnBrk="1" hangingPunct="1">
              <a:defRPr/>
            </a:pPr>
            <a:endParaRPr lang="en-US" sz="2800" b="1">
              <a:latin typeface="Tahoma" charset="0"/>
              <a:cs typeface="Tahoma" charset="0"/>
            </a:endParaRPr>
          </a:p>
          <a:p>
            <a:pPr eaLnBrk="1" hangingPunct="1">
              <a:defRPr/>
            </a:pPr>
            <a:r>
              <a:rPr lang="en-US" sz="2800" b="1">
                <a:latin typeface="Tahoma" charset="0"/>
                <a:cs typeface="Tahoma" charset="0"/>
              </a:rPr>
              <a:t>the LORD's anger will burn against you, and you will quickly perish* from the good land he has given you.</a:t>
            </a:r>
            <a:r>
              <a:rPr lang="en-US" sz="2800">
                <a:latin typeface="Tahoma" charset="0"/>
                <a:cs typeface="Tahoma" charset="0"/>
              </a:rPr>
              <a:t> </a:t>
            </a:r>
          </a:p>
        </p:txBody>
      </p:sp>
      <p:pic>
        <p:nvPicPr>
          <p:cNvPr id="47107" name="Picture 3" descr="jordan-riv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320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MCPE02921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990600"/>
            <a:ext cx="1066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9" name="Group 2"/>
          <p:cNvGrpSpPr>
            <a:grpSpLocks/>
          </p:cNvGrpSpPr>
          <p:nvPr/>
        </p:nvGrpSpPr>
        <p:grpSpPr bwMode="auto">
          <a:xfrm>
            <a:off x="0" y="3124200"/>
            <a:ext cx="3352800" cy="3081338"/>
            <a:chOff x="0" y="3124200"/>
            <a:chExt cx="3352800" cy="3081338"/>
          </a:xfrm>
        </p:grpSpPr>
        <p:pic>
          <p:nvPicPr>
            <p:cNvPr id="47110" name="Picture 5" descr="MCj0281373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124200"/>
              <a:ext cx="33528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1"/>
            <p:cNvSpPr txBox="1">
              <a:spLocks noChangeArrowheads="1"/>
            </p:cNvSpPr>
            <p:nvPr/>
          </p:nvSpPr>
          <p:spPr bwMode="auto">
            <a:xfrm>
              <a:off x="1447800" y="4341703"/>
              <a:ext cx="1066800" cy="584775"/>
            </a:xfrm>
            <a:prstGeom prst="rect">
              <a:avLst/>
            </a:prstGeom>
            <a:solidFill>
              <a:srgbClr val="7F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pPr>
              <a:r>
                <a:rPr lang="en-US" altLang="en-US" sz="1600" b="1">
                  <a:solidFill>
                    <a:srgbClr val="002060"/>
                  </a:solidFill>
                  <a:latin typeface="Arial" panose="020B0604020202020204" pitchFamily="34" charset="0"/>
                </a:rPr>
                <a:t>ISRAEL</a:t>
              </a:r>
            </a:p>
            <a:p>
              <a:pPr algn="ctr">
                <a:spcBef>
                  <a:spcPct val="0"/>
                </a:spcBef>
                <a:buClrTx/>
                <a:buSzTx/>
                <a:buFontTx/>
                <a:buNone/>
              </a:pPr>
              <a:endParaRPr lang="en-US" altLang="en-US" sz="1600" b="1">
                <a:solidFill>
                  <a:srgbClr val="002060"/>
                </a:solidFill>
                <a:latin typeface="Arial" panose="020B0604020202020204" pitchFamily="34" charset="0"/>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609600" y="2209800"/>
            <a:ext cx="1219200" cy="3429000"/>
            <a:chOff x="432" y="1200"/>
            <a:chExt cx="768" cy="2160"/>
          </a:xfrm>
        </p:grpSpPr>
        <p:pic>
          <p:nvPicPr>
            <p:cNvPr id="48135" name="Picture 3" descr="clear Joshua with hor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 y="1248"/>
              <a:ext cx="76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 descr="MCj01413170000[1]"/>
            <p:cNvPicPr>
              <a:picLocks noChangeAspect="1" noChangeArrowheads="1"/>
            </p:cNvPicPr>
            <p:nvPr/>
          </p:nvPicPr>
          <p:blipFill>
            <a:blip r:embed="rId4" cstate="email">
              <a:extLst>
                <a:ext uri="{28A0092B-C50C-407E-A947-70E740481C1C}">
                  <a14:useLocalDpi xmlns:a14="http://schemas.microsoft.com/office/drawing/2010/main"/>
                </a:ext>
              </a:extLst>
            </a:blip>
            <a:srcRect r="46063" b="36955"/>
            <a:stretch>
              <a:fillRect/>
            </a:stretch>
          </p:blipFill>
          <p:spPr bwMode="auto">
            <a:xfrm flipH="1">
              <a:off x="480" y="1200"/>
              <a:ext cx="42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131" name="Picture 5" descr="MCj0441755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65250" y="-457200"/>
            <a:ext cx="81597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8" name="Rectangle 6"/>
          <p:cNvSpPr>
            <a:spLocks noGrp="1" noChangeArrowheads="1"/>
          </p:cNvSpPr>
          <p:nvPr>
            <p:ph type="subTitle" idx="1"/>
          </p:nvPr>
        </p:nvSpPr>
        <p:spPr>
          <a:xfrm>
            <a:off x="2609850" y="685800"/>
            <a:ext cx="6096000" cy="2627313"/>
          </a:xfrm>
        </p:spPr>
        <p:txBody>
          <a:bodyPr/>
          <a:lstStyle/>
          <a:p>
            <a:pPr eaLnBrk="1" hangingPunct="1">
              <a:lnSpc>
                <a:spcPct val="80000"/>
              </a:lnSpc>
              <a:defRPr/>
            </a:pPr>
            <a:r>
              <a:rPr lang="en-US" sz="2800" b="1" baseline="30000" dirty="0">
                <a:solidFill>
                  <a:srgbClr val="000000"/>
                </a:solidFill>
                <a:effectLst>
                  <a:outerShdw blurRad="38100" dist="38100" dir="2700000" algn="tl">
                    <a:srgbClr val="FFFFFF"/>
                  </a:outerShdw>
                </a:effectLst>
              </a:rPr>
              <a:t>14</a:t>
            </a:r>
            <a:r>
              <a:rPr lang="en-US" sz="2800" b="1" dirty="0">
                <a:solidFill>
                  <a:srgbClr val="000000"/>
                </a:solidFill>
                <a:effectLst>
                  <a:outerShdw blurRad="38100" dist="38100" dir="2700000" algn="tl">
                    <a:srgbClr val="FFFFFF"/>
                  </a:outerShdw>
                </a:effectLst>
              </a:rPr>
              <a:t>Now fear the LORD and serve him with all faithfulness. Throw away the gods your ancestors worshiped beyond the Euphrates River and in Egypt, and serve the LORD.</a:t>
            </a:r>
          </a:p>
        </p:txBody>
      </p:sp>
      <p:pic>
        <p:nvPicPr>
          <p:cNvPr id="48133" name="Picture 9" descr="MPj03848530000[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32113" y="4191000"/>
            <a:ext cx="1597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0" descr="MCj04403810000[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172200" y="3505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MCj0441755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457200"/>
            <a:ext cx="9448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5" name="Group 2"/>
          <p:cNvGrpSpPr>
            <a:grpSpLocks/>
          </p:cNvGrpSpPr>
          <p:nvPr/>
        </p:nvGrpSpPr>
        <p:grpSpPr bwMode="auto">
          <a:xfrm>
            <a:off x="6350" y="2514600"/>
            <a:ext cx="1219200" cy="3429000"/>
            <a:chOff x="432" y="1200"/>
            <a:chExt cx="768" cy="2160"/>
          </a:xfrm>
        </p:grpSpPr>
        <p:pic>
          <p:nvPicPr>
            <p:cNvPr id="49159" name="Picture 3" descr="clear Joshua with hor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 y="1248"/>
              <a:ext cx="76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4" descr="MCj01413170000[1]"/>
            <p:cNvPicPr>
              <a:picLocks noChangeAspect="1" noChangeArrowheads="1"/>
            </p:cNvPicPr>
            <p:nvPr/>
          </p:nvPicPr>
          <p:blipFill>
            <a:blip r:embed="rId4" cstate="email">
              <a:extLst>
                <a:ext uri="{28A0092B-C50C-407E-A947-70E740481C1C}">
                  <a14:useLocalDpi xmlns:a14="http://schemas.microsoft.com/office/drawing/2010/main"/>
                </a:ext>
              </a:extLst>
            </a:blip>
            <a:srcRect r="46063" b="36955"/>
            <a:stretch>
              <a:fillRect/>
            </a:stretch>
          </p:blipFill>
          <p:spPr bwMode="auto">
            <a:xfrm flipH="1">
              <a:off x="480" y="1200"/>
              <a:ext cx="42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2102" name="Rectangle 6"/>
          <p:cNvSpPr>
            <a:spLocks noGrp="1" noChangeArrowheads="1"/>
          </p:cNvSpPr>
          <p:nvPr>
            <p:ph type="subTitle" idx="1"/>
          </p:nvPr>
        </p:nvSpPr>
        <p:spPr>
          <a:xfrm>
            <a:off x="1447800" y="152400"/>
            <a:ext cx="7010400" cy="1905000"/>
          </a:xfrm>
        </p:spPr>
        <p:txBody>
          <a:bodyPr/>
          <a:lstStyle/>
          <a:p>
            <a:pPr eaLnBrk="1" hangingPunct="1">
              <a:spcBef>
                <a:spcPts val="0"/>
              </a:spcBef>
              <a:defRPr/>
            </a:pPr>
            <a:r>
              <a:rPr lang="en-US" sz="2400" b="1" baseline="30000" dirty="0">
                <a:solidFill>
                  <a:srgbClr val="000000"/>
                </a:solidFill>
                <a:effectLst>
                  <a:outerShdw blurRad="38100" dist="38100" dir="2700000" algn="tl">
                    <a:srgbClr val="FFFFFF"/>
                  </a:outerShdw>
                </a:effectLst>
              </a:rPr>
              <a:t>15a</a:t>
            </a:r>
            <a:r>
              <a:rPr lang="en-US" sz="2400" b="1" dirty="0">
                <a:solidFill>
                  <a:srgbClr val="000000"/>
                </a:solidFill>
                <a:effectLst>
                  <a:outerShdw blurRad="38100" dist="38100" dir="2700000" algn="tl">
                    <a:srgbClr val="FFFFFF"/>
                  </a:outerShdw>
                </a:effectLst>
              </a:rPr>
              <a:t>But if serving the LORD seems undesirable to you, then choose* for yourselves this day whom you will serve, whether the gods your ancestors served beyond the Euphrates, or the gods of </a:t>
            </a:r>
          </a:p>
          <a:p>
            <a:pPr eaLnBrk="1" hangingPunct="1">
              <a:spcBef>
                <a:spcPts val="0"/>
              </a:spcBef>
              <a:defRPr/>
            </a:pPr>
            <a:r>
              <a:rPr lang="en-US" sz="2400" b="1" dirty="0">
                <a:solidFill>
                  <a:srgbClr val="000000"/>
                </a:solidFill>
                <a:effectLst>
                  <a:outerShdw blurRad="38100" dist="38100" dir="2700000" algn="tl">
                    <a:srgbClr val="FFFFFF"/>
                  </a:outerShdw>
                </a:effectLst>
              </a:rPr>
              <a:t>the Amorites, in whose </a:t>
            </a:r>
          </a:p>
          <a:p>
            <a:pPr eaLnBrk="1" hangingPunct="1">
              <a:spcBef>
                <a:spcPts val="0"/>
              </a:spcBef>
              <a:defRPr/>
            </a:pPr>
            <a:r>
              <a:rPr lang="en-US" sz="2400" b="1" dirty="0">
                <a:solidFill>
                  <a:srgbClr val="000000"/>
                </a:solidFill>
                <a:effectLst>
                  <a:outerShdw blurRad="38100" dist="38100" dir="2700000" algn="tl">
                    <a:srgbClr val="FFFFFF"/>
                  </a:outerShdw>
                </a:effectLst>
              </a:rPr>
              <a:t>land you are living.</a:t>
            </a:r>
          </a:p>
        </p:txBody>
      </p:sp>
      <p:pic>
        <p:nvPicPr>
          <p:cNvPr id="49157" name="Picture 7" descr="MPj0384853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38600" y="3048000"/>
            <a:ext cx="1597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WordArt 9"/>
          <p:cNvSpPr>
            <a:spLocks noChangeArrowheads="1" noChangeShapeType="1" noTextEdit="1"/>
          </p:cNvSpPr>
          <p:nvPr/>
        </p:nvSpPr>
        <p:spPr bwMode="auto">
          <a:xfrm>
            <a:off x="3200400" y="4343400"/>
            <a:ext cx="3914775" cy="1885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Rounded MT Bold" panose="020F0704030504030204" pitchFamily="34" charset="0"/>
              </a:rPr>
              <a:t>? ?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609600" y="2209800"/>
            <a:ext cx="1219200" cy="3429000"/>
            <a:chOff x="432" y="1200"/>
            <a:chExt cx="768" cy="2160"/>
          </a:xfrm>
        </p:grpSpPr>
        <p:pic>
          <p:nvPicPr>
            <p:cNvPr id="50182" name="Picture 3" descr="clear Joshua with hor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 y="1248"/>
              <a:ext cx="76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4" descr="MCj01413170000[1]"/>
            <p:cNvPicPr>
              <a:picLocks noChangeAspect="1" noChangeArrowheads="1"/>
            </p:cNvPicPr>
            <p:nvPr/>
          </p:nvPicPr>
          <p:blipFill>
            <a:blip r:embed="rId3" cstate="email">
              <a:extLst>
                <a:ext uri="{28A0092B-C50C-407E-A947-70E740481C1C}">
                  <a14:useLocalDpi xmlns:a14="http://schemas.microsoft.com/office/drawing/2010/main"/>
                </a:ext>
              </a:extLst>
            </a:blip>
            <a:srcRect r="46063" b="36955"/>
            <a:stretch>
              <a:fillRect/>
            </a:stretch>
          </p:blipFill>
          <p:spPr bwMode="auto">
            <a:xfrm flipH="1">
              <a:off x="480" y="1200"/>
              <a:ext cx="42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79" name="Picture 9" descr="j04285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0" y="2133600"/>
            <a:ext cx="633412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descr="MCj0441755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81200" y="-457200"/>
            <a:ext cx="75438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6" name="Rectangle 6"/>
          <p:cNvSpPr>
            <a:spLocks noGrp="1" noChangeArrowheads="1"/>
          </p:cNvSpPr>
          <p:nvPr>
            <p:ph type="subTitle" idx="1"/>
          </p:nvPr>
        </p:nvSpPr>
        <p:spPr>
          <a:xfrm>
            <a:off x="2705100" y="304800"/>
            <a:ext cx="6096000" cy="1905000"/>
          </a:xfrm>
        </p:spPr>
        <p:txBody>
          <a:bodyPr/>
          <a:lstStyle/>
          <a:p>
            <a:pPr eaLnBrk="1" hangingPunct="1">
              <a:spcBef>
                <a:spcPts val="0"/>
              </a:spcBef>
              <a:defRPr/>
            </a:pPr>
            <a:r>
              <a:rPr lang="en-US" sz="3000" b="1" baseline="30000" dirty="0">
                <a:solidFill>
                  <a:srgbClr val="000000"/>
                </a:solidFill>
                <a:effectLst>
                  <a:outerShdw blurRad="38100" dist="38100" dir="2700000" algn="tl">
                    <a:srgbClr val="FFFFFF"/>
                  </a:outerShdw>
                </a:effectLst>
              </a:rPr>
              <a:t>15b</a:t>
            </a:r>
            <a:r>
              <a:rPr lang="en-US" sz="3000" b="1" dirty="0">
                <a:solidFill>
                  <a:srgbClr val="000000"/>
                </a:solidFill>
                <a:effectLst>
                  <a:outerShdw blurRad="38100" dist="38100" dir="2700000" algn="tl">
                    <a:srgbClr val="FFFFFF"/>
                  </a:outerShdw>
                </a:effectLst>
              </a:rPr>
              <a:t>But as for me and </a:t>
            </a:r>
          </a:p>
          <a:p>
            <a:pPr eaLnBrk="1" hangingPunct="1">
              <a:spcBef>
                <a:spcPts val="0"/>
              </a:spcBef>
              <a:defRPr/>
            </a:pPr>
            <a:r>
              <a:rPr lang="en-US" sz="3000" b="1" dirty="0">
                <a:solidFill>
                  <a:srgbClr val="000000"/>
                </a:solidFill>
                <a:effectLst>
                  <a:outerShdw blurRad="38100" dist="38100" dir="2700000" algn="tl">
                    <a:srgbClr val="FFFFFF"/>
                  </a:outerShdw>
                </a:effectLst>
              </a:rPr>
              <a:t>my household, </a:t>
            </a:r>
          </a:p>
          <a:p>
            <a:pPr eaLnBrk="1" hangingPunct="1">
              <a:spcBef>
                <a:spcPts val="0"/>
              </a:spcBef>
              <a:defRPr/>
            </a:pPr>
            <a:r>
              <a:rPr lang="en-US" sz="3000" b="1" dirty="0">
                <a:solidFill>
                  <a:srgbClr val="000000"/>
                </a:solidFill>
                <a:effectLst>
                  <a:outerShdw blurRad="38100" dist="38100" dir="2700000" algn="tl">
                    <a:srgbClr val="FFFFFF"/>
                  </a:outerShdw>
                </a:effectLst>
              </a:rPr>
              <a:t>we will serve the LORD.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subTitle" idx="1"/>
          </p:nvPr>
        </p:nvSpPr>
        <p:spPr>
          <a:xfrm>
            <a:off x="-152400" y="1066800"/>
            <a:ext cx="8153400" cy="4648200"/>
          </a:xfrm>
        </p:spPr>
        <p:txBody>
          <a:bodyPr anchor="ctr"/>
          <a:lstStyle/>
          <a:p>
            <a:pPr algn="ctr" eaLnBrk="1" hangingPunct="1">
              <a:spcBef>
                <a:spcPct val="0"/>
              </a:spcBef>
              <a:defRPr/>
            </a:pPr>
            <a:r>
              <a:rPr lang="en-US" sz="3400" b="1" baseline="30000">
                <a:effectLst>
                  <a:outerShdw blurRad="38100" dist="38100" dir="2700000" algn="tl">
                    <a:srgbClr val="FFFFFF"/>
                  </a:outerShdw>
                </a:effectLst>
              </a:rPr>
              <a:t>16</a:t>
            </a:r>
            <a:r>
              <a:rPr lang="en-US" sz="3400" b="1">
                <a:effectLst>
                  <a:outerShdw blurRad="38100" dist="38100" dir="2700000" algn="tl">
                    <a:srgbClr val="FFFFFF"/>
                  </a:outerShdw>
                </a:effectLst>
              </a:rPr>
              <a:t>Then the people answered, "Far be it from us to forsake the LORD to serve other gods! </a:t>
            </a:r>
          </a:p>
          <a:p>
            <a:pPr algn="ctr" eaLnBrk="1" hangingPunct="1">
              <a:spcBef>
                <a:spcPct val="0"/>
              </a:spcBef>
              <a:defRPr/>
            </a:pPr>
            <a:endParaRPr lang="en-US" sz="3400" b="1" baseline="30000">
              <a:effectLst>
                <a:outerShdw blurRad="38100" dist="38100" dir="2700000" algn="tl">
                  <a:srgbClr val="FFFFFF"/>
                </a:outerShdw>
              </a:effectLst>
            </a:endParaRPr>
          </a:p>
          <a:p>
            <a:pPr algn="ctr" eaLnBrk="1" hangingPunct="1">
              <a:spcBef>
                <a:spcPct val="0"/>
              </a:spcBef>
              <a:defRPr/>
            </a:pPr>
            <a:r>
              <a:rPr lang="en-US" sz="3400" b="1" baseline="30000">
                <a:effectLst>
                  <a:outerShdw blurRad="38100" dist="38100" dir="2700000" algn="tl">
                    <a:srgbClr val="FFFFFF"/>
                  </a:outerShdw>
                </a:effectLst>
              </a:rPr>
              <a:t>17a</a:t>
            </a:r>
            <a:r>
              <a:rPr lang="en-US" sz="3400" b="1">
                <a:effectLst>
                  <a:outerShdw blurRad="38100" dist="38100" dir="2700000" algn="tl">
                    <a:srgbClr val="FFFFFF"/>
                  </a:outerShdw>
                </a:effectLst>
              </a:rPr>
              <a:t>It was the LORD our God himself who brought us and our parents up out of Egypt, </a:t>
            </a:r>
          </a:p>
          <a:p>
            <a:pPr algn="ctr" eaLnBrk="1" hangingPunct="1">
              <a:spcBef>
                <a:spcPct val="0"/>
              </a:spcBef>
              <a:defRPr/>
            </a:pPr>
            <a:r>
              <a:rPr lang="en-US" sz="3400" b="1">
                <a:effectLst>
                  <a:outerShdw blurRad="38100" dist="38100" dir="2700000" algn="tl">
                    <a:srgbClr val="FFFFFF"/>
                  </a:outerShdw>
                </a:effectLst>
              </a:rPr>
              <a:t>from that land of slavery, </a:t>
            </a:r>
          </a:p>
          <a:p>
            <a:pPr algn="ctr" eaLnBrk="1" hangingPunct="1">
              <a:spcBef>
                <a:spcPct val="0"/>
              </a:spcBef>
              <a:defRPr/>
            </a:pPr>
            <a:r>
              <a:rPr lang="en-US" sz="3400" b="1">
                <a:effectLst>
                  <a:outerShdw blurRad="38100" dist="38100" dir="2700000" algn="tl">
                    <a:srgbClr val="FFFFFF"/>
                  </a:outerShdw>
                </a:effectLst>
              </a:rPr>
              <a:t>and performed those great signs before our eyes. </a:t>
            </a:r>
            <a:endParaRPr lang="en-US" sz="3400">
              <a:effectLst>
                <a:outerShdw blurRad="38100" dist="38100" dir="2700000" algn="tl">
                  <a:srgbClr val="FFFFFF"/>
                </a:outerShdw>
              </a:effectLst>
            </a:endParaRPr>
          </a:p>
        </p:txBody>
      </p:sp>
      <p:pic>
        <p:nvPicPr>
          <p:cNvPr id="51203" name="Picture 4" descr="MCj044202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4113" y="4267200"/>
            <a:ext cx="13858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subTitle" idx="1"/>
          </p:nvPr>
        </p:nvSpPr>
        <p:spPr>
          <a:xfrm>
            <a:off x="685800" y="1066800"/>
            <a:ext cx="7620000" cy="4648200"/>
          </a:xfrm>
        </p:spPr>
        <p:txBody>
          <a:bodyPr/>
          <a:lstStyle/>
          <a:p>
            <a:pPr eaLnBrk="1" hangingPunct="1">
              <a:defRPr/>
            </a:pPr>
            <a:r>
              <a:rPr lang="en-US" b="1" baseline="30000"/>
              <a:t>17b</a:t>
            </a:r>
            <a:r>
              <a:rPr lang="en-US" b="1"/>
              <a:t>He protected us on our entire journey and among all the nations throughout which we traveled. </a:t>
            </a:r>
            <a:endParaRPr lang="en-US"/>
          </a:p>
        </p:txBody>
      </p:sp>
      <p:pic>
        <p:nvPicPr>
          <p:cNvPr id="52227" name="Picture 3" descr="MCj0442028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3048000"/>
            <a:ext cx="13858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subTitle" idx="1"/>
          </p:nvPr>
        </p:nvSpPr>
        <p:spPr>
          <a:xfrm>
            <a:off x="3962400" y="2362200"/>
            <a:ext cx="4876800" cy="4038600"/>
          </a:xfrm>
        </p:spPr>
        <p:txBody>
          <a:bodyPr anchor="ctr"/>
          <a:lstStyle/>
          <a:p>
            <a:pPr eaLnBrk="1" hangingPunct="1">
              <a:spcBef>
                <a:spcPts val="0"/>
              </a:spcBef>
              <a:defRPr/>
            </a:pPr>
            <a:r>
              <a:rPr lang="en-US" b="1" baseline="30000" dirty="0"/>
              <a:t>18</a:t>
            </a:r>
            <a:r>
              <a:rPr lang="en-US" b="1" dirty="0"/>
              <a:t>And the LORD drove* out before us all the nations, </a:t>
            </a:r>
          </a:p>
          <a:p>
            <a:pPr eaLnBrk="1" hangingPunct="1">
              <a:spcBef>
                <a:spcPts val="0"/>
              </a:spcBef>
              <a:defRPr/>
            </a:pPr>
            <a:r>
              <a:rPr lang="en-US" b="1" dirty="0"/>
              <a:t>including the Amorites, </a:t>
            </a:r>
          </a:p>
          <a:p>
            <a:pPr eaLnBrk="1" hangingPunct="1">
              <a:spcBef>
                <a:spcPts val="0"/>
              </a:spcBef>
              <a:defRPr/>
            </a:pPr>
            <a:r>
              <a:rPr lang="en-US" b="1" dirty="0"/>
              <a:t>who lived in the land. We too will serve the LORD, because he is our God. </a:t>
            </a:r>
          </a:p>
        </p:txBody>
      </p:sp>
      <p:grpSp>
        <p:nvGrpSpPr>
          <p:cNvPr id="53251" name="Group 3"/>
          <p:cNvGrpSpPr>
            <a:grpSpLocks/>
          </p:cNvGrpSpPr>
          <p:nvPr/>
        </p:nvGrpSpPr>
        <p:grpSpPr bwMode="auto">
          <a:xfrm>
            <a:off x="1981200" y="304800"/>
            <a:ext cx="4648200" cy="2309813"/>
            <a:chOff x="1968" y="336"/>
            <a:chExt cx="2928" cy="1455"/>
          </a:xfrm>
        </p:grpSpPr>
        <p:pic>
          <p:nvPicPr>
            <p:cNvPr id="532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1968" y="336"/>
              <a:ext cx="1248"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MCj0105204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4" y="672"/>
              <a:ext cx="163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0" y="2362200"/>
            <a:ext cx="1219200" cy="3429000"/>
            <a:chOff x="432" y="1200"/>
            <a:chExt cx="768" cy="2160"/>
          </a:xfrm>
        </p:grpSpPr>
        <p:pic>
          <p:nvPicPr>
            <p:cNvPr id="54282" name="Picture 3" descr="clear Joshua with hor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 y="1248"/>
              <a:ext cx="76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4" descr="MCj01413170000[1]"/>
            <p:cNvPicPr>
              <a:picLocks noChangeAspect="1" noChangeArrowheads="1"/>
            </p:cNvPicPr>
            <p:nvPr/>
          </p:nvPicPr>
          <p:blipFill>
            <a:blip r:embed="rId4" cstate="email">
              <a:extLst>
                <a:ext uri="{28A0092B-C50C-407E-A947-70E740481C1C}">
                  <a14:useLocalDpi xmlns:a14="http://schemas.microsoft.com/office/drawing/2010/main"/>
                </a:ext>
              </a:extLst>
            </a:blip>
            <a:srcRect r="46063" b="36955"/>
            <a:stretch>
              <a:fillRect/>
            </a:stretch>
          </p:blipFill>
          <p:spPr bwMode="auto">
            <a:xfrm flipH="1">
              <a:off x="480" y="1200"/>
              <a:ext cx="42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275" name="Picture 5" descr="MCj0441755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4800" y="-381000"/>
            <a:ext cx="9372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0" name="Rectangle 6"/>
          <p:cNvSpPr>
            <a:spLocks noGrp="1" noChangeArrowheads="1"/>
          </p:cNvSpPr>
          <p:nvPr>
            <p:ph type="subTitle" idx="1"/>
          </p:nvPr>
        </p:nvSpPr>
        <p:spPr>
          <a:xfrm>
            <a:off x="1609725" y="563563"/>
            <a:ext cx="7162800" cy="2057400"/>
          </a:xfrm>
        </p:spPr>
        <p:txBody>
          <a:bodyPr/>
          <a:lstStyle/>
          <a:p>
            <a:pPr eaLnBrk="1" hangingPunct="1">
              <a:spcBef>
                <a:spcPct val="0"/>
              </a:spcBef>
              <a:defRPr/>
            </a:pPr>
            <a:r>
              <a:rPr lang="en-US" sz="2200" b="1">
                <a:solidFill>
                  <a:srgbClr val="000000"/>
                </a:solidFill>
                <a:effectLst>
                  <a:outerShdw blurRad="38100" dist="38100" dir="2700000" algn="tl">
                    <a:srgbClr val="FFFFFF"/>
                  </a:outerShdw>
                </a:effectLst>
              </a:rPr>
              <a:t>You are not able to serve the LORD. </a:t>
            </a:r>
          </a:p>
          <a:p>
            <a:pPr eaLnBrk="1" hangingPunct="1">
              <a:spcBef>
                <a:spcPct val="0"/>
              </a:spcBef>
              <a:defRPr/>
            </a:pPr>
            <a:r>
              <a:rPr lang="en-US" sz="2200" b="1">
                <a:solidFill>
                  <a:srgbClr val="000000"/>
                </a:solidFill>
                <a:effectLst>
                  <a:outerShdw blurRad="38100" dist="38100" dir="2700000" algn="tl">
                    <a:srgbClr val="FFFFFF"/>
                  </a:outerShdw>
                </a:effectLst>
              </a:rPr>
              <a:t>He is a holy God; he is a jealous God. He </a:t>
            </a:r>
          </a:p>
          <a:p>
            <a:pPr eaLnBrk="1" hangingPunct="1">
              <a:spcBef>
                <a:spcPct val="0"/>
              </a:spcBef>
              <a:defRPr/>
            </a:pPr>
            <a:r>
              <a:rPr lang="en-US" sz="2200" b="1">
                <a:solidFill>
                  <a:srgbClr val="000000"/>
                </a:solidFill>
                <a:effectLst>
                  <a:outerShdw blurRad="38100" dist="38100" dir="2700000" algn="tl">
                    <a:srgbClr val="FFFFFF"/>
                  </a:outerShdw>
                </a:effectLst>
              </a:rPr>
              <a:t>will not forgive your rebellion and your sins. </a:t>
            </a:r>
          </a:p>
          <a:p>
            <a:pPr eaLnBrk="1" hangingPunct="1">
              <a:spcBef>
                <a:spcPct val="0"/>
              </a:spcBef>
              <a:defRPr/>
            </a:pPr>
            <a:endParaRPr lang="en-US" sz="2200" b="1" baseline="30000">
              <a:solidFill>
                <a:srgbClr val="000000"/>
              </a:solidFill>
              <a:effectLst>
                <a:outerShdw blurRad="38100" dist="38100" dir="2700000" algn="tl">
                  <a:srgbClr val="FFFFFF"/>
                </a:outerShdw>
              </a:effectLst>
            </a:endParaRPr>
          </a:p>
          <a:p>
            <a:pPr eaLnBrk="1" hangingPunct="1">
              <a:spcBef>
                <a:spcPct val="0"/>
              </a:spcBef>
              <a:defRPr/>
            </a:pPr>
            <a:r>
              <a:rPr lang="en-US" sz="2200" b="1" baseline="30000">
                <a:solidFill>
                  <a:srgbClr val="000000"/>
                </a:solidFill>
                <a:effectLst>
                  <a:outerShdw blurRad="38100" dist="38100" dir="2700000" algn="tl">
                    <a:srgbClr val="FFFFFF"/>
                  </a:outerShdw>
                </a:effectLst>
              </a:rPr>
              <a:t>20</a:t>
            </a:r>
            <a:r>
              <a:rPr lang="en-US" sz="2200" b="1">
                <a:solidFill>
                  <a:srgbClr val="000000"/>
                </a:solidFill>
                <a:effectLst>
                  <a:outerShdw blurRad="38100" dist="38100" dir="2700000" algn="tl">
                    <a:srgbClr val="FFFFFF"/>
                  </a:outerShdw>
                </a:effectLst>
              </a:rPr>
              <a:t>If you forsake the LORD and serve foreign gods, he will turn and bring disaster on you </a:t>
            </a:r>
          </a:p>
          <a:p>
            <a:pPr eaLnBrk="1" hangingPunct="1">
              <a:spcBef>
                <a:spcPct val="0"/>
              </a:spcBef>
              <a:defRPr/>
            </a:pPr>
            <a:r>
              <a:rPr lang="en-US" sz="2200" b="1">
                <a:solidFill>
                  <a:srgbClr val="000000"/>
                </a:solidFill>
                <a:effectLst>
                  <a:outerShdw blurRad="38100" dist="38100" dir="2700000" algn="tl">
                    <a:srgbClr val="FFFFFF"/>
                  </a:outerShdw>
                </a:effectLst>
              </a:rPr>
              <a:t>and make an end of you, after he has </a:t>
            </a:r>
          </a:p>
          <a:p>
            <a:pPr eaLnBrk="1" hangingPunct="1">
              <a:spcBef>
                <a:spcPct val="0"/>
              </a:spcBef>
              <a:defRPr/>
            </a:pPr>
            <a:r>
              <a:rPr lang="en-US" sz="2200" b="1">
                <a:solidFill>
                  <a:srgbClr val="000000"/>
                </a:solidFill>
                <a:effectLst>
                  <a:outerShdw blurRad="38100" dist="38100" dir="2700000" algn="tl">
                    <a:srgbClr val="FFFFFF"/>
                  </a:outerShdw>
                </a:effectLst>
              </a:rPr>
              <a:t>been good to you.</a:t>
            </a:r>
          </a:p>
        </p:txBody>
      </p:sp>
      <p:sp>
        <p:nvSpPr>
          <p:cNvPr id="134153" name="Text Box 9"/>
          <p:cNvSpPr txBox="1">
            <a:spLocks noChangeArrowheads="1"/>
          </p:cNvSpPr>
          <p:nvPr/>
        </p:nvSpPr>
        <p:spPr bwMode="auto">
          <a:xfrm>
            <a:off x="0" y="152400"/>
            <a:ext cx="2209800" cy="646113"/>
          </a:xfrm>
          <a:prstGeom prst="rect">
            <a:avLst/>
          </a:prstGeom>
          <a:noFill/>
          <a:ln w="9525">
            <a:noFill/>
            <a:miter lim="800000"/>
            <a:headEnd/>
            <a:tailEnd/>
          </a:ln>
          <a:effectLst/>
        </p:spPr>
        <p:txBody>
          <a:bodyPr>
            <a:spAutoFit/>
          </a:bodyPr>
          <a:lstStyle/>
          <a:p>
            <a:pPr eaLnBrk="1" hangingPunct="1">
              <a:defRPr/>
            </a:pPr>
            <a:r>
              <a:rPr lang="en-US" b="1" baseline="30000" dirty="0">
                <a:effectLst>
                  <a:outerShdw blurRad="38100" dist="38100" dir="2700000" algn="tl">
                    <a:srgbClr val="FFFFFF"/>
                  </a:outerShdw>
                </a:effectLst>
                <a:latin typeface="Arial" charset="0"/>
              </a:rPr>
              <a:t>19</a:t>
            </a:r>
            <a:r>
              <a:rPr lang="en-US" b="1" dirty="0">
                <a:effectLst>
                  <a:outerShdw blurRad="38100" dist="38100" dir="2700000" algn="tl">
                    <a:srgbClr val="FFFFFF"/>
                  </a:outerShdw>
                </a:effectLst>
                <a:latin typeface="Arial" charset="0"/>
              </a:rPr>
              <a:t>Then Joshua said to </a:t>
            </a:r>
            <a:r>
              <a:rPr lang="en-US" b="1">
                <a:effectLst>
                  <a:outerShdw blurRad="38100" dist="38100" dir="2700000" algn="tl">
                    <a:srgbClr val="FFFFFF"/>
                  </a:outerShdw>
                </a:effectLst>
                <a:latin typeface="Arial" charset="0"/>
              </a:rPr>
              <a:t>the people,</a:t>
            </a:r>
            <a:endParaRPr lang="en-US" b="1" dirty="0">
              <a:effectLst>
                <a:outerShdw blurRad="38100" dist="38100" dir="2700000" algn="tl">
                  <a:srgbClr val="FFFFFF"/>
                </a:outerShdw>
              </a:effectLst>
              <a:latin typeface="Arial" charset="0"/>
            </a:endParaRPr>
          </a:p>
        </p:txBody>
      </p:sp>
      <p:pic>
        <p:nvPicPr>
          <p:cNvPr id="54278" name="Picture 10" descr="MCj0433452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00" y="4038600"/>
            <a:ext cx="12334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1" descr="MCj04417570000[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21524855" flipH="1">
            <a:off x="3048000" y="3352800"/>
            <a:ext cx="47783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6" name="Rectangle 12"/>
          <p:cNvSpPr>
            <a:spLocks noChangeArrowheads="1"/>
          </p:cNvSpPr>
          <p:nvPr/>
        </p:nvSpPr>
        <p:spPr bwMode="auto">
          <a:xfrm>
            <a:off x="3276600" y="4114800"/>
            <a:ext cx="4262438" cy="457200"/>
          </a:xfrm>
          <a:prstGeom prst="rect">
            <a:avLst/>
          </a:prstGeom>
          <a:noFill/>
          <a:ln w="9525">
            <a:noFill/>
            <a:miter lim="800000"/>
            <a:headEnd/>
            <a:tailEnd/>
          </a:ln>
          <a:effectLst/>
        </p:spPr>
        <p:txBody>
          <a:bodyPr wrap="none">
            <a:spAutoFit/>
          </a:bodyPr>
          <a:lstStyle/>
          <a:p>
            <a:pPr eaLnBrk="1" hangingPunct="1">
              <a:defRPr/>
            </a:pPr>
            <a:r>
              <a:rPr lang="en-US" sz="2400" b="1">
                <a:solidFill>
                  <a:schemeClr val="bg1"/>
                </a:solidFill>
                <a:effectLst>
                  <a:outerShdw blurRad="38100" dist="38100" dir="2700000" algn="tl">
                    <a:srgbClr val="000000"/>
                  </a:outerShdw>
                </a:effectLst>
                <a:latin typeface="Arial" charset="0"/>
              </a:rPr>
              <a:t>No! We will serve the LORD.</a:t>
            </a:r>
          </a:p>
        </p:txBody>
      </p:sp>
      <p:sp>
        <p:nvSpPr>
          <p:cNvPr id="134157" name="Text Box 13"/>
          <p:cNvSpPr txBox="1">
            <a:spLocks noChangeArrowheads="1"/>
          </p:cNvSpPr>
          <p:nvPr/>
        </p:nvSpPr>
        <p:spPr bwMode="auto">
          <a:xfrm>
            <a:off x="1104900" y="3665538"/>
            <a:ext cx="2090738" cy="647700"/>
          </a:xfrm>
          <a:prstGeom prst="rect">
            <a:avLst/>
          </a:prstGeom>
          <a:noFill/>
          <a:ln w="9525">
            <a:noFill/>
            <a:miter lim="800000"/>
            <a:headEnd/>
            <a:tailEnd/>
          </a:ln>
          <a:effectLst/>
        </p:spPr>
        <p:txBody>
          <a:bodyPr>
            <a:spAutoFit/>
          </a:bodyPr>
          <a:lstStyle/>
          <a:p>
            <a:pPr algn="ctr" eaLnBrk="1" hangingPunct="1">
              <a:defRPr/>
            </a:pPr>
            <a:r>
              <a:rPr lang="en-US" b="1" baseline="30000" dirty="0">
                <a:effectLst>
                  <a:outerShdw blurRad="38100" dist="38100" dir="2700000" algn="tl">
                    <a:srgbClr val="FFFFFF"/>
                  </a:outerShdw>
                </a:effectLst>
                <a:latin typeface="Arial" charset="0"/>
              </a:rPr>
              <a:t>21</a:t>
            </a:r>
            <a:r>
              <a:rPr lang="en-US" b="1" dirty="0">
                <a:effectLst>
                  <a:outerShdw blurRad="38100" dist="38100" dir="2700000" algn="tl">
                    <a:srgbClr val="FFFFFF"/>
                  </a:outerShdw>
                </a:effectLst>
                <a:latin typeface="Arial" charset="0"/>
              </a:rPr>
              <a:t>But the people said to Joshua,</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0" y="1676400"/>
            <a:ext cx="1219200" cy="3429000"/>
            <a:chOff x="432" y="1200"/>
            <a:chExt cx="768" cy="2160"/>
          </a:xfrm>
        </p:grpSpPr>
        <p:pic>
          <p:nvPicPr>
            <p:cNvPr id="55306" name="Picture 3" descr="clear Joshua with hor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 y="1248"/>
              <a:ext cx="76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4" descr="MCj01413170000[1]"/>
            <p:cNvPicPr>
              <a:picLocks noChangeAspect="1" noChangeArrowheads="1"/>
            </p:cNvPicPr>
            <p:nvPr/>
          </p:nvPicPr>
          <p:blipFill>
            <a:blip r:embed="rId4" cstate="email">
              <a:extLst>
                <a:ext uri="{28A0092B-C50C-407E-A947-70E740481C1C}">
                  <a14:useLocalDpi xmlns:a14="http://schemas.microsoft.com/office/drawing/2010/main"/>
                </a:ext>
              </a:extLst>
            </a:blip>
            <a:srcRect r="46063" b="36955"/>
            <a:stretch>
              <a:fillRect/>
            </a:stretch>
          </p:blipFill>
          <p:spPr bwMode="auto">
            <a:xfrm flipH="1">
              <a:off x="480" y="1200"/>
              <a:ext cx="42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299" name="Picture 5" descr="MCj0441755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000" y="0"/>
            <a:ext cx="937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4" name="Rectangle 6"/>
          <p:cNvSpPr>
            <a:spLocks noGrp="1" noChangeArrowheads="1"/>
          </p:cNvSpPr>
          <p:nvPr>
            <p:ph type="subTitle" idx="1"/>
          </p:nvPr>
        </p:nvSpPr>
        <p:spPr>
          <a:xfrm>
            <a:off x="1866900" y="517525"/>
            <a:ext cx="6400800" cy="2057400"/>
          </a:xfrm>
        </p:spPr>
        <p:txBody>
          <a:bodyPr/>
          <a:lstStyle/>
          <a:p>
            <a:pPr eaLnBrk="1" hangingPunct="1">
              <a:spcBef>
                <a:spcPts val="0"/>
              </a:spcBef>
              <a:defRPr/>
            </a:pPr>
            <a:r>
              <a:rPr lang="en-US" sz="2700" b="1" dirty="0">
                <a:solidFill>
                  <a:srgbClr val="000000"/>
                </a:solidFill>
                <a:effectLst>
                  <a:outerShdw blurRad="38100" dist="38100" dir="2700000" algn="tl">
                    <a:srgbClr val="FFFFFF"/>
                  </a:outerShdw>
                </a:effectLst>
              </a:rPr>
              <a:t>You are witnesses against yourselves </a:t>
            </a:r>
          </a:p>
          <a:p>
            <a:pPr eaLnBrk="1" hangingPunct="1">
              <a:spcBef>
                <a:spcPts val="0"/>
              </a:spcBef>
              <a:defRPr/>
            </a:pPr>
            <a:r>
              <a:rPr lang="en-US" sz="2700" b="1" dirty="0">
                <a:solidFill>
                  <a:srgbClr val="000000"/>
                </a:solidFill>
                <a:effectLst>
                  <a:outerShdw blurRad="38100" dist="38100" dir="2700000" algn="tl">
                    <a:srgbClr val="FFFFFF"/>
                  </a:outerShdw>
                </a:effectLst>
              </a:rPr>
              <a:t>that you have chosen </a:t>
            </a:r>
          </a:p>
          <a:p>
            <a:pPr eaLnBrk="1" hangingPunct="1">
              <a:spcBef>
                <a:spcPts val="0"/>
              </a:spcBef>
              <a:defRPr/>
            </a:pPr>
            <a:r>
              <a:rPr lang="en-US" sz="2700" b="1" dirty="0">
                <a:solidFill>
                  <a:srgbClr val="000000"/>
                </a:solidFill>
                <a:effectLst>
                  <a:outerShdw blurRad="38100" dist="38100" dir="2700000" algn="tl">
                    <a:srgbClr val="FFFFFF"/>
                  </a:outerShdw>
                </a:effectLst>
              </a:rPr>
              <a:t>to serve the LORD.</a:t>
            </a:r>
          </a:p>
        </p:txBody>
      </p:sp>
      <p:sp>
        <p:nvSpPr>
          <p:cNvPr id="135175" name="Text Box 7"/>
          <p:cNvSpPr txBox="1">
            <a:spLocks noChangeArrowheads="1"/>
          </p:cNvSpPr>
          <p:nvPr/>
        </p:nvSpPr>
        <p:spPr bwMode="auto">
          <a:xfrm>
            <a:off x="0" y="79375"/>
            <a:ext cx="3009900" cy="461963"/>
          </a:xfrm>
          <a:prstGeom prst="rect">
            <a:avLst/>
          </a:prstGeom>
          <a:noFill/>
          <a:ln w="9525">
            <a:noFill/>
            <a:miter lim="800000"/>
            <a:headEnd/>
            <a:tailEnd/>
          </a:ln>
          <a:effectLst/>
        </p:spPr>
        <p:txBody>
          <a:bodyPr wrap="none">
            <a:spAutoFit/>
          </a:bodyPr>
          <a:lstStyle/>
          <a:p>
            <a:pPr eaLnBrk="1" hangingPunct="1">
              <a:defRPr/>
            </a:pPr>
            <a:r>
              <a:rPr lang="en-US" sz="2400" b="1" baseline="30000" dirty="0">
                <a:effectLst>
                  <a:outerShdw blurRad="38100" dist="38100" dir="2700000" algn="tl">
                    <a:srgbClr val="000000"/>
                  </a:outerShdw>
                </a:effectLst>
                <a:latin typeface="Arial" charset="0"/>
              </a:rPr>
              <a:t>22</a:t>
            </a:r>
            <a:r>
              <a:rPr lang="en-US" sz="2400" b="1" dirty="0">
                <a:effectLst>
                  <a:outerShdw blurRad="38100" dist="38100" dir="2700000" algn="tl">
                    <a:srgbClr val="000000"/>
                  </a:outerShdw>
                </a:effectLst>
                <a:latin typeface="Arial" charset="0"/>
              </a:rPr>
              <a:t>Then Joshua said</a:t>
            </a:r>
          </a:p>
        </p:txBody>
      </p:sp>
      <p:pic>
        <p:nvPicPr>
          <p:cNvPr id="55302" name="Picture 8" descr="MCj0433452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00" y="3505200"/>
            <a:ext cx="12334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9" descr="MCj04417570000[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21524855" flipH="1">
            <a:off x="2819400" y="2514600"/>
            <a:ext cx="47783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8" name="Rectangle 10"/>
          <p:cNvSpPr>
            <a:spLocks noChangeArrowheads="1"/>
          </p:cNvSpPr>
          <p:nvPr/>
        </p:nvSpPr>
        <p:spPr bwMode="auto">
          <a:xfrm>
            <a:off x="3200400" y="3276600"/>
            <a:ext cx="4022725" cy="519113"/>
          </a:xfrm>
          <a:prstGeom prst="rect">
            <a:avLst/>
          </a:prstGeom>
          <a:noFill/>
          <a:ln w="9525">
            <a:noFill/>
            <a:miter lim="800000"/>
            <a:headEnd/>
            <a:tailEnd/>
          </a:ln>
          <a:effectLst/>
        </p:spPr>
        <p:txBody>
          <a:bodyPr wrap="none">
            <a:spAutoFit/>
          </a:bodyPr>
          <a:lstStyle/>
          <a:p>
            <a:pPr eaLnBrk="1" hangingPunct="1">
              <a:defRPr/>
            </a:pPr>
            <a:r>
              <a:rPr lang="en-US" sz="2800" b="1">
                <a:solidFill>
                  <a:schemeClr val="bg1"/>
                </a:solidFill>
                <a:effectLst>
                  <a:outerShdw blurRad="38100" dist="38100" dir="2700000" algn="tl">
                    <a:srgbClr val="000000"/>
                  </a:outerShdw>
                </a:effectLst>
                <a:latin typeface="Arial" charset="0"/>
              </a:rPr>
              <a:t>Yes, we are witnesses,</a:t>
            </a:r>
          </a:p>
        </p:txBody>
      </p:sp>
      <p:sp>
        <p:nvSpPr>
          <p:cNvPr id="135179" name="Text Box 11"/>
          <p:cNvSpPr txBox="1">
            <a:spLocks noChangeArrowheads="1"/>
          </p:cNvSpPr>
          <p:nvPr/>
        </p:nvSpPr>
        <p:spPr bwMode="auto">
          <a:xfrm>
            <a:off x="4724400" y="4800600"/>
            <a:ext cx="2573338" cy="579438"/>
          </a:xfrm>
          <a:prstGeom prst="rect">
            <a:avLst/>
          </a:prstGeom>
          <a:noFill/>
          <a:ln w="9525">
            <a:noFill/>
            <a:miter lim="800000"/>
            <a:headEnd/>
            <a:tailEnd/>
          </a:ln>
          <a:effectLst/>
        </p:spPr>
        <p:txBody>
          <a:bodyPr wrap="none">
            <a:spAutoFit/>
          </a:bodyPr>
          <a:lstStyle/>
          <a:p>
            <a:pPr eaLnBrk="1" hangingPunct="1">
              <a:defRPr/>
            </a:pPr>
            <a:r>
              <a:rPr lang="en-US" sz="3200" b="1">
                <a:effectLst>
                  <a:outerShdw blurRad="38100" dist="38100" dir="2700000" algn="tl">
                    <a:srgbClr val="000000"/>
                  </a:outerShdw>
                </a:effectLst>
                <a:latin typeface="Arial" charset="0"/>
              </a:rPr>
              <a:t>they replied.</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0" y="1676400"/>
            <a:ext cx="1219200" cy="3429000"/>
            <a:chOff x="432" y="1200"/>
            <a:chExt cx="768" cy="2160"/>
          </a:xfrm>
        </p:grpSpPr>
        <p:pic>
          <p:nvPicPr>
            <p:cNvPr id="56329" name="Picture 3" descr="clear Joshua with hor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 y="1248"/>
              <a:ext cx="76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4" descr="MCj01413170000[1]"/>
            <p:cNvPicPr>
              <a:picLocks noChangeAspect="1" noChangeArrowheads="1"/>
            </p:cNvPicPr>
            <p:nvPr/>
          </p:nvPicPr>
          <p:blipFill>
            <a:blip r:embed="rId3" cstate="email">
              <a:extLst>
                <a:ext uri="{28A0092B-C50C-407E-A947-70E740481C1C}">
                  <a14:useLocalDpi xmlns:a14="http://schemas.microsoft.com/office/drawing/2010/main"/>
                </a:ext>
              </a:extLst>
            </a:blip>
            <a:srcRect r="46063" b="36955"/>
            <a:stretch>
              <a:fillRect/>
            </a:stretch>
          </p:blipFill>
          <p:spPr bwMode="auto">
            <a:xfrm flipH="1">
              <a:off x="480" y="1200"/>
              <a:ext cx="42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23" name="Picture 5" descr="MCj044175500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0"/>
            <a:ext cx="937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8" name="Rectangle 6"/>
          <p:cNvSpPr>
            <a:spLocks noGrp="1" noChangeArrowheads="1"/>
          </p:cNvSpPr>
          <p:nvPr>
            <p:ph type="subTitle" idx="1"/>
          </p:nvPr>
        </p:nvSpPr>
        <p:spPr>
          <a:xfrm>
            <a:off x="1905000" y="762000"/>
            <a:ext cx="6400800" cy="2057400"/>
          </a:xfrm>
        </p:spPr>
        <p:txBody>
          <a:bodyPr/>
          <a:lstStyle/>
          <a:p>
            <a:pPr eaLnBrk="1" hangingPunct="1">
              <a:lnSpc>
                <a:spcPct val="80000"/>
              </a:lnSpc>
              <a:defRPr/>
            </a:pPr>
            <a:r>
              <a:rPr lang="en-US" sz="2800" b="1" baseline="30000" dirty="0">
                <a:solidFill>
                  <a:srgbClr val="000000"/>
                </a:solidFill>
                <a:effectLst>
                  <a:outerShdw blurRad="38100" dist="38100" dir="2700000" algn="tl">
                    <a:srgbClr val="FFFFFF"/>
                  </a:outerShdw>
                </a:effectLst>
              </a:rPr>
              <a:t>23</a:t>
            </a:r>
            <a:r>
              <a:rPr lang="en-US" sz="2800" b="1" dirty="0">
                <a:solidFill>
                  <a:srgbClr val="000000"/>
                </a:solidFill>
                <a:effectLst>
                  <a:outerShdw blurRad="38100" dist="38100" dir="2700000" algn="tl">
                    <a:srgbClr val="FFFFFF"/>
                  </a:outerShdw>
                </a:effectLst>
              </a:rPr>
              <a:t>Now then, throw away the foreign gods that are among you and yield your hearts to the LORD, the God of Israel.</a:t>
            </a:r>
          </a:p>
        </p:txBody>
      </p:sp>
      <p:pic>
        <p:nvPicPr>
          <p:cNvPr id="56325" name="Picture 8" descr="MCj0433452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00" y="3505200"/>
            <a:ext cx="12334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9" descr="MCj04417570000[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21524855" flipH="1">
            <a:off x="1066800" y="3371850"/>
            <a:ext cx="66071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2" name="Rectangle 10"/>
          <p:cNvSpPr>
            <a:spLocks noChangeArrowheads="1"/>
          </p:cNvSpPr>
          <p:nvPr/>
        </p:nvSpPr>
        <p:spPr bwMode="auto">
          <a:xfrm>
            <a:off x="2160588" y="4038600"/>
            <a:ext cx="4176712" cy="708025"/>
          </a:xfrm>
          <a:prstGeom prst="rect">
            <a:avLst/>
          </a:prstGeom>
          <a:noFill/>
          <a:ln w="9525">
            <a:noFill/>
            <a:miter lim="800000"/>
            <a:headEnd/>
            <a:tailEnd/>
          </a:ln>
          <a:effectLst/>
        </p:spPr>
        <p:txBody>
          <a:bodyPr wrap="none">
            <a:spAutoFit/>
          </a:bodyPr>
          <a:lstStyle/>
          <a:p>
            <a:pPr eaLnBrk="1" hangingPunct="1">
              <a:defRPr/>
            </a:pPr>
            <a:r>
              <a:rPr lang="en-US" sz="2000" b="1">
                <a:solidFill>
                  <a:srgbClr val="000000"/>
                </a:solidFill>
                <a:effectLst>
                  <a:outerShdw blurRad="38100" dist="38100" dir="2700000" algn="tl">
                    <a:srgbClr val="FFFFFF"/>
                  </a:outerShdw>
                </a:effectLst>
                <a:latin typeface="Arial" charset="0"/>
              </a:rPr>
              <a:t>We will serve the LORD our God </a:t>
            </a:r>
          </a:p>
          <a:p>
            <a:pPr algn="ctr" eaLnBrk="1" hangingPunct="1">
              <a:defRPr/>
            </a:pPr>
            <a:r>
              <a:rPr lang="en-US" sz="2000" b="1" dirty="0">
                <a:solidFill>
                  <a:srgbClr val="000000"/>
                </a:solidFill>
                <a:effectLst>
                  <a:outerShdw blurRad="38100" dist="38100" dir="2700000" algn="tl">
                    <a:srgbClr val="FFFFFF"/>
                  </a:outerShdw>
                </a:effectLst>
                <a:latin typeface="Arial" charset="0"/>
              </a:rPr>
              <a:t>and obey him.</a:t>
            </a:r>
          </a:p>
        </p:txBody>
      </p:sp>
      <p:sp>
        <p:nvSpPr>
          <p:cNvPr id="136203" name="Text Box 11"/>
          <p:cNvSpPr txBox="1">
            <a:spLocks noChangeArrowheads="1"/>
          </p:cNvSpPr>
          <p:nvPr/>
        </p:nvSpPr>
        <p:spPr bwMode="auto">
          <a:xfrm>
            <a:off x="1066800" y="2971800"/>
            <a:ext cx="5305425" cy="461963"/>
          </a:xfrm>
          <a:prstGeom prst="rect">
            <a:avLst/>
          </a:prstGeom>
          <a:noFill/>
          <a:ln w="9525">
            <a:noFill/>
            <a:miter lim="800000"/>
            <a:headEnd/>
            <a:tailEnd/>
          </a:ln>
          <a:effectLst/>
        </p:spPr>
        <p:txBody>
          <a:bodyPr wrap="none">
            <a:spAutoFit/>
          </a:bodyPr>
          <a:lstStyle/>
          <a:p>
            <a:pPr eaLnBrk="1" hangingPunct="1">
              <a:defRPr/>
            </a:pPr>
            <a:r>
              <a:rPr lang="en-US" sz="2400" b="1" dirty="0">
                <a:effectLst>
                  <a:outerShdw blurRad="38100" dist="38100" dir="2700000" algn="tl">
                    <a:srgbClr val="000000"/>
                  </a:outerShdw>
                </a:effectLst>
                <a:latin typeface="Arial" charset="0"/>
              </a:rPr>
              <a:t>  </a:t>
            </a:r>
            <a:r>
              <a:rPr lang="en-US" sz="2400" b="1" baseline="30000" dirty="0">
                <a:effectLst>
                  <a:outerShdw blurRad="38100" dist="38100" dir="2700000" algn="tl">
                    <a:srgbClr val="000000"/>
                  </a:outerShdw>
                </a:effectLst>
                <a:latin typeface="Arial" charset="0"/>
              </a:rPr>
              <a:t>24</a:t>
            </a:r>
            <a:r>
              <a:rPr lang="en-US" sz="2400" b="1" dirty="0">
                <a:effectLst>
                  <a:outerShdw blurRad="38100" dist="38100" dir="2700000" algn="tl">
                    <a:srgbClr val="000000"/>
                  </a:outerShdw>
                </a:effectLst>
                <a:latin typeface="Arial" charset="0"/>
              </a:rPr>
              <a:t>And the people said to Joshua,</a:t>
            </a:r>
            <a:r>
              <a:rPr lang="en-US" dirty="0">
                <a:latin typeface="Arial" charset="0"/>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228600" y="152400"/>
            <a:ext cx="8610600" cy="6248400"/>
          </a:xfrm>
        </p:spPr>
        <p:txBody>
          <a:bodyPr/>
          <a:lstStyle/>
          <a:p>
            <a:pPr eaLnBrk="1" hangingPunct="1">
              <a:lnSpc>
                <a:spcPct val="90000"/>
              </a:lnSpc>
              <a:defRPr/>
            </a:pPr>
            <a:endParaRPr lang="en-US" sz="4800" b="1" dirty="0"/>
          </a:p>
          <a:p>
            <a:pPr eaLnBrk="1" hangingPunct="1">
              <a:lnSpc>
                <a:spcPct val="90000"/>
              </a:lnSpc>
              <a:defRPr/>
            </a:pPr>
            <a:r>
              <a:rPr lang="en-US" sz="4800" b="1" dirty="0"/>
              <a:t>Memory Verse</a:t>
            </a:r>
          </a:p>
          <a:p>
            <a:pPr eaLnBrk="1" hangingPunct="1">
              <a:lnSpc>
                <a:spcPct val="90000"/>
              </a:lnSpc>
              <a:defRPr/>
            </a:pPr>
            <a:endParaRPr lang="en-US" sz="4500" dirty="0"/>
          </a:p>
          <a:p>
            <a:pPr eaLnBrk="1" hangingPunct="1">
              <a:lnSpc>
                <a:spcPct val="90000"/>
              </a:lnSpc>
              <a:defRPr/>
            </a:pPr>
            <a:r>
              <a:rPr lang="en-US" sz="4800" dirty="0"/>
              <a:t>‘“Now fear the Lord and serve him with all faithfulness.”’</a:t>
            </a:r>
          </a:p>
          <a:p>
            <a:pPr eaLnBrk="1" hangingPunct="1">
              <a:lnSpc>
                <a:spcPct val="90000"/>
              </a:lnSpc>
              <a:defRPr/>
            </a:pPr>
            <a:endParaRPr lang="en-US" sz="4000" dirty="0"/>
          </a:p>
          <a:p>
            <a:pPr eaLnBrk="1" hangingPunct="1">
              <a:lnSpc>
                <a:spcPct val="90000"/>
              </a:lnSpc>
              <a:defRPr/>
            </a:pPr>
            <a:r>
              <a:rPr lang="en-US" sz="4000" dirty="0"/>
              <a:t>-Joshua 24:14a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subTitle" idx="1"/>
          </p:nvPr>
        </p:nvSpPr>
        <p:spPr>
          <a:xfrm>
            <a:off x="685800" y="228600"/>
            <a:ext cx="7696200" cy="3581400"/>
          </a:xfrm>
        </p:spPr>
        <p:txBody>
          <a:bodyPr/>
          <a:lstStyle/>
          <a:p>
            <a:pPr eaLnBrk="1" hangingPunct="1">
              <a:defRPr/>
            </a:pPr>
            <a:r>
              <a:rPr lang="en-US" sz="2800" b="1" baseline="30000"/>
              <a:t>25</a:t>
            </a:r>
            <a:r>
              <a:rPr lang="en-US" sz="2800" b="1"/>
              <a:t>On that day Joshua made a covenant for the people, and there at Shechem he reaffirmed for them decrees and laws. </a:t>
            </a:r>
            <a:r>
              <a:rPr lang="en-US" sz="2800" b="1" baseline="30000"/>
              <a:t>26a</a:t>
            </a:r>
            <a:r>
              <a:rPr lang="en-US" sz="2800" b="1"/>
              <a:t>And Joshua recorded these things in the Book of the Law of God. </a:t>
            </a:r>
            <a:endParaRPr lang="en-US" sz="2800"/>
          </a:p>
        </p:txBody>
      </p:sp>
      <p:grpSp>
        <p:nvGrpSpPr>
          <p:cNvPr id="57347" name="Group 3"/>
          <p:cNvGrpSpPr>
            <a:grpSpLocks/>
          </p:cNvGrpSpPr>
          <p:nvPr/>
        </p:nvGrpSpPr>
        <p:grpSpPr bwMode="auto">
          <a:xfrm>
            <a:off x="304800" y="3429000"/>
            <a:ext cx="1219200" cy="3429000"/>
            <a:chOff x="432" y="1200"/>
            <a:chExt cx="768" cy="2160"/>
          </a:xfrm>
        </p:grpSpPr>
        <p:pic>
          <p:nvPicPr>
            <p:cNvPr id="57352" name="Picture 4" descr="clear Joshua with hor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 y="1248"/>
              <a:ext cx="76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4" descr="MCj01413170000[1]"/>
            <p:cNvPicPr>
              <a:picLocks noChangeAspect="1" noChangeArrowheads="1"/>
            </p:cNvPicPr>
            <p:nvPr/>
          </p:nvPicPr>
          <p:blipFill>
            <a:blip r:embed="rId3" cstate="email">
              <a:extLst>
                <a:ext uri="{28A0092B-C50C-407E-A947-70E740481C1C}">
                  <a14:useLocalDpi xmlns:a14="http://schemas.microsoft.com/office/drawing/2010/main"/>
                </a:ext>
              </a:extLst>
            </a:blip>
            <a:srcRect r="46063" b="36955"/>
            <a:stretch>
              <a:fillRect/>
            </a:stretch>
          </p:blipFill>
          <p:spPr bwMode="auto">
            <a:xfrm flipH="1">
              <a:off x="480" y="1200"/>
              <a:ext cx="42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7348" name="Picture 6" descr="MCj0433452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0" y="2667000"/>
            <a:ext cx="12334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7" descr="MCSO01704_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95600" y="3886200"/>
            <a:ext cx="300513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8"/>
          <p:cNvSpPr>
            <a:spLocks noChangeArrowheads="1"/>
          </p:cNvSpPr>
          <p:nvPr/>
        </p:nvSpPr>
        <p:spPr bwMode="auto">
          <a:xfrm>
            <a:off x="3228975" y="4191000"/>
            <a:ext cx="838200" cy="2286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a:latin typeface="Arial" panose="020B0604020202020204" pitchFamily="34" charset="0"/>
              </a:rPr>
              <a:t>Law of</a:t>
            </a:r>
          </a:p>
          <a:p>
            <a:pPr algn="ctr" eaLnBrk="1" hangingPunct="1">
              <a:spcBef>
                <a:spcPct val="0"/>
              </a:spcBef>
              <a:buClrTx/>
              <a:buSzTx/>
              <a:buFontTx/>
              <a:buNone/>
            </a:pPr>
            <a:endParaRPr lang="en-US" altLang="en-US" sz="1800">
              <a:latin typeface="Arial" panose="020B0604020202020204" pitchFamily="34" charset="0"/>
            </a:endParaRPr>
          </a:p>
        </p:txBody>
      </p:sp>
      <p:sp>
        <p:nvSpPr>
          <p:cNvPr id="57351" name="Rectangle 9"/>
          <p:cNvSpPr>
            <a:spLocks noChangeArrowheads="1"/>
          </p:cNvSpPr>
          <p:nvPr/>
        </p:nvSpPr>
        <p:spPr bwMode="auto">
          <a:xfrm>
            <a:off x="4724400" y="4181475"/>
            <a:ext cx="838200" cy="2286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a:latin typeface="Arial" panose="020B0604020202020204" pitchFamily="34" charset="0"/>
              </a:rPr>
              <a:t>God</a:t>
            </a:r>
          </a:p>
          <a:p>
            <a:pPr algn="ctr" eaLnBrk="1" hangingPunct="1">
              <a:spcBef>
                <a:spcPct val="0"/>
              </a:spcBef>
              <a:buClrTx/>
              <a:buSzTx/>
              <a:buFontTx/>
              <a:buNone/>
            </a:pPr>
            <a:endParaRPr lang="en-US" altLang="en-US" sz="18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subTitle" idx="1"/>
          </p:nvPr>
        </p:nvSpPr>
        <p:spPr>
          <a:xfrm>
            <a:off x="4495800" y="304800"/>
            <a:ext cx="4648200" cy="6400800"/>
          </a:xfrm>
        </p:spPr>
        <p:txBody>
          <a:bodyPr/>
          <a:lstStyle/>
          <a:p>
            <a:pPr eaLnBrk="1" hangingPunct="1">
              <a:defRPr/>
            </a:pPr>
            <a:r>
              <a:rPr lang="en-US" b="1" baseline="30000" dirty="0">
                <a:effectLst>
                  <a:outerShdw blurRad="38100" dist="38100" dir="2700000" algn="tl">
                    <a:srgbClr val="FFFFFF"/>
                  </a:outerShdw>
                </a:effectLst>
              </a:rPr>
              <a:t>26b</a:t>
            </a:r>
            <a:r>
              <a:rPr lang="en-US" b="1" dirty="0">
                <a:effectLst>
                  <a:outerShdw blurRad="38100" dist="38100" dir="2700000" algn="tl">
                    <a:srgbClr val="FFFFFF"/>
                  </a:outerShdw>
                </a:effectLst>
              </a:rPr>
              <a:t>Then he took a large stone and set it up there under the oak near the holy place of the LORD. </a:t>
            </a:r>
          </a:p>
        </p:txBody>
      </p:sp>
      <p:pic>
        <p:nvPicPr>
          <p:cNvPr id="58371" name="Picture 7" descr="MCj0082247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914400"/>
            <a:ext cx="426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5" descr="MCj0408150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4495800"/>
            <a:ext cx="17907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MCj0082247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914400"/>
            <a:ext cx="426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descr="MCj0408150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4495800"/>
            <a:ext cx="17907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Rectangle 2"/>
          <p:cNvSpPr>
            <a:spLocks noGrp="1" noChangeArrowheads="1"/>
          </p:cNvSpPr>
          <p:nvPr>
            <p:ph type="subTitle" idx="1"/>
          </p:nvPr>
        </p:nvSpPr>
        <p:spPr>
          <a:xfrm>
            <a:off x="4267200" y="457200"/>
            <a:ext cx="4495800" cy="6248400"/>
          </a:xfrm>
        </p:spPr>
        <p:txBody>
          <a:bodyPr anchor="ctr"/>
          <a:lstStyle/>
          <a:p>
            <a:pPr eaLnBrk="1" hangingPunct="1">
              <a:spcBef>
                <a:spcPts val="0"/>
              </a:spcBef>
              <a:defRPr/>
            </a:pPr>
            <a:r>
              <a:rPr lang="en-US" b="1" baseline="30000" dirty="0"/>
              <a:t>27</a:t>
            </a:r>
            <a:r>
              <a:rPr lang="en-US" b="1" dirty="0"/>
              <a:t>See!" he said to all the people. "This stone will be a witness against us. </a:t>
            </a:r>
          </a:p>
          <a:p>
            <a:pPr eaLnBrk="1" hangingPunct="1">
              <a:spcBef>
                <a:spcPts val="0"/>
              </a:spcBef>
              <a:defRPr/>
            </a:pPr>
            <a:r>
              <a:rPr lang="en-US" b="1" dirty="0"/>
              <a:t>It has heard all the words the LORD has said to us. It will be a witness against </a:t>
            </a:r>
          </a:p>
          <a:p>
            <a:pPr eaLnBrk="1" hangingPunct="1">
              <a:spcBef>
                <a:spcPts val="0"/>
              </a:spcBef>
              <a:defRPr/>
            </a:pPr>
            <a:r>
              <a:rPr lang="en-US" b="1" dirty="0"/>
              <a:t>you if you are </a:t>
            </a:r>
          </a:p>
          <a:p>
            <a:pPr eaLnBrk="1" hangingPunct="1">
              <a:spcBef>
                <a:spcPts val="0"/>
              </a:spcBef>
              <a:defRPr/>
            </a:pPr>
            <a:r>
              <a:rPr lang="en-US" b="1" dirty="0"/>
              <a:t>untrue </a:t>
            </a:r>
          </a:p>
          <a:p>
            <a:pPr eaLnBrk="1" hangingPunct="1">
              <a:spcBef>
                <a:spcPts val="0"/>
              </a:spcBef>
              <a:defRPr/>
            </a:pPr>
            <a:r>
              <a:rPr lang="en-US" b="1" dirty="0"/>
              <a:t>to your God.</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subTitle" idx="1"/>
          </p:nvPr>
        </p:nvSpPr>
        <p:spPr>
          <a:xfrm>
            <a:off x="5638800" y="838200"/>
            <a:ext cx="3505200" cy="6400800"/>
          </a:xfrm>
        </p:spPr>
        <p:txBody>
          <a:bodyPr/>
          <a:lstStyle/>
          <a:p>
            <a:pPr eaLnBrk="1" hangingPunct="1">
              <a:defRPr/>
            </a:pPr>
            <a:r>
              <a:rPr lang="en-US" b="1" baseline="30000" dirty="0"/>
              <a:t>28</a:t>
            </a:r>
            <a:r>
              <a:rPr lang="en-US" b="1" dirty="0"/>
              <a:t>Then Joshua dismissed the people, each to their own inheritance. </a:t>
            </a:r>
          </a:p>
        </p:txBody>
      </p:sp>
      <p:pic>
        <p:nvPicPr>
          <p:cNvPr id="60419" name="Picture 3" descr="jordan-riv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22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descr="MCj043345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3505200"/>
            <a:ext cx="12334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1"/>
          <p:cNvGrpSpPr>
            <a:grpSpLocks/>
          </p:cNvGrpSpPr>
          <p:nvPr/>
        </p:nvGrpSpPr>
        <p:grpSpPr bwMode="auto">
          <a:xfrm>
            <a:off x="4800600" y="1676400"/>
            <a:ext cx="3962400" cy="3641725"/>
            <a:chOff x="4724400" y="1219200"/>
            <a:chExt cx="3962400" cy="3641725"/>
          </a:xfrm>
        </p:grpSpPr>
        <p:pic>
          <p:nvPicPr>
            <p:cNvPr id="61447" name="Picture 7" descr="MCj028137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219200"/>
              <a:ext cx="39624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Rectangle 8"/>
            <p:cNvSpPr>
              <a:spLocks noChangeArrowheads="1"/>
            </p:cNvSpPr>
            <p:nvPr/>
          </p:nvSpPr>
          <p:spPr bwMode="auto">
            <a:xfrm>
              <a:off x="6477000" y="2590800"/>
              <a:ext cx="990600" cy="838200"/>
            </a:xfrm>
            <a:prstGeom prst="rect">
              <a:avLst/>
            </a:prstGeom>
            <a:solidFill>
              <a:srgbClr val="7FBFFF"/>
            </a:solidFill>
            <a:ln w="9525">
              <a:solidFill>
                <a:schemeClr val="tx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a:latin typeface="Arial" panose="020B0604020202020204" pitchFamily="34" charset="0"/>
                </a:rPr>
                <a:t>JOSHUA</a:t>
              </a:r>
            </a:p>
            <a:p>
              <a:pPr algn="ctr" eaLnBrk="1" hangingPunct="1">
                <a:spcBef>
                  <a:spcPct val="0"/>
                </a:spcBef>
                <a:buClrTx/>
                <a:buSzTx/>
                <a:buFontTx/>
                <a:buNone/>
              </a:pPr>
              <a:r>
                <a:rPr lang="en-US" altLang="en-US" sz="1800">
                  <a:latin typeface="Arial" panose="020B0604020202020204" pitchFamily="34" charset="0"/>
                </a:rPr>
                <a:t>110</a:t>
              </a:r>
            </a:p>
          </p:txBody>
        </p:sp>
      </p:grpSp>
      <p:grpSp>
        <p:nvGrpSpPr>
          <p:cNvPr id="61443" name="Group 2"/>
          <p:cNvGrpSpPr>
            <a:grpSpLocks/>
          </p:cNvGrpSpPr>
          <p:nvPr/>
        </p:nvGrpSpPr>
        <p:grpSpPr bwMode="auto">
          <a:xfrm>
            <a:off x="1143000" y="1447800"/>
            <a:ext cx="1219200" cy="3429000"/>
            <a:chOff x="432" y="1200"/>
            <a:chExt cx="768" cy="2160"/>
          </a:xfrm>
        </p:grpSpPr>
        <p:pic>
          <p:nvPicPr>
            <p:cNvPr id="61445" name="Picture 3" descr="clear Joshua with hor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 y="1248"/>
              <a:ext cx="76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4" descr="MCj01413170000[1]"/>
            <p:cNvPicPr>
              <a:picLocks noChangeAspect="1" noChangeArrowheads="1"/>
            </p:cNvPicPr>
            <p:nvPr/>
          </p:nvPicPr>
          <p:blipFill>
            <a:blip r:embed="rId4" cstate="email">
              <a:extLst>
                <a:ext uri="{28A0092B-C50C-407E-A947-70E740481C1C}">
                  <a14:useLocalDpi xmlns:a14="http://schemas.microsoft.com/office/drawing/2010/main"/>
                </a:ext>
              </a:extLst>
            </a:blip>
            <a:srcRect r="46063" b="36955"/>
            <a:stretch>
              <a:fillRect/>
            </a:stretch>
          </p:blipFill>
          <p:spPr bwMode="auto">
            <a:xfrm flipH="1">
              <a:off x="480" y="1200"/>
              <a:ext cx="42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8246" name="Rectangle 6"/>
          <p:cNvSpPr>
            <a:spLocks noGrp="1" noChangeArrowheads="1"/>
          </p:cNvSpPr>
          <p:nvPr>
            <p:ph type="subTitle" idx="1"/>
          </p:nvPr>
        </p:nvSpPr>
        <p:spPr>
          <a:xfrm>
            <a:off x="533400" y="76200"/>
            <a:ext cx="8077200" cy="6248400"/>
          </a:xfrm>
        </p:spPr>
        <p:txBody>
          <a:bodyPr/>
          <a:lstStyle/>
          <a:p>
            <a:pPr eaLnBrk="1" hangingPunct="1">
              <a:spcBef>
                <a:spcPct val="0"/>
              </a:spcBef>
              <a:defRPr/>
            </a:pPr>
            <a:r>
              <a:rPr lang="en-US" sz="3000" b="1" baseline="30000" dirty="0"/>
              <a:t>29</a:t>
            </a:r>
            <a:r>
              <a:rPr lang="en-US" sz="3000" b="1" dirty="0"/>
              <a:t>After these things, </a:t>
            </a:r>
          </a:p>
          <a:p>
            <a:pPr eaLnBrk="1" hangingPunct="1">
              <a:spcBef>
                <a:spcPct val="0"/>
              </a:spcBef>
              <a:defRPr/>
            </a:pPr>
            <a:r>
              <a:rPr lang="en-US" sz="3000" b="1" dirty="0"/>
              <a:t>Joshua son of Nun, </a:t>
            </a:r>
          </a:p>
          <a:p>
            <a:pPr eaLnBrk="1" hangingPunct="1">
              <a:spcBef>
                <a:spcPct val="0"/>
              </a:spcBef>
              <a:defRPr/>
            </a:pPr>
            <a:r>
              <a:rPr lang="en-US" sz="3000" b="1" dirty="0"/>
              <a:t>the servant of the LORD, </a:t>
            </a:r>
          </a:p>
          <a:p>
            <a:pPr eaLnBrk="1" hangingPunct="1">
              <a:spcBef>
                <a:spcPct val="0"/>
              </a:spcBef>
              <a:defRPr/>
            </a:pPr>
            <a:r>
              <a:rPr lang="en-US" sz="3000" b="1" dirty="0"/>
              <a:t>died at the age of 110. </a:t>
            </a:r>
          </a:p>
          <a:p>
            <a:pPr eaLnBrk="1" hangingPunct="1">
              <a:lnSpc>
                <a:spcPct val="80000"/>
              </a:lnSpc>
              <a:defRPr/>
            </a:pPr>
            <a:endParaRPr lang="en-US" b="1" dirty="0"/>
          </a:p>
          <a:p>
            <a:pPr eaLnBrk="1" hangingPunct="1">
              <a:lnSpc>
                <a:spcPct val="80000"/>
              </a:lnSpc>
              <a:defRPr/>
            </a:pPr>
            <a:endParaRPr lang="en-US" b="1" dirty="0"/>
          </a:p>
          <a:p>
            <a:pPr eaLnBrk="1" hangingPunct="1">
              <a:lnSpc>
                <a:spcPct val="80000"/>
              </a:lnSpc>
              <a:defRPr/>
            </a:pPr>
            <a:endParaRPr lang="en-US" b="1" dirty="0"/>
          </a:p>
          <a:p>
            <a:pPr eaLnBrk="1" hangingPunct="1">
              <a:lnSpc>
                <a:spcPct val="80000"/>
              </a:lnSpc>
              <a:defRPr/>
            </a:pPr>
            <a:endParaRPr lang="en-US" b="1" dirty="0"/>
          </a:p>
          <a:p>
            <a:pPr eaLnBrk="1" hangingPunct="1">
              <a:lnSpc>
                <a:spcPct val="80000"/>
              </a:lnSpc>
              <a:defRPr/>
            </a:pPr>
            <a:endParaRPr lang="en-US" b="1" dirty="0"/>
          </a:p>
          <a:p>
            <a:pPr eaLnBrk="1" hangingPunct="1">
              <a:lnSpc>
                <a:spcPct val="80000"/>
              </a:lnSpc>
              <a:defRPr/>
            </a:pPr>
            <a:endParaRPr lang="en-US" b="1" dirty="0"/>
          </a:p>
          <a:p>
            <a:pPr eaLnBrk="1" hangingPunct="1">
              <a:spcBef>
                <a:spcPct val="0"/>
              </a:spcBef>
              <a:defRPr/>
            </a:pPr>
            <a:r>
              <a:rPr lang="en-US" sz="3000" b="1" baseline="30000" dirty="0"/>
              <a:t>30</a:t>
            </a:r>
            <a:r>
              <a:rPr lang="en-US" sz="3000" b="1" dirty="0"/>
              <a:t>And they buried* him in the land of his inheritance, at </a:t>
            </a:r>
            <a:r>
              <a:rPr lang="en-US" sz="3000" b="1" dirty="0" err="1"/>
              <a:t>Timnath</a:t>
            </a:r>
            <a:r>
              <a:rPr lang="en-US" sz="3000" b="1" dirty="0"/>
              <a:t> </a:t>
            </a:r>
            <a:r>
              <a:rPr lang="en-US" sz="3000" b="1" dirty="0" err="1"/>
              <a:t>Serah</a:t>
            </a:r>
            <a:r>
              <a:rPr lang="en-US" sz="3000" b="1" dirty="0"/>
              <a:t> </a:t>
            </a:r>
          </a:p>
          <a:p>
            <a:pPr eaLnBrk="1" hangingPunct="1">
              <a:spcBef>
                <a:spcPct val="0"/>
              </a:spcBef>
              <a:defRPr/>
            </a:pPr>
            <a:r>
              <a:rPr lang="en-US" sz="3000" b="1" dirty="0"/>
              <a:t>in the hill country of Ephraim, </a:t>
            </a:r>
          </a:p>
          <a:p>
            <a:pPr eaLnBrk="1" hangingPunct="1">
              <a:spcBef>
                <a:spcPct val="0"/>
              </a:spcBef>
              <a:defRPr/>
            </a:pPr>
            <a:r>
              <a:rPr lang="en-US" sz="3000" b="1" dirty="0"/>
              <a:t>north of Mount </a:t>
            </a:r>
            <a:r>
              <a:rPr lang="en-US" sz="3000" b="1" dirty="0" err="1"/>
              <a:t>Gaash</a:t>
            </a:r>
            <a:r>
              <a:rPr lang="en-US" sz="3000" b="1" dirty="0"/>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subTitle" idx="1"/>
          </p:nvPr>
        </p:nvSpPr>
        <p:spPr>
          <a:xfrm>
            <a:off x="762000" y="1676400"/>
            <a:ext cx="7772400" cy="5029200"/>
          </a:xfrm>
        </p:spPr>
        <p:txBody>
          <a:bodyPr/>
          <a:lstStyle/>
          <a:p>
            <a:pPr eaLnBrk="1" hangingPunct="1">
              <a:defRPr/>
            </a:pPr>
            <a:r>
              <a:rPr lang="en-US" b="1" baseline="30000"/>
              <a:t>31</a:t>
            </a:r>
            <a:r>
              <a:rPr lang="en-US" b="1"/>
              <a:t>Israel served the LORD throughout the lifetime of Joshua and of the elders who outlived him and who had experienced everything the LORD had done for Israel. </a:t>
            </a:r>
          </a:p>
          <a:p>
            <a:pPr eaLnBrk="1" hangingPunct="1">
              <a:defRPr/>
            </a:pPr>
            <a:r>
              <a:rPr lang="en-US" b="1"/>
              <a:t>   </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subTitle" idx="1"/>
          </p:nvPr>
        </p:nvSpPr>
        <p:spPr>
          <a:xfrm>
            <a:off x="3962400" y="228600"/>
            <a:ext cx="5029200" cy="6400800"/>
          </a:xfrm>
        </p:spPr>
        <p:txBody>
          <a:bodyPr anchor="ctr"/>
          <a:lstStyle/>
          <a:p>
            <a:pPr eaLnBrk="1" hangingPunct="1">
              <a:spcBef>
                <a:spcPts val="0"/>
              </a:spcBef>
              <a:defRPr/>
            </a:pPr>
            <a:r>
              <a:rPr lang="en-US" sz="2800" b="1" baseline="30000" dirty="0"/>
              <a:t>32</a:t>
            </a:r>
            <a:r>
              <a:rPr lang="en-US" sz="2800" b="1" dirty="0"/>
              <a:t>And Joseph's bones, which the Israelites had brought up from Egypt, were buried* at </a:t>
            </a:r>
          </a:p>
          <a:p>
            <a:pPr eaLnBrk="1" hangingPunct="1">
              <a:spcBef>
                <a:spcPts val="0"/>
              </a:spcBef>
              <a:defRPr/>
            </a:pPr>
            <a:r>
              <a:rPr lang="en-US" sz="2800" b="1" dirty="0"/>
              <a:t>Shechem in the tract </a:t>
            </a:r>
          </a:p>
          <a:p>
            <a:pPr eaLnBrk="1" hangingPunct="1">
              <a:spcBef>
                <a:spcPts val="0"/>
              </a:spcBef>
              <a:defRPr/>
            </a:pPr>
            <a:r>
              <a:rPr lang="en-US" sz="2800" b="1" dirty="0"/>
              <a:t>of land that Jacob </a:t>
            </a:r>
          </a:p>
          <a:p>
            <a:pPr eaLnBrk="1" hangingPunct="1">
              <a:spcBef>
                <a:spcPts val="0"/>
              </a:spcBef>
              <a:defRPr/>
            </a:pPr>
            <a:r>
              <a:rPr lang="en-US" sz="2800" b="1" dirty="0"/>
              <a:t>bought for a hundred pieces of silver from the sons of </a:t>
            </a:r>
            <a:r>
              <a:rPr lang="en-US" sz="2800" b="1" dirty="0" err="1"/>
              <a:t>Hamor</a:t>
            </a:r>
            <a:r>
              <a:rPr lang="en-US" sz="2800" b="1" dirty="0"/>
              <a:t>, </a:t>
            </a:r>
          </a:p>
          <a:p>
            <a:pPr eaLnBrk="1" hangingPunct="1">
              <a:spcBef>
                <a:spcPts val="0"/>
              </a:spcBef>
              <a:defRPr/>
            </a:pPr>
            <a:r>
              <a:rPr lang="en-US" sz="2800" b="1" dirty="0"/>
              <a:t>the father of Shechem. This became the inheritance of </a:t>
            </a:r>
          </a:p>
          <a:p>
            <a:pPr eaLnBrk="1" hangingPunct="1">
              <a:spcBef>
                <a:spcPts val="0"/>
              </a:spcBef>
              <a:defRPr/>
            </a:pPr>
            <a:r>
              <a:rPr lang="en-US" sz="2800" b="1" dirty="0"/>
              <a:t>Joseph's descendants.</a:t>
            </a:r>
            <a:r>
              <a:rPr lang="en-US" sz="2800" dirty="0"/>
              <a:t> </a:t>
            </a:r>
          </a:p>
        </p:txBody>
      </p:sp>
      <p:pic>
        <p:nvPicPr>
          <p:cNvPr id="63491" name="Picture 3" descr="jordan-riv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381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2" name="Group 7"/>
          <p:cNvGrpSpPr>
            <a:grpSpLocks/>
          </p:cNvGrpSpPr>
          <p:nvPr/>
        </p:nvGrpSpPr>
        <p:grpSpPr bwMode="auto">
          <a:xfrm>
            <a:off x="3352800" y="4838700"/>
            <a:ext cx="1714500" cy="2019300"/>
            <a:chOff x="2448" y="1008"/>
            <a:chExt cx="1080" cy="1272"/>
          </a:xfrm>
        </p:grpSpPr>
        <p:pic>
          <p:nvPicPr>
            <p:cNvPr id="63494" name="Picture 5" descr="MCj043632300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48" y="1200"/>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6"/>
            <p:cNvSpPr txBox="1">
              <a:spLocks noChangeArrowheads="1"/>
            </p:cNvSpPr>
            <p:nvPr/>
          </p:nvSpPr>
          <p:spPr bwMode="auto">
            <a:xfrm>
              <a:off x="2688" y="1008"/>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800">
                  <a:latin typeface="Arial" panose="020B0604020202020204" pitchFamily="34" charset="0"/>
                </a:rPr>
                <a:t>JOSEPH</a:t>
              </a:r>
            </a:p>
          </p:txBody>
        </p:sp>
      </p:grpSp>
      <p:sp>
        <p:nvSpPr>
          <p:cNvPr id="63493" name="Line 8"/>
          <p:cNvSpPr>
            <a:spLocks noChangeShapeType="1"/>
          </p:cNvSpPr>
          <p:nvPr/>
        </p:nvSpPr>
        <p:spPr bwMode="auto">
          <a:xfrm>
            <a:off x="1066800" y="1371600"/>
            <a:ext cx="609600" cy="152400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4038600" y="838200"/>
            <a:ext cx="4648200" cy="6400800"/>
          </a:xfrm>
        </p:spPr>
        <p:txBody>
          <a:bodyPr/>
          <a:lstStyle/>
          <a:p>
            <a:pPr eaLnBrk="1" hangingPunct="1">
              <a:defRPr/>
            </a:pPr>
            <a:endParaRPr lang="en-US" sz="6600" b="1"/>
          </a:p>
          <a:p>
            <a:pPr algn="ctr" eaLnBrk="1" hangingPunct="1">
              <a:defRPr/>
            </a:pPr>
            <a:r>
              <a:rPr lang="en-US" sz="6600" b="1"/>
              <a:t>Joshua says</a:t>
            </a:r>
          </a:p>
          <a:p>
            <a:pPr algn="ctr" eaLnBrk="1" hangingPunct="1">
              <a:defRPr/>
            </a:pPr>
            <a:r>
              <a:rPr lang="en-US" sz="6600" b="1"/>
              <a:t>Farewell</a:t>
            </a:r>
            <a:endParaRPr lang="en-US"/>
          </a:p>
        </p:txBody>
      </p:sp>
      <p:pic>
        <p:nvPicPr>
          <p:cNvPr id="30723" name="Picture 8" descr="MCj044202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 y="1528763"/>
            <a:ext cx="25146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4" name="Group 7"/>
          <p:cNvGrpSpPr>
            <a:grpSpLocks/>
          </p:cNvGrpSpPr>
          <p:nvPr/>
        </p:nvGrpSpPr>
        <p:grpSpPr bwMode="auto">
          <a:xfrm>
            <a:off x="1066800" y="2057400"/>
            <a:ext cx="1219200" cy="3429000"/>
            <a:chOff x="432" y="1200"/>
            <a:chExt cx="768" cy="2160"/>
          </a:xfrm>
        </p:grpSpPr>
        <p:pic>
          <p:nvPicPr>
            <p:cNvPr id="30725" name="Picture 5" descr="clear Joshua with hor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 y="1248"/>
              <a:ext cx="76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descr="MCj01413170000[1]"/>
            <p:cNvPicPr>
              <a:picLocks noChangeAspect="1" noChangeArrowheads="1"/>
            </p:cNvPicPr>
            <p:nvPr/>
          </p:nvPicPr>
          <p:blipFill>
            <a:blip r:embed="rId4" cstate="email">
              <a:extLst>
                <a:ext uri="{28A0092B-C50C-407E-A947-70E740481C1C}">
                  <a14:useLocalDpi xmlns:a14="http://schemas.microsoft.com/office/drawing/2010/main"/>
                </a:ext>
              </a:extLst>
            </a:blip>
            <a:srcRect r="46063" b="36955"/>
            <a:stretch>
              <a:fillRect/>
            </a:stretch>
          </p:blipFill>
          <p:spPr bwMode="auto">
            <a:xfrm flipH="1">
              <a:off x="480" y="1200"/>
              <a:ext cx="42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MPj0430889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964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Rectangle 2"/>
          <p:cNvSpPr>
            <a:spLocks noGrp="1" noChangeArrowheads="1"/>
          </p:cNvSpPr>
          <p:nvPr>
            <p:ph type="subTitle" idx="1"/>
          </p:nvPr>
        </p:nvSpPr>
        <p:spPr>
          <a:xfrm>
            <a:off x="1066800" y="304800"/>
            <a:ext cx="7848600" cy="6400800"/>
          </a:xfrm>
        </p:spPr>
        <p:txBody>
          <a:bodyPr/>
          <a:lstStyle/>
          <a:p>
            <a:pPr eaLnBrk="1" hangingPunct="1">
              <a:defRPr/>
            </a:pPr>
            <a:r>
              <a:rPr lang="en-US" b="1">
                <a:solidFill>
                  <a:schemeClr val="bg2"/>
                </a:solidFill>
              </a:rPr>
              <a:t>    </a:t>
            </a:r>
            <a:r>
              <a:rPr lang="en-US" b="1" baseline="30000">
                <a:solidFill>
                  <a:schemeClr val="bg2"/>
                </a:solidFill>
              </a:rPr>
              <a:t>1a</a:t>
            </a:r>
            <a:r>
              <a:rPr lang="en-US" b="1">
                <a:solidFill>
                  <a:schemeClr val="bg2"/>
                </a:solidFill>
              </a:rPr>
              <a:t>After a long time had passed and the LORD had given Israel rest from all their enemies around them,</a:t>
            </a:r>
            <a:r>
              <a:rPr lang="en-US" b="1"/>
              <a:t> </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subTitle" idx="1"/>
          </p:nvPr>
        </p:nvSpPr>
        <p:spPr>
          <a:xfrm>
            <a:off x="152400" y="269875"/>
            <a:ext cx="8915400" cy="6400800"/>
          </a:xfrm>
        </p:spPr>
        <p:txBody>
          <a:bodyPr/>
          <a:lstStyle/>
          <a:p>
            <a:pPr eaLnBrk="1" hangingPunct="1">
              <a:spcBef>
                <a:spcPts val="0"/>
              </a:spcBef>
              <a:defRPr/>
            </a:pPr>
            <a:r>
              <a:rPr lang="en-US" dirty="0"/>
              <a:t>  </a:t>
            </a:r>
            <a:r>
              <a:rPr lang="en-US" baseline="30000" dirty="0"/>
              <a:t>1b</a:t>
            </a:r>
            <a:r>
              <a:rPr lang="en-US" sz="3400" dirty="0"/>
              <a:t>Joshua, by then a very old man </a:t>
            </a:r>
            <a:r>
              <a:rPr lang="en-US" sz="3400" baseline="30000" dirty="0"/>
              <a:t>2a</a:t>
            </a:r>
            <a:r>
              <a:rPr lang="en-US" sz="3400" dirty="0"/>
              <a:t>summoned all Israel—their elders, leaders, judges and officials—and said to </a:t>
            </a:r>
            <a:r>
              <a:rPr lang="en-US" sz="3400" dirty="0">
                <a:solidFill>
                  <a:schemeClr val="accent4">
                    <a:lumMod val="20000"/>
                    <a:lumOff val="80000"/>
                  </a:schemeClr>
                </a:solidFill>
              </a:rPr>
              <a:t>them: I am very old.</a:t>
            </a:r>
          </a:p>
        </p:txBody>
      </p:sp>
      <p:grpSp>
        <p:nvGrpSpPr>
          <p:cNvPr id="32771" name="Group 1"/>
          <p:cNvGrpSpPr>
            <a:grpSpLocks/>
          </p:cNvGrpSpPr>
          <p:nvPr/>
        </p:nvGrpSpPr>
        <p:grpSpPr bwMode="auto">
          <a:xfrm>
            <a:off x="381000" y="2590800"/>
            <a:ext cx="1676400" cy="3875088"/>
            <a:chOff x="381000" y="2363047"/>
            <a:chExt cx="1676400" cy="3874346"/>
          </a:xfrm>
        </p:grpSpPr>
        <p:pic>
          <p:nvPicPr>
            <p:cNvPr id="32773" name="Picture 4" descr="clear Joshua with hor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2363047"/>
              <a:ext cx="1676400" cy="387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descr="MCj01413170000[1]"/>
            <p:cNvPicPr>
              <a:picLocks noChangeAspect="1" noChangeArrowheads="1"/>
            </p:cNvPicPr>
            <p:nvPr/>
          </p:nvPicPr>
          <p:blipFill>
            <a:blip r:embed="rId3" cstate="email">
              <a:extLst>
                <a:ext uri="{28A0092B-C50C-407E-A947-70E740481C1C}">
                  <a14:useLocalDpi xmlns:a14="http://schemas.microsoft.com/office/drawing/2010/main"/>
                </a:ext>
              </a:extLst>
            </a:blip>
            <a:srcRect r="46063" b="36955"/>
            <a:stretch>
              <a:fillRect/>
            </a:stretch>
          </p:blipFill>
          <p:spPr bwMode="auto">
            <a:xfrm flipH="1">
              <a:off x="533400" y="2363047"/>
              <a:ext cx="934244" cy="83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2"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0" y="3470275"/>
            <a:ext cx="46482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
          <p:cNvGrpSpPr>
            <a:grpSpLocks/>
          </p:cNvGrpSpPr>
          <p:nvPr/>
        </p:nvGrpSpPr>
        <p:grpSpPr bwMode="auto">
          <a:xfrm>
            <a:off x="479425" y="2514600"/>
            <a:ext cx="1676400" cy="3962400"/>
            <a:chOff x="381000" y="2286000"/>
            <a:chExt cx="1676400" cy="3962400"/>
          </a:xfrm>
        </p:grpSpPr>
        <p:pic>
          <p:nvPicPr>
            <p:cNvPr id="33798" name="Picture 4" descr="clear Joshua with hor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2374053"/>
              <a:ext cx="1676400" cy="387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descr="MCj01413170000[1]"/>
            <p:cNvPicPr>
              <a:picLocks noChangeAspect="1" noChangeArrowheads="1"/>
            </p:cNvPicPr>
            <p:nvPr/>
          </p:nvPicPr>
          <p:blipFill>
            <a:blip r:embed="rId3" cstate="email">
              <a:extLst>
                <a:ext uri="{28A0092B-C50C-407E-A947-70E740481C1C}">
                  <a14:useLocalDpi xmlns:a14="http://schemas.microsoft.com/office/drawing/2010/main"/>
                </a:ext>
              </a:extLst>
            </a:blip>
            <a:srcRect r="46063" b="36955"/>
            <a:stretch>
              <a:fillRect/>
            </a:stretch>
          </p:blipFill>
          <p:spPr bwMode="auto">
            <a:xfrm flipH="1">
              <a:off x="485775" y="2286000"/>
              <a:ext cx="934244" cy="83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795"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92463" y="2693988"/>
            <a:ext cx="59436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descr="MCj0441755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4400" y="-457200"/>
            <a:ext cx="10515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9" name="Rectangle 9"/>
          <p:cNvSpPr>
            <a:spLocks noChangeArrowheads="1"/>
          </p:cNvSpPr>
          <p:nvPr/>
        </p:nvSpPr>
        <p:spPr bwMode="auto">
          <a:xfrm>
            <a:off x="584200" y="284163"/>
            <a:ext cx="7800975" cy="2400300"/>
          </a:xfrm>
          <a:prstGeom prst="rect">
            <a:avLst/>
          </a:prstGeom>
          <a:noFill/>
          <a:ln w="9525">
            <a:noFill/>
            <a:miter lim="800000"/>
            <a:headEnd/>
            <a:tailEnd/>
          </a:ln>
          <a:effectLst/>
        </p:spPr>
        <p:txBody>
          <a:bodyPr wrap="none">
            <a:spAutoFit/>
          </a:bodyPr>
          <a:lstStyle/>
          <a:p>
            <a:pPr algn="ctr" eaLnBrk="1" hangingPunct="1">
              <a:spcBef>
                <a:spcPts val="0"/>
              </a:spcBef>
              <a:buClr>
                <a:schemeClr val="hlink"/>
              </a:buClr>
              <a:buSzPct val="120000"/>
              <a:defRPr/>
            </a:pPr>
            <a:r>
              <a:rPr lang="en-US" sz="3000" b="1" baseline="30000" dirty="0">
                <a:solidFill>
                  <a:srgbClr val="000000"/>
                </a:solidFill>
                <a:effectLst>
                  <a:outerShdw blurRad="38100" dist="38100" dir="2700000" algn="tl">
                    <a:srgbClr val="FFFFFF"/>
                  </a:outerShdw>
                </a:effectLst>
                <a:latin typeface="Arial" charset="0"/>
              </a:rPr>
              <a:t>3</a:t>
            </a:r>
            <a:r>
              <a:rPr lang="en-US" sz="3000" b="1" dirty="0">
                <a:solidFill>
                  <a:srgbClr val="000000"/>
                </a:solidFill>
                <a:effectLst>
                  <a:outerShdw blurRad="38100" dist="38100" dir="2700000" algn="tl">
                    <a:srgbClr val="FFFFFF"/>
                  </a:outerShdw>
                </a:effectLst>
                <a:latin typeface="Arial" charset="0"/>
              </a:rPr>
              <a:t>You yourselves have seen everything </a:t>
            </a:r>
          </a:p>
          <a:p>
            <a:pPr algn="ctr" eaLnBrk="1" hangingPunct="1">
              <a:spcBef>
                <a:spcPts val="0"/>
              </a:spcBef>
              <a:buClr>
                <a:schemeClr val="hlink"/>
              </a:buClr>
              <a:buSzPct val="120000"/>
              <a:defRPr/>
            </a:pPr>
            <a:r>
              <a:rPr lang="en-US" sz="3000" b="1" dirty="0">
                <a:solidFill>
                  <a:srgbClr val="000000"/>
                </a:solidFill>
                <a:effectLst>
                  <a:outerShdw blurRad="38100" dist="38100" dir="2700000" algn="tl">
                    <a:srgbClr val="FFFFFF"/>
                  </a:outerShdw>
                </a:effectLst>
                <a:latin typeface="Arial" charset="0"/>
              </a:rPr>
              <a:t>the LORD your God has done to all these </a:t>
            </a:r>
          </a:p>
          <a:p>
            <a:pPr algn="ctr" eaLnBrk="1" hangingPunct="1">
              <a:spcBef>
                <a:spcPts val="0"/>
              </a:spcBef>
              <a:buClr>
                <a:schemeClr val="hlink"/>
              </a:buClr>
              <a:buSzPct val="120000"/>
              <a:defRPr/>
            </a:pPr>
            <a:r>
              <a:rPr lang="en-US" sz="3000" b="1" dirty="0">
                <a:solidFill>
                  <a:srgbClr val="000000"/>
                </a:solidFill>
                <a:effectLst>
                  <a:outerShdw blurRad="38100" dist="38100" dir="2700000" algn="tl">
                    <a:srgbClr val="FFFFFF"/>
                  </a:outerShdw>
                </a:effectLst>
                <a:latin typeface="Arial" charset="0"/>
              </a:rPr>
              <a:t>nations for your sake; </a:t>
            </a:r>
          </a:p>
          <a:p>
            <a:pPr algn="ctr" eaLnBrk="1" hangingPunct="1">
              <a:spcBef>
                <a:spcPts val="0"/>
              </a:spcBef>
              <a:buClr>
                <a:schemeClr val="hlink"/>
              </a:buClr>
              <a:buSzPct val="120000"/>
              <a:defRPr/>
            </a:pPr>
            <a:r>
              <a:rPr lang="en-US" sz="3000" b="1" dirty="0">
                <a:solidFill>
                  <a:srgbClr val="000000"/>
                </a:solidFill>
                <a:effectLst>
                  <a:outerShdw blurRad="38100" dist="38100" dir="2700000" algn="tl">
                    <a:srgbClr val="FFFFFF"/>
                  </a:outerShdw>
                </a:effectLst>
                <a:latin typeface="Arial" charset="0"/>
              </a:rPr>
              <a:t>it was the LORD your </a:t>
            </a:r>
          </a:p>
          <a:p>
            <a:pPr algn="ctr" eaLnBrk="1" hangingPunct="1">
              <a:spcBef>
                <a:spcPts val="0"/>
              </a:spcBef>
              <a:buClr>
                <a:schemeClr val="hlink"/>
              </a:buClr>
              <a:buSzPct val="120000"/>
              <a:defRPr/>
            </a:pPr>
            <a:r>
              <a:rPr lang="en-US" sz="3000" b="1" dirty="0">
                <a:solidFill>
                  <a:srgbClr val="000000"/>
                </a:solidFill>
                <a:effectLst>
                  <a:outerShdw blurRad="38100" dist="38100" dir="2700000" algn="tl">
                    <a:srgbClr val="FFFFFF"/>
                  </a:outerShdw>
                </a:effectLst>
                <a:latin typeface="Arial" charset="0"/>
              </a:rPr>
              <a:t>God who fought for you.</a:t>
            </a:r>
            <a:r>
              <a:rPr lang="en-US" sz="3000" dirty="0">
                <a:latin typeface="Arial" charset="0"/>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subTitle" idx="1"/>
          </p:nvPr>
        </p:nvSpPr>
        <p:spPr>
          <a:xfrm>
            <a:off x="152400" y="304800"/>
            <a:ext cx="3886200" cy="6400800"/>
          </a:xfrm>
        </p:spPr>
        <p:txBody>
          <a:bodyPr anchor="ctr"/>
          <a:lstStyle/>
          <a:p>
            <a:pPr eaLnBrk="1" hangingPunct="1">
              <a:lnSpc>
                <a:spcPct val="90000"/>
              </a:lnSpc>
            </a:pPr>
            <a:r>
              <a:rPr lang="en-US" altLang="en-US" b="1" baseline="30000" smtClean="0"/>
              <a:t>4</a:t>
            </a:r>
            <a:r>
              <a:rPr lang="en-US" altLang="en-US" b="1" smtClean="0"/>
              <a:t>Remember how I have allotted as an inheritance for your tribes all the land of the nations that remain—the nations I conquered—between the Jordan and the Mediterranean Sea in the west. </a:t>
            </a:r>
            <a:endParaRPr lang="en-US" altLang="en-US" smtClean="0"/>
          </a:p>
        </p:txBody>
      </p:sp>
      <p:pic>
        <p:nvPicPr>
          <p:cNvPr id="34819" name="Picture 6" descr="jordan-riv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17950" y="0"/>
            <a:ext cx="522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304800" y="3962400"/>
            <a:ext cx="8610600" cy="2743200"/>
          </a:xfrm>
        </p:spPr>
        <p:txBody>
          <a:bodyPr/>
          <a:lstStyle/>
          <a:p>
            <a:pPr algn="ctr" eaLnBrk="1" hangingPunct="1"/>
            <a:r>
              <a:rPr lang="en-US" altLang="en-US" sz="3400" b="1" baseline="30000" smtClean="0"/>
              <a:t>5</a:t>
            </a:r>
            <a:r>
              <a:rPr lang="en-US" altLang="en-US" sz="3400" b="1" smtClean="0"/>
              <a:t>The LORD your God himself will push* them out for your sake. He will drive them out before you, and you will take possession of their land, as the LORD your God promised you</a:t>
            </a:r>
            <a:r>
              <a:rPr lang="en-US" altLang="en-US" b="1" smtClean="0"/>
              <a:t>. </a:t>
            </a:r>
          </a:p>
          <a:p>
            <a:pPr eaLnBrk="1" hangingPunct="1"/>
            <a:r>
              <a:rPr lang="en-US" altLang="en-US" b="1" smtClean="0"/>
              <a:t> </a:t>
            </a:r>
            <a:endParaRPr lang="en-US" altLang="en-US" smtClean="0"/>
          </a:p>
        </p:txBody>
      </p:sp>
      <p:grpSp>
        <p:nvGrpSpPr>
          <p:cNvPr id="35843" name="Group 8"/>
          <p:cNvGrpSpPr>
            <a:grpSpLocks/>
          </p:cNvGrpSpPr>
          <p:nvPr/>
        </p:nvGrpSpPr>
        <p:grpSpPr bwMode="auto">
          <a:xfrm>
            <a:off x="3124200" y="533400"/>
            <a:ext cx="4876800" cy="3048000"/>
            <a:chOff x="1968" y="336"/>
            <a:chExt cx="2928" cy="1455"/>
          </a:xfrm>
        </p:grpSpPr>
        <p:pic>
          <p:nvPicPr>
            <p:cNvPr id="35847"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1968" y="336"/>
              <a:ext cx="1248"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7" descr="MCj010520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64" y="672"/>
              <a:ext cx="163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44" name="Group 13"/>
          <p:cNvGrpSpPr>
            <a:grpSpLocks/>
          </p:cNvGrpSpPr>
          <p:nvPr/>
        </p:nvGrpSpPr>
        <p:grpSpPr bwMode="auto">
          <a:xfrm>
            <a:off x="3048000" y="152400"/>
            <a:ext cx="2497138" cy="3810000"/>
            <a:chOff x="1920" y="96"/>
            <a:chExt cx="1573" cy="2064"/>
          </a:xfrm>
        </p:grpSpPr>
        <p:pic>
          <p:nvPicPr>
            <p:cNvPr id="35845" name="Picture 9" descr="jordan-riv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20" y="96"/>
              <a:ext cx="1573"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1" descr="MCPE02921_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256" y="144"/>
              <a:ext cx="731"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themeOverride>
</file>

<file path=ppt/theme/themeOverride2.xml><?xml version="1.0" encoding="utf-8"?>
<a:themeOverride xmlns:a="http://schemas.openxmlformats.org/drawingml/2006/main">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themeOverride>
</file>

<file path=ppt/theme/themeOverride3.xml><?xml version="1.0" encoding="utf-8"?>
<a:themeOverride xmlns:a="http://schemas.openxmlformats.org/drawingml/2006/main">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themeOverride>
</file>

<file path=ppt/theme/themeOverride4.xml><?xml version="1.0" encoding="utf-8"?>
<a:themeOverride xmlns:a="http://schemas.openxmlformats.org/drawingml/2006/main">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themeOverride>
</file>

<file path=ppt/theme/themeOverride5.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ppt/theme/themeOverride6.xml><?xml version="1.0" encoding="utf-8"?>
<a:themeOverride xmlns:a="http://schemas.openxmlformats.org/drawingml/2006/main">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themeOverride>
</file>

<file path=docProps/app.xml><?xml version="1.0" encoding="utf-8"?>
<Properties xmlns="http://schemas.openxmlformats.org/officeDocument/2006/extended-properties" xmlns:vt="http://schemas.openxmlformats.org/officeDocument/2006/docPropsVTypes">
  <Template/>
  <TotalTime>311</TotalTime>
  <Words>1133</Words>
  <Application>Microsoft Office PowerPoint</Application>
  <PresentationFormat>On-screen Show (4:3)</PresentationFormat>
  <Paragraphs>122</Paragraphs>
  <Slides>36</Slides>
  <Notes>0</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36</vt:i4>
      </vt:variant>
    </vt:vector>
  </HeadingPairs>
  <TitlesOfParts>
    <vt:vector size="58" baseType="lpstr">
      <vt:lpstr>Arial</vt:lpstr>
      <vt:lpstr>Tahoma</vt:lpstr>
      <vt:lpstr>Wingdings</vt:lpstr>
      <vt:lpstr>Calibri</vt:lpstr>
      <vt:lpstr>Arial Black</vt:lpstr>
      <vt:lpstr>Verdana</vt:lpstr>
      <vt:lpstr>Garamond</vt:lpstr>
      <vt:lpstr>Times New Roman</vt:lpstr>
      <vt:lpstr>Curtain Call</vt:lpstr>
      <vt:lpstr>Ocean</vt:lpstr>
      <vt:lpstr>Glass Layers</vt:lpstr>
      <vt:lpstr>Cliff</vt:lpstr>
      <vt:lpstr>Default Design</vt:lpstr>
      <vt:lpstr>Echo</vt:lpstr>
      <vt:lpstr>Textured</vt:lpstr>
      <vt:lpstr>Digital Dots</vt:lpstr>
      <vt:lpstr>Kimono</vt:lpstr>
      <vt:lpstr>Shimmer</vt:lpstr>
      <vt:lpstr>Teamwork</vt:lpstr>
      <vt:lpstr>Mountain Top</vt:lpstr>
      <vt:lpstr>Ripple</vt:lpstr>
      <vt:lpstr>Slit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Kramer</dc:creator>
  <cp:lastModifiedBy>Ken Stoll</cp:lastModifiedBy>
  <cp:revision>14</cp:revision>
  <dcterms:created xsi:type="dcterms:W3CDTF">2015-11-12T13:03:36Z</dcterms:created>
  <dcterms:modified xsi:type="dcterms:W3CDTF">2021-11-30T22:24:01Z</dcterms:modified>
</cp:coreProperties>
</file>