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4" r:id="rId3"/>
    <p:sldMasterId id="2147483656" r:id="rId4"/>
    <p:sldMasterId id="2147483658" r:id="rId5"/>
    <p:sldMasterId id="2147483660" r:id="rId6"/>
  </p:sldMasterIdLst>
  <p:sldIdLst>
    <p:sldId id="258" r:id="rId7"/>
    <p:sldId id="295" r:id="rId8"/>
    <p:sldId id="297" r:id="rId9"/>
    <p:sldId id="256" r:id="rId10"/>
    <p:sldId id="284" r:id="rId11"/>
    <p:sldId id="265" r:id="rId12"/>
    <p:sldId id="266" r:id="rId13"/>
    <p:sldId id="286" r:id="rId14"/>
    <p:sldId id="285" r:id="rId15"/>
    <p:sldId id="296" r:id="rId16"/>
    <p:sldId id="267" r:id="rId17"/>
    <p:sldId id="268" r:id="rId18"/>
    <p:sldId id="264" r:id="rId19"/>
    <p:sldId id="269" r:id="rId20"/>
    <p:sldId id="270" r:id="rId21"/>
    <p:sldId id="273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05FE84-EFAA-4628-90D7-BF3A14F10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1E7C-2BD0-4989-A30F-9BB2F3C66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7A4A7-5A94-464D-8CF8-CA7732604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D241F-1E5D-4C06-9236-E673F8FBC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74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12CC7B-9B84-4249-BE0F-E43790F1B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A179AC-DA94-40ED-9305-7F37AC7B1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986B25-3F5F-4CE1-8715-7382A1EC5B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8716B-53C0-48F2-B391-B870B2084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7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92D74-7E91-48C5-8488-56778F037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EB0298-31BD-4DEA-AA92-71F0DFDFA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11AAA7-A69A-4C8D-92B7-A83081C5F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8EA75-6E0E-4C07-8403-ECF9E24BA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41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1B104A1-DB42-457A-849D-CD2052DD21C9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02786EC-4306-457B-BDB5-DB8C8FAB0C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0AFF681-F00C-44B9-AEFC-643B039FDE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188E38B5-BBD9-48F6-BAE8-49316A460BEB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29785567-90C8-4C31-9BB4-19F9D55D74AB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3A7353E-9A46-4062-97F1-4D057443D93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D3CC2208-635F-4D89-AA63-78BC15D147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D7D866E3-1EE3-4ABF-9339-0B381EDD22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F6BA5A41-9412-4809-B182-FCFE26C135E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D5C82EB1-AD28-45F0-81EC-3780DEB5584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6930FC54-C363-4EA0-A510-CD8C21B1E14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22FED2EA-6686-4137-9DE0-DBBF107511D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2613F5AD-4DB6-4260-BE86-6BDE7A103EB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DB518B6A-31EF-4107-9AF8-5DF5C47946F3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34C608C-9076-4336-ACA6-15F874344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C814C08-AA9E-4EC6-A134-1C117B817C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E461C8C-17FA-4D4B-B292-3E3F37A400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18FC2BC-3518-4A3D-8DC8-1708FE4D7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6E64343-2491-4B08-A82F-06AA49D657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2CF161A-9B4C-468A-B88A-C327C6DACA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8ED2BE0B-CE3D-4CC2-A21F-00E074AE9B1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7AE825F2-6015-481E-AA6F-B0EEF776FC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9A075-7CE1-489D-8351-E5307097CD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D851DDDC-FD14-44F0-9188-5C8B48F0AD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2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676E310-18FE-427E-B6F1-9ED6CBEDB7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778CE9A-621D-4A15-8FA2-A06ED9AD8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DB4B7C8-39E1-43DE-A455-F6E90D5E2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E54CF-4F23-43AB-B4E7-E7BB60C3C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40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BC90625-FB20-4048-BAA9-0C3F5420E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550F808-03B1-40AB-9E35-8788FB674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8130789-4333-48DF-8EFB-85B8B9CFD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A9A84-E8EF-45F7-94E3-FDB81E398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234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B59A098-FF74-4BD6-BD95-9FCBD9B55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ACC53E63-F205-4C8D-B2D5-6EE3AE861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D4FD3BFD-5B56-4127-BF60-DC10685EC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A414B-8B91-4CC5-A19F-19F1C768C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06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9C7DB00-B37C-4F26-B151-6EA841F83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84894E4C-0DF5-4BF8-8ED9-1180105E3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F004FA57-DE30-4116-BAD5-F5FB01037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BBB7B-E6D1-4156-9ABA-AF867F666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593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18760300-892B-43E2-A90E-F51AEEDB1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DDF66EB-D83E-41FD-87AE-E1EA0D8CD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657F5CA-F7AF-4FAC-B962-7D17002D0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859E-085D-4A54-8968-DA210F0CC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36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149FD48D-30C5-46B0-A010-46FB65822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DD299D72-D2C8-4723-9094-E0A2EFB39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B81EA8E1-71AA-4D73-A4D3-95BFFD956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70479-BB32-442E-9755-8425298E2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423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5D855A49-DB94-48DB-B02A-E4855A366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AD215E77-D2FD-4C41-A23C-76082E906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A55620C-16E7-48C6-BC48-46B5CBED3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E8985-746B-4C9F-A40E-FE3CD692E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29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107DC-F410-446C-82C5-A22280102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9CC8C6-A82D-42A2-BFDA-47DFEB98E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59EA9-F206-4AA4-84B9-03BE33B0B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3018A-F1E2-43AC-A07D-A3F4BB38D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48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261FDAD-4026-4FD5-AA84-BA52AA401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9301118-B63C-4772-9022-04FAAF4F0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7EE4A9-D254-48D4-BC8D-0FB8D51A50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D2EC0-72FD-4702-954A-560650295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38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9205CA4-C7DA-4F40-8C7B-EC8185597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F51B3DF-1AFD-4E7A-81FC-9E2BA8E35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F97B094-EC54-46F2-A378-12F39FD38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6AE64-296C-4D88-AAEE-7C0A377DF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03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7DFCD553-759B-438D-9E06-0E41378A1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B7EAC28-6EA0-4AF1-83EE-191F1B9AB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D53081E-BB9B-496E-9FE7-9F9EC2FA9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150EF-C0DA-4EB4-9D5A-2DCB69713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267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A64DECE-A83F-4401-8174-47586ECE9BA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9B53B1C-A48A-49FC-8C63-3AFC4E4BA0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B5852E4-08DC-451A-B9A5-98C8E41D4B1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9D5894E-D392-4F26-B89B-5BF3E2407C1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75AA9E61-92B8-46B5-80A9-A59A7F5C88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E0D184FE-0A5B-4D97-BB0E-9EA5765839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687639AF-8484-412B-A4F2-31B60269A9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F9660D0-95BF-4CED-8CA8-B6C58A8566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7FD72A95-C509-43FE-AC9C-471F620AAB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FC70C55-E604-4FD9-92C6-7732D730AD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B924873D-C886-49ED-BCC2-9F01D6F5055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CED82C2-5809-4F5A-AB1A-08536BF367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6A07BD0D-D8B5-45E4-8A35-BB52B42C12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A3407795-18FE-4C33-A5D0-E8DCE37276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92FD7F12-FADB-415D-B13B-4011DC36B79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E51A6573-7A06-4A26-BC1A-7BA979BCFC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BEE3565B-95A4-48C4-AE34-808CE957AB5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4FE8E7B0-5FA2-479A-8D60-B123D7C059D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285EC2F5-2E63-4276-8EB1-D3E7DE68C0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3EFE2E7E-0496-4EF5-9A46-0F2FC844850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32CFF2FF-6EF8-4C35-8609-A66711A865F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63A0BF-A669-4A1B-8722-7B2A8A9CFAE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850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200BFD17-0081-4C97-A742-6AC17F3109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A0FCEDB-CCAB-404D-B6C5-EB33EF47E8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F001414F-7A3C-415D-BFBB-A9ECC48C5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51910-2E51-4198-93A2-F9DAD8E2F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8144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950535D9-74C2-4A5D-B3B1-0740B242E5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D6625E5-BCED-4D37-95CB-96A8501A37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D2E2E-CA18-4BA8-BDE9-917A2E522B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73956E5-BCB9-43C5-84E8-8BC48B084BA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70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672101C7-C046-481B-B347-4173E0F4F9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942FB7C-98B3-4FC3-9224-D043FCC39F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9EFF7-2CDF-497B-8127-5CDA8A0296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8E0A872C-278C-42DB-976A-374A33580B1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2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2AD0DD92-862A-43F5-9981-16B2D4E8E8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9B778ED-26E2-4690-8032-0F8C52A03D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D600C-34B0-410A-A03F-05EA0C4544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B44A164-E0D0-4EB4-A907-2722E368C6E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29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0BD28454-FDEC-4B74-BBAC-DB3DCD96A1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1A88041B-CEE8-47C3-8499-25D98084B5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8C630-C43D-4E03-B478-C08D1F5411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2FE7A752-B9EC-4A12-8D81-B4DE498AAD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61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F1372D2D-E912-4530-837B-B98F34D909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62C65C1B-87C5-4259-B32B-0471F7FCB4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06A5E-5890-4FCF-8599-9E4668EB14F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F127907F-1E91-4BC2-864F-878B054E5DE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2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075C746E-0E2F-4C18-9C39-49140F81F3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973C241B-D09D-422C-A809-923B1CBBAF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AA5A6-A372-4C51-91CA-3A5D479371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C4750D5F-32C2-444A-9ED1-3863E19876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351A5-1F97-4A3E-AFD7-A34B7B78B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FA69B7-545B-4287-88C7-0A05A6137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BB8DF-3038-4453-9511-47D24DA97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34EF-4BE7-4FDF-8835-AD2AAB353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992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757F17A-4E21-449A-A73F-A186024245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FCA41A0-4857-4FB2-A988-788FE1E865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890CB-4591-4319-9288-3BC80E7E173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E09F0AA-5C14-412D-B4D5-8F37380B5D9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77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7B11B42-5402-4519-9CDB-A83DD463F1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79087A6-2D66-4D92-987B-4121B9D8BC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6E96D-CDC2-4FC9-87A9-645C1C36C5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013357AD-AF65-406F-93ED-CCABBED7A8E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6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5A538E5-8901-48B7-8C14-1EDE564904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E1AD83C-F35D-4F75-94B7-749F26CDF0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9DF02-B4D0-4FAA-A6AC-C7765B6645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7C5E808C-CF3A-4CC9-9AE0-57EDFBDC5D3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64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2DF158D-E1AE-49B5-8240-139478B974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6862CB4B-0C6D-46B5-B153-58065A8CDA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5C163-86BE-4C4A-9CB2-AFC83F6AAB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755A446C-5731-4289-BA5C-4DEB56C818E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0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4E81B3A3-8EAA-473B-B16A-36EAD85CF57F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653F85-3959-4C8B-BF24-8D3143D512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BCF00-43E4-47ED-9E9C-FD04D4F737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9CEE5B-81B7-460E-A02A-D94B097069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ED67013-33B4-405B-B621-99EFA0DE7A88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01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5B35BF-2444-450C-82BB-CE7A56DE9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DA8698-A3A9-4D10-AF87-F0AE8F551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668A73-97E1-42DA-B518-DED4F16BF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34B79-E73B-4E5E-8D07-9E466E545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157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52A270-BC01-4B71-B5F5-1542A9FDA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70B89-E371-4826-A56F-6145FFFF7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69FAC-B91E-4E3B-9399-36B74DA3D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379B8-96FF-4268-BE5F-1FBB5A9E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06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8BA2F9-B668-4B50-9F8E-27180BA58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44C6EC-14C3-4A5D-A067-BDE326D4A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251EF-A7A4-4430-B1B4-AB5E71333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350E2-1DEE-4BDC-80F8-0C3371CAA3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897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E48EE8-3D48-4B50-B84B-9714688F8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F6AC54-5C78-44C2-8694-6DF968076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D28C69-1B0C-4C69-A787-B5E3F9D8C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D2FC-6D3A-458D-B920-99ABEB8EC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1477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F8E2E2-0DB6-4D02-B52F-59E8C9F868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8C8592-CF8C-4BDF-B5B8-76007ED95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5F4EBF-4F1E-453B-A2F2-26F0D3F56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D02AD-8B34-4602-B97A-1D3BBA722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61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DFA6C5-1D7D-4D1B-97D4-99DA0CF4E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8AE14-C5CE-44DC-B1EE-9BD6CBB52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8C228-2CB8-49F4-92DD-89F4676468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5271E-EAEE-4C37-A535-473763F0D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8306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5B58DE-B67C-4B85-BFC0-E34428EB0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57D442-B3C5-4CD9-BD34-000B912BA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CD6F37-E87E-46F7-80ED-6B1D44D76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C7AEB-9B28-43FE-A251-C4F0EE67F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6023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E3E882-5536-4CAB-B2DB-3F89B6FED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F83202-F879-4BBD-A702-720C321E0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166933-2604-4AC2-AF5B-40FD683FEA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E04A0-A4D8-4927-B053-C4620CE9F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3869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01B621-4457-48A2-9597-6C83B6B69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C197B5-612D-4516-B4B1-41CD32F55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9E137-27DD-49D6-8B2C-F761549FF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45921-8433-4F8B-9482-AF97E2C08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0750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15EFCE-D3BD-4840-9708-1611CE363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8A50AD-F0EA-4249-B75D-BAA043EC5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0FBF8C-DE29-44BE-9A93-C8CAF4C3F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955B9-9E6C-4067-B68D-D97FB4EAD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6595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FEEEE-8B03-4E03-B79E-9AE20A404B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EF8708-A9F4-4289-94AD-1DF9C7BC2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395AA3-3273-446E-9FF0-3C08EAB59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B186D-F1A1-4F63-B88F-CFEDD7500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6206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9E0C093-B300-4442-8FE5-B4BD0B37E8EC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CF24497-7DDD-4B99-BF35-C5111AD63B4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723543F-3DB1-4E2E-879D-BCE13DF8D7F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97DED4A-F3A5-48EE-BC4B-8716DCD899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52B0733-489C-4F62-967E-02A010A1F7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9D15948-53BC-4983-9633-47C2B5D79F3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45DD267-F63A-4E54-AE4E-F8F9D6EC778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CBF7142-4695-4D83-BCA5-B5AE96E78E6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C9383C2-5786-46D2-8073-2792B1A86D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FA5D471-7CF8-4BFD-91A0-E86097A33A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BFCA304-2D51-4ED8-8B63-7F32D8FA1C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819782F-7B01-4EAF-A48F-85F01D0238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3D186C0-F3E9-4932-B362-EC4DC0526E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E25BA42-CC45-432C-9A2D-4D86937CCEF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F2926677-23D8-4047-9807-AB0A602F79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571B589-FD97-40C0-9DBB-30894F5CD0B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11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DEA0AE90-0B7A-4AEF-B6CA-448AAE17AD2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3B09DB26-892C-4C85-BF01-7D08CE7A9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0BA8FA2C-120F-4F6E-8A07-96C588EA1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B1E8E-CFCC-49A9-8DD6-AFD90DD24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1066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98317FD-A528-4415-87D1-46990527A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F80F18F-0A67-4B93-9A92-869841D53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BA53A77-BD05-4512-8A4E-A5A1342B1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B7A25-7A4B-4932-B38B-6D6164E43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426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9B12C5D-61FB-40EF-AB7C-049388A1F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16118C6-0127-46CD-84A3-0867CB061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9BCB037-F2D6-4A72-B288-5C0DEBA51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DEBBF-4C44-41EA-B060-06E4200F4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78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EEC0069-3979-48D4-A0DB-5F6C82300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5865847B-F897-4B8A-999A-AD9B0923B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16C4412-0A7C-4363-8921-1C7F69FF1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F50ED-8D00-48F8-AE56-00B390299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0224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618FB83-953A-4385-8624-6C16843D4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41ADCDD6-5D89-4A3A-AC21-0B02A89BC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ABAFD728-8C47-4B1E-B7BF-0EF525A94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BDC1E-2041-48B9-9C25-7F9523D10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7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FFFB10-CC49-4F68-9B14-8853FFF80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E8586A-7D61-4E44-97AA-45A5A30BB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522B01-FB34-46BC-A398-2C9EE3ACF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3DFC4-DBCC-4A11-B8A4-7104E80DA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31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790E8E8A-86D3-4764-9BA3-0F0EAA8B3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0DEE1DCE-BFA1-4798-9E92-755E9E56A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BEF2D6F4-E872-4AC8-B0EE-3ECC52149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C2479-5A41-4E44-ACDC-D791AFD55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4870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6226D351-C391-41F9-984A-D87895C65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95E7E710-95BC-4AE9-A94A-AF2CB9BEF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40C94DB-117D-4C7D-AA26-FA5ACDED2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BF5BE-95C3-4CAF-B6E7-CD58802F1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4392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AF0DAE4-29C8-4951-9690-6E9857D25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28E7594-37E2-486F-903F-5AE076C2B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F1829CF-21AF-47EA-9DA4-DE94B4DC4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71C7D-B0EF-4F33-9335-F6A253097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3452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4F31CA08-C78D-465D-A197-5D29A5959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71E1601-DDDE-4B1B-834C-6E0C865E4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70BEA1B-5228-480E-B178-71518C048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602AB-87D5-48BD-8D59-662AF8287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83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C249125-9CAE-4D1B-A1CC-5E08C7C0CD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603FA83-AEF3-419A-A4B7-C85AC2726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43BC1152-A65B-4C77-BB48-58C2691FC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DCF2-BA41-4DA8-81AC-009136117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8313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CDA6E95-EC00-46A2-89FE-80C09165B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F690834-2686-44EA-B05E-DB56C7153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7471870-559F-4853-A191-6EBAD7C0DB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C05BB-5729-4929-97E0-94CBDE14C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4753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230E28-9139-4C53-ACC1-9051FCF60D47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59CBD19-A6E8-4B8E-8B76-E20FD56C3C8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6F0CDF5-DDBD-4BBD-A51C-18EA9AB28A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62C202F-28C0-4EDE-B086-13AE4ECBB8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0E120BA-FD2E-4CE7-BE2B-E5B22AAAE3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B29B07D-8F6C-4E63-BD89-D8E91BBB66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14A761B-80E8-4EA8-8763-6978B8551A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42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44F6D371-C1BD-4521-9032-3E7AC4F3571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7ED768C3-31A2-47A0-B5A5-241515FC0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5A6574D-39E0-4DF9-9A13-794172FCC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E19B1-85BA-44A5-8349-239F7CBBD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4424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7FCB36-498B-485E-9182-08EC26D89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3763B8-C87A-4B52-92BC-EEC40529F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A86C851-D5C4-46E0-A884-679F40F99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9019C-C4CF-4AB3-8CB0-FEC1340A8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4027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A4EF540-B126-45A7-856B-4D2587B20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F9AF552-3862-49F7-9C96-DB64569D7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C19CE33-33A8-4525-AA42-ECF9D0993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B8498-325C-45B3-8FF3-22720BB921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784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3BFA69-619F-40CA-8953-13578B5DD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591AF2A-E260-4E10-9714-68CE8C072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8918192-27CF-4247-B74B-C46741037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3AADB-07A4-41F1-8D56-CB754F587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01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859161-3B72-4CE8-838A-3658EBF9A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3B86CF-686A-4F81-A6F8-3BE3F753D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9F9AC6-4E48-4EC6-A8F4-DDF761A96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FAD2F-8EA9-4C7E-8762-C2E822C2E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4666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26037B5-02C3-42FA-86D3-7E128E087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BD19784-EAC2-4B32-B7FB-C254ADB32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BD60D69-CFF0-4570-9ACF-1DB93E93B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AD5CD-1C70-4699-A00A-19F0C6C23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699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ECDEB23-6A08-4049-B6D6-58C6E8B96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E78386B-DDE0-445F-8B10-A1FE58DAC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D326E31-774E-4ED4-8E4F-468B1E8E1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5D6E0-CA14-4B33-A36A-34B450FB2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2939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7651DEC-1D44-4202-8FC5-340FCC799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15B1F02-360D-44DC-AC10-54A03F838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DE0287B-0BAF-4F9E-AB93-86181CCBD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FD4E7-5BF4-4953-9C95-FC2310616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6660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FABF75B-AA47-420F-9F7E-01E7DD9EF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D259F8A-5649-414B-94FB-D042E5444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E6E6142-DFD0-4F57-AF27-5C2ABEA89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1A479-8778-417D-AE7F-F1A3B1519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827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06D9048-F34A-42B1-89B1-891A874F4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3A122FA-CC9C-47C6-9DF2-D5E80A7B3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B4C8370-8E4D-460D-813A-5E5B8EEF8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FF83A-1423-4D72-9CC1-C6B72D81B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240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6FE1A6D-F846-4932-B910-B862F13BE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017C36E-11E7-47E8-9300-04952C83E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F14CD7-1A34-43E8-AC7F-F5E5FD12D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6FC8A-50D7-401A-B757-A30751587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0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6B2D70-C78B-4BB3-B3EC-3A1990711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620C747-5424-4DE3-A647-9AF81323E2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BCD79A7-59AC-4E1E-9DC1-20BECA260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0D3B7-DEB9-4F7A-889A-C853B6919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63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BDA80E-16B9-4E34-88D2-00A2E1379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05E385-C286-4850-AE3D-F7E80411A6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5E7872A-1D99-4CC5-975B-2B556AA92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9C013-19A4-496A-8520-9C9988FDB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97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AAD350-B10B-4157-81E7-C67BE204F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EEC76-34C3-4B63-A809-79BB64AF4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EBEE79-F6B6-497B-A2DF-A3B979510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312E7-52F9-4AA0-84AC-3916FAF43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31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ABF437-4B1E-4644-B7B1-267A6B745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9128B9-F006-4B05-BDBD-41EB1092B3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2440CB-EE18-4BB1-B301-BF2705EF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61212-C457-4AD0-9CA6-5643E8B84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03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613B66-D77D-4310-8B54-91CA166D8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E32726-4E38-40DF-B5DA-2C3847CC6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B5375F47-E8F2-4854-A17F-8A736A9100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01FFC5A-CF34-46EA-B0AB-9ECFABBD97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10226198-4CFF-4D1E-AC22-0DC355DD99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FDD0C5B-4D0F-42C2-B819-9054B33139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D42F09C8-F739-43C0-B6C3-12F62D5D455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>
              <a:extLst>
                <a:ext uri="{FF2B5EF4-FFF2-40B4-BE49-F238E27FC236}">
                  <a16:creationId xmlns:a16="http://schemas.microsoft.com/office/drawing/2014/main" id="{3DDF46BB-C247-4B5F-B2E2-5771BF8883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0" name="Freeform 4">
              <a:extLst>
                <a:ext uri="{FF2B5EF4-FFF2-40B4-BE49-F238E27FC236}">
                  <a16:creationId xmlns:a16="http://schemas.microsoft.com/office/drawing/2014/main" id="{EB3F9AD6-6DA3-45D0-88EA-EDE0515A01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051" name="Freeform 5">
            <a:extLst>
              <a:ext uri="{FF2B5EF4-FFF2-40B4-BE49-F238E27FC236}">
                <a16:creationId xmlns:a16="http://schemas.microsoft.com/office/drawing/2014/main" id="{5B6C4690-C976-45BF-ACD4-4BDDB537E08D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2" name="Group 6">
            <a:extLst>
              <a:ext uri="{FF2B5EF4-FFF2-40B4-BE49-F238E27FC236}">
                <a16:creationId xmlns:a16="http://schemas.microsoft.com/office/drawing/2014/main" id="{DD53261C-DA0E-44AC-A249-8330DFA9E0DD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0903" name="Freeform 7">
              <a:extLst>
                <a:ext uri="{FF2B5EF4-FFF2-40B4-BE49-F238E27FC236}">
                  <a16:creationId xmlns:a16="http://schemas.microsoft.com/office/drawing/2014/main" id="{C838B3D3-5151-4B67-93C4-39874C3F613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66" name="Group 8">
              <a:extLst>
                <a:ext uri="{FF2B5EF4-FFF2-40B4-BE49-F238E27FC236}">
                  <a16:creationId xmlns:a16="http://schemas.microsoft.com/office/drawing/2014/main" id="{8ED52C20-3E36-4AE7-85E2-B5D18FA635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>
                <a:extLst>
                  <a:ext uri="{FF2B5EF4-FFF2-40B4-BE49-F238E27FC236}">
                    <a16:creationId xmlns:a16="http://schemas.microsoft.com/office/drawing/2014/main" id="{54A2E5AB-021C-4F18-9061-267AAE91535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0">
                <a:extLst>
                  <a:ext uri="{FF2B5EF4-FFF2-40B4-BE49-F238E27FC236}">
                    <a16:creationId xmlns:a16="http://schemas.microsoft.com/office/drawing/2014/main" id="{2F8707DC-C62C-42AD-9DAD-82CF7D2BB6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1">
                <a:extLst>
                  <a:ext uri="{FF2B5EF4-FFF2-40B4-BE49-F238E27FC236}">
                    <a16:creationId xmlns:a16="http://schemas.microsoft.com/office/drawing/2014/main" id="{EF12180A-072C-4100-AEF8-1383737AAE4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">
                <a:extLst>
                  <a:ext uri="{FF2B5EF4-FFF2-40B4-BE49-F238E27FC236}">
                    <a16:creationId xmlns:a16="http://schemas.microsoft.com/office/drawing/2014/main" id="{EA286AE3-13C9-4D1B-BB0E-5F3EDAB3841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3">
                <a:extLst>
                  <a:ext uri="{FF2B5EF4-FFF2-40B4-BE49-F238E27FC236}">
                    <a16:creationId xmlns:a16="http://schemas.microsoft.com/office/drawing/2014/main" id="{4DEFA6D9-DBF5-468C-87E7-A8B26B8CB0F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10" name="Freeform 14">
              <a:extLst>
                <a:ext uri="{FF2B5EF4-FFF2-40B4-BE49-F238E27FC236}">
                  <a16:creationId xmlns:a16="http://schemas.microsoft.com/office/drawing/2014/main" id="{453B0D3D-01D3-4073-8E43-41833C20D2C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53" name="Group 15">
            <a:extLst>
              <a:ext uri="{FF2B5EF4-FFF2-40B4-BE49-F238E27FC236}">
                <a16:creationId xmlns:a16="http://schemas.microsoft.com/office/drawing/2014/main" id="{8870A5C0-36B1-4B99-9EBF-BB3382E46AA8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>
              <a:extLst>
                <a:ext uri="{FF2B5EF4-FFF2-40B4-BE49-F238E27FC236}">
                  <a16:creationId xmlns:a16="http://schemas.microsoft.com/office/drawing/2014/main" id="{2DDE337F-4923-4592-9798-70E702056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>
              <a:extLst>
                <a:ext uri="{FF2B5EF4-FFF2-40B4-BE49-F238E27FC236}">
                  <a16:creationId xmlns:a16="http://schemas.microsoft.com/office/drawing/2014/main" id="{7F0706F7-77AC-48C8-B680-BB66D995F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>
              <a:extLst>
                <a:ext uri="{FF2B5EF4-FFF2-40B4-BE49-F238E27FC236}">
                  <a16:creationId xmlns:a16="http://schemas.microsoft.com/office/drawing/2014/main" id="{DF387AB3-1A0D-44D9-8AD1-0D22DF3C7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>
              <a:extLst>
                <a:ext uri="{FF2B5EF4-FFF2-40B4-BE49-F238E27FC236}">
                  <a16:creationId xmlns:a16="http://schemas.microsoft.com/office/drawing/2014/main" id="{EF018439-D246-4FFA-A0D8-DEB44BABF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>
              <a:extLst>
                <a:ext uri="{FF2B5EF4-FFF2-40B4-BE49-F238E27FC236}">
                  <a16:creationId xmlns:a16="http://schemas.microsoft.com/office/drawing/2014/main" id="{FC040482-3111-4AD6-8144-A8F1588BF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>
              <a:extLst>
                <a:ext uri="{FF2B5EF4-FFF2-40B4-BE49-F238E27FC236}">
                  <a16:creationId xmlns:a16="http://schemas.microsoft.com/office/drawing/2014/main" id="{6C5DC801-709E-442C-AF44-37A10DBB6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18" name="Rectangle 22">
            <a:extLst>
              <a:ext uri="{FF2B5EF4-FFF2-40B4-BE49-F238E27FC236}">
                <a16:creationId xmlns:a16="http://schemas.microsoft.com/office/drawing/2014/main" id="{125716E7-549A-4482-BE12-846E0E638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23">
            <a:extLst>
              <a:ext uri="{FF2B5EF4-FFF2-40B4-BE49-F238E27FC236}">
                <a16:creationId xmlns:a16="http://schemas.microsoft.com/office/drawing/2014/main" id="{0F147B11-1E63-4D3A-9BA1-91C69429B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20" name="Rectangle 24">
            <a:extLst>
              <a:ext uri="{FF2B5EF4-FFF2-40B4-BE49-F238E27FC236}">
                <a16:creationId xmlns:a16="http://schemas.microsoft.com/office/drawing/2014/main" id="{DD88ED12-731C-4DDF-A3AC-FE3FC48361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21" name="Rectangle 25">
            <a:extLst>
              <a:ext uri="{FF2B5EF4-FFF2-40B4-BE49-F238E27FC236}">
                <a16:creationId xmlns:a16="http://schemas.microsoft.com/office/drawing/2014/main" id="{B0D97B40-CCF1-4C43-B3C9-EA5CE2C13E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22" name="Rectangle 26">
            <a:extLst>
              <a:ext uri="{FF2B5EF4-FFF2-40B4-BE49-F238E27FC236}">
                <a16:creationId xmlns:a16="http://schemas.microsoft.com/office/drawing/2014/main" id="{C2EFD48F-B81E-4D9C-A4FE-1AEE91222D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403CBA-8AEB-4089-9CF3-8945A33794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2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1CA069D7-C78D-4807-93BA-F7B91D2932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3971" name="Rectangle 3">
              <a:extLst>
                <a:ext uri="{FF2B5EF4-FFF2-40B4-BE49-F238E27FC236}">
                  <a16:creationId xmlns:a16="http://schemas.microsoft.com/office/drawing/2014/main" id="{5832B72F-4F17-4E1E-A190-1BF12EB8C9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81" name="Rectangle 4">
              <a:extLst>
                <a:ext uri="{FF2B5EF4-FFF2-40B4-BE49-F238E27FC236}">
                  <a16:creationId xmlns:a16="http://schemas.microsoft.com/office/drawing/2014/main" id="{A88A5709-6684-4C12-B83C-7FCFF14198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2" name="Rectangle 5">
              <a:extLst>
                <a:ext uri="{FF2B5EF4-FFF2-40B4-BE49-F238E27FC236}">
                  <a16:creationId xmlns:a16="http://schemas.microsoft.com/office/drawing/2014/main" id="{C65874D7-92DA-4911-8D6E-9B8DAA29D0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Rectangle 6">
              <a:extLst>
                <a:ext uri="{FF2B5EF4-FFF2-40B4-BE49-F238E27FC236}">
                  <a16:creationId xmlns:a16="http://schemas.microsoft.com/office/drawing/2014/main" id="{33F49AE8-81EB-47FC-A737-354390537D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4" name="Rectangle 7">
              <a:extLst>
                <a:ext uri="{FF2B5EF4-FFF2-40B4-BE49-F238E27FC236}">
                  <a16:creationId xmlns:a16="http://schemas.microsoft.com/office/drawing/2014/main" id="{0DA7604B-48A4-4553-8E5B-FB6432BF707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5" name="Rectangle 8">
              <a:extLst>
                <a:ext uri="{FF2B5EF4-FFF2-40B4-BE49-F238E27FC236}">
                  <a16:creationId xmlns:a16="http://schemas.microsoft.com/office/drawing/2014/main" id="{97C44686-F726-4556-B886-4339B4683D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77" name="Rectangle 9">
              <a:extLst>
                <a:ext uri="{FF2B5EF4-FFF2-40B4-BE49-F238E27FC236}">
                  <a16:creationId xmlns:a16="http://schemas.microsoft.com/office/drawing/2014/main" id="{D0F52CAB-98D5-4819-8BC6-0005EBD8FB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3978" name="Rectangle 10">
              <a:extLst>
                <a:ext uri="{FF2B5EF4-FFF2-40B4-BE49-F238E27FC236}">
                  <a16:creationId xmlns:a16="http://schemas.microsoft.com/office/drawing/2014/main" id="{3CD1D339-B5F1-48BC-B862-9B8C30E237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88" name="Rectangle 11">
              <a:extLst>
                <a:ext uri="{FF2B5EF4-FFF2-40B4-BE49-F238E27FC236}">
                  <a16:creationId xmlns:a16="http://schemas.microsoft.com/office/drawing/2014/main" id="{0DC3046A-9A6E-42AF-A124-CEDA60598C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9" name="Rectangle 12">
              <a:extLst>
                <a:ext uri="{FF2B5EF4-FFF2-40B4-BE49-F238E27FC236}">
                  <a16:creationId xmlns:a16="http://schemas.microsoft.com/office/drawing/2014/main" id="{1DE74972-F213-4F10-9F70-382FA9515A0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0" name="Rectangle 13">
              <a:extLst>
                <a:ext uri="{FF2B5EF4-FFF2-40B4-BE49-F238E27FC236}">
                  <a16:creationId xmlns:a16="http://schemas.microsoft.com/office/drawing/2014/main" id="{4B216587-AC71-44E3-A33A-3296BC48F0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1" name="Rectangle 14">
              <a:extLst>
                <a:ext uri="{FF2B5EF4-FFF2-40B4-BE49-F238E27FC236}">
                  <a16:creationId xmlns:a16="http://schemas.microsoft.com/office/drawing/2014/main" id="{5D2B092B-619C-4992-9E37-FC5E86C234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83" name="Rectangle 15">
              <a:extLst>
                <a:ext uri="{FF2B5EF4-FFF2-40B4-BE49-F238E27FC236}">
                  <a16:creationId xmlns:a16="http://schemas.microsoft.com/office/drawing/2014/main" id="{BFFDF203-9D64-4DE9-9FC7-52537C25DC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93" name="Rectangle 16">
              <a:extLst>
                <a:ext uri="{FF2B5EF4-FFF2-40B4-BE49-F238E27FC236}">
                  <a16:creationId xmlns:a16="http://schemas.microsoft.com/office/drawing/2014/main" id="{921A7ABD-3BE3-44A7-8ABD-46CB8544016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85" name="Rectangle 17">
              <a:extLst>
                <a:ext uri="{FF2B5EF4-FFF2-40B4-BE49-F238E27FC236}">
                  <a16:creationId xmlns:a16="http://schemas.microsoft.com/office/drawing/2014/main" id="{72A15423-059C-49FD-827F-7BEBF86CF2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95" name="Rectangle 18">
              <a:extLst>
                <a:ext uri="{FF2B5EF4-FFF2-40B4-BE49-F238E27FC236}">
                  <a16:creationId xmlns:a16="http://schemas.microsoft.com/office/drawing/2014/main" id="{92A0864E-19E9-4BE6-8B6F-974997069B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87" name="Rectangle 19">
              <a:extLst>
                <a:ext uri="{FF2B5EF4-FFF2-40B4-BE49-F238E27FC236}">
                  <a16:creationId xmlns:a16="http://schemas.microsoft.com/office/drawing/2014/main" id="{6F74D1A3-828B-404E-BA73-25BF1822BB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97" name="Rectangle 20">
              <a:extLst>
                <a:ext uri="{FF2B5EF4-FFF2-40B4-BE49-F238E27FC236}">
                  <a16:creationId xmlns:a16="http://schemas.microsoft.com/office/drawing/2014/main" id="{BE649E46-F33A-49D0-910D-F64FF4D2C9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8" name="Rectangle 21">
              <a:extLst>
                <a:ext uri="{FF2B5EF4-FFF2-40B4-BE49-F238E27FC236}">
                  <a16:creationId xmlns:a16="http://schemas.microsoft.com/office/drawing/2014/main" id="{977DC23C-7959-460D-B2BC-4F3089368E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9" name="Freeform 22">
              <a:extLst>
                <a:ext uri="{FF2B5EF4-FFF2-40B4-BE49-F238E27FC236}">
                  <a16:creationId xmlns:a16="http://schemas.microsoft.com/office/drawing/2014/main" id="{A6D60FC7-58CD-4896-9BE4-E0DF30EF38E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Freeform 23">
              <a:extLst>
                <a:ext uri="{FF2B5EF4-FFF2-40B4-BE49-F238E27FC236}">
                  <a16:creationId xmlns:a16="http://schemas.microsoft.com/office/drawing/2014/main" id="{9C0A70E1-BA8B-4986-AF28-59B087CDD62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83992" name="Rectangle 24">
            <a:extLst>
              <a:ext uri="{FF2B5EF4-FFF2-40B4-BE49-F238E27FC236}">
                <a16:creationId xmlns:a16="http://schemas.microsoft.com/office/drawing/2014/main" id="{0E78E66B-8E89-44CE-A0C7-31331F795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3993" name="Rectangle 25">
            <a:extLst>
              <a:ext uri="{FF2B5EF4-FFF2-40B4-BE49-F238E27FC236}">
                <a16:creationId xmlns:a16="http://schemas.microsoft.com/office/drawing/2014/main" id="{26CF3348-2470-4B92-82C3-0C144B774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3994" name="Rectangle 26">
            <a:extLst>
              <a:ext uri="{FF2B5EF4-FFF2-40B4-BE49-F238E27FC236}">
                <a16:creationId xmlns:a16="http://schemas.microsoft.com/office/drawing/2014/main" id="{CDE5E973-2DB8-4BF2-BE59-76767F49E1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95" name="Rectangle 27">
            <a:extLst>
              <a:ext uri="{FF2B5EF4-FFF2-40B4-BE49-F238E27FC236}">
                <a16:creationId xmlns:a16="http://schemas.microsoft.com/office/drawing/2014/main" id="{51692986-1B57-44AD-91FC-F7925A828F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5B2F9C2C-78C7-44EC-BAE6-3048FB5296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3996" name="Rectangle 28">
            <a:extLst>
              <a:ext uri="{FF2B5EF4-FFF2-40B4-BE49-F238E27FC236}">
                <a16:creationId xmlns:a16="http://schemas.microsoft.com/office/drawing/2014/main" id="{D93A6982-2747-47DD-83F8-5D5189E35A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3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0BEE8D2-FAAF-4544-AA19-570B7F4D7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95A6160-F7CF-4CEC-80F5-8DC267316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293515A5-27FE-47EE-9549-2DA716ABF9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C446D754-D778-4B2E-90F5-3C8DA317E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F798EBDB-54D6-420B-8430-374B67FEC0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6952EF5-647D-4D24-8FFF-C5C3B7FAD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98211CF1-646B-409B-BB96-FA9F3DF63F59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8" name="Freeform 3">
              <a:extLst>
                <a:ext uri="{FF2B5EF4-FFF2-40B4-BE49-F238E27FC236}">
                  <a16:creationId xmlns:a16="http://schemas.microsoft.com/office/drawing/2014/main" id="{FAD8B5EE-B158-4620-AA29-8E10108BDD4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16" name="Freeform 4">
              <a:extLst>
                <a:ext uri="{FF2B5EF4-FFF2-40B4-BE49-F238E27FC236}">
                  <a16:creationId xmlns:a16="http://schemas.microsoft.com/office/drawing/2014/main" id="{3679557F-4A22-4101-94FB-6A69299E46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17" name="Freeform 5">
              <a:extLst>
                <a:ext uri="{FF2B5EF4-FFF2-40B4-BE49-F238E27FC236}">
                  <a16:creationId xmlns:a16="http://schemas.microsoft.com/office/drawing/2014/main" id="{A8C84355-409F-4B24-B0A5-68BC515CBB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18" name="Freeform 6">
              <a:extLst>
                <a:ext uri="{FF2B5EF4-FFF2-40B4-BE49-F238E27FC236}">
                  <a16:creationId xmlns:a16="http://schemas.microsoft.com/office/drawing/2014/main" id="{08C0EBC1-69CB-48A1-B2BC-AE4F876A5B9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19" name="Freeform 7">
              <a:extLst>
                <a:ext uri="{FF2B5EF4-FFF2-40B4-BE49-F238E27FC236}">
                  <a16:creationId xmlns:a16="http://schemas.microsoft.com/office/drawing/2014/main" id="{EB26B894-7AEA-48AF-ADBC-850CE0B4443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0" name="Freeform 8">
              <a:extLst>
                <a:ext uri="{FF2B5EF4-FFF2-40B4-BE49-F238E27FC236}">
                  <a16:creationId xmlns:a16="http://schemas.microsoft.com/office/drawing/2014/main" id="{42F74CF0-4D77-4ED4-B503-6E0AC868EB0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1" name="Freeform 9">
              <a:extLst>
                <a:ext uri="{FF2B5EF4-FFF2-40B4-BE49-F238E27FC236}">
                  <a16:creationId xmlns:a16="http://schemas.microsoft.com/office/drawing/2014/main" id="{4709C7A0-AE1B-4E3D-80E0-191C82BAA4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2" name="Freeform 10">
              <a:extLst>
                <a:ext uri="{FF2B5EF4-FFF2-40B4-BE49-F238E27FC236}">
                  <a16:creationId xmlns:a16="http://schemas.microsoft.com/office/drawing/2014/main" id="{97D2FC27-5DA6-4581-B960-D9692005E3F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3" name="Freeform 11">
              <a:extLst>
                <a:ext uri="{FF2B5EF4-FFF2-40B4-BE49-F238E27FC236}">
                  <a16:creationId xmlns:a16="http://schemas.microsoft.com/office/drawing/2014/main" id="{6EBF8478-F4CD-4FCF-A8C0-F52A308D4A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4" name="Freeform 12">
              <a:extLst>
                <a:ext uri="{FF2B5EF4-FFF2-40B4-BE49-F238E27FC236}">
                  <a16:creationId xmlns:a16="http://schemas.microsoft.com/office/drawing/2014/main" id="{5E008AE0-02B7-4D4D-8913-AD3536D77D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5" name="Freeform 13">
              <a:extLst>
                <a:ext uri="{FF2B5EF4-FFF2-40B4-BE49-F238E27FC236}">
                  <a16:creationId xmlns:a16="http://schemas.microsoft.com/office/drawing/2014/main" id="{A0A9B222-75DA-4656-A8B5-A60DC3F475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6" name="Freeform 14">
              <a:extLst>
                <a:ext uri="{FF2B5EF4-FFF2-40B4-BE49-F238E27FC236}">
                  <a16:creationId xmlns:a16="http://schemas.microsoft.com/office/drawing/2014/main" id="{000664F2-5AB0-4E53-94C1-9BF40BFBC5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7" name="Freeform 15">
              <a:extLst>
                <a:ext uri="{FF2B5EF4-FFF2-40B4-BE49-F238E27FC236}">
                  <a16:creationId xmlns:a16="http://schemas.microsoft.com/office/drawing/2014/main" id="{1761A308-F17D-462E-820A-42F308BB70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8" name="Freeform 16">
              <a:extLst>
                <a:ext uri="{FF2B5EF4-FFF2-40B4-BE49-F238E27FC236}">
                  <a16:creationId xmlns:a16="http://schemas.microsoft.com/office/drawing/2014/main" id="{9D3A81D6-3391-48B1-BC22-436976AF023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129" name="Freeform 17">
              <a:extLst>
                <a:ext uri="{FF2B5EF4-FFF2-40B4-BE49-F238E27FC236}">
                  <a16:creationId xmlns:a16="http://schemas.microsoft.com/office/drawing/2014/main" id="{43183F5A-7DDA-4EBC-ADA6-29C47F5A61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0130" name="Rectangle 18">
            <a:extLst>
              <a:ext uri="{FF2B5EF4-FFF2-40B4-BE49-F238E27FC236}">
                <a16:creationId xmlns:a16="http://schemas.microsoft.com/office/drawing/2014/main" id="{91CDC0D8-709E-4621-8A8B-EE403E1E7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C7ABC2E6-B705-433D-AE06-B6C0ADB5E3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>
            <a:extLst>
              <a:ext uri="{FF2B5EF4-FFF2-40B4-BE49-F238E27FC236}">
                <a16:creationId xmlns:a16="http://schemas.microsoft.com/office/drawing/2014/main" id="{022B97F0-0013-4D3E-BD09-D1BF8F93FB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>
            <a:extLst>
              <a:ext uri="{FF2B5EF4-FFF2-40B4-BE49-F238E27FC236}">
                <a16:creationId xmlns:a16="http://schemas.microsoft.com/office/drawing/2014/main" id="{BBCE1032-D37D-471D-8273-BB04C75068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9E3AA38E-AB52-4CE8-A193-9687C0D2D1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0134" name="Rectangle 22">
            <a:extLst>
              <a:ext uri="{FF2B5EF4-FFF2-40B4-BE49-F238E27FC236}">
                <a16:creationId xmlns:a16="http://schemas.microsoft.com/office/drawing/2014/main" id="{D0F237A1-4849-4B16-B31E-57AA3ED4D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5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AD35D168-4073-478D-A39A-2AEFBE4E06A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52" name="Freeform 3">
              <a:extLst>
                <a:ext uri="{FF2B5EF4-FFF2-40B4-BE49-F238E27FC236}">
                  <a16:creationId xmlns:a16="http://schemas.microsoft.com/office/drawing/2014/main" id="{EA6F478C-26CA-4CE0-8AA4-8BBD33AB0C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4">
              <a:extLst>
                <a:ext uri="{FF2B5EF4-FFF2-40B4-BE49-F238E27FC236}">
                  <a16:creationId xmlns:a16="http://schemas.microsoft.com/office/drawing/2014/main" id="{785CCC5B-7931-4994-9E00-1259EAFB321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5">
              <a:extLst>
                <a:ext uri="{FF2B5EF4-FFF2-40B4-BE49-F238E27FC236}">
                  <a16:creationId xmlns:a16="http://schemas.microsoft.com/office/drawing/2014/main" id="{789C0F5F-351B-4403-BB44-A533CC7114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0" name="Freeform 6">
              <a:extLst>
                <a:ext uri="{FF2B5EF4-FFF2-40B4-BE49-F238E27FC236}">
                  <a16:creationId xmlns:a16="http://schemas.microsoft.com/office/drawing/2014/main" id="{6B0C2583-7351-44CA-90DE-E0F5FB9C163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1" name="Freeform 7">
              <a:extLst>
                <a:ext uri="{FF2B5EF4-FFF2-40B4-BE49-F238E27FC236}">
                  <a16:creationId xmlns:a16="http://schemas.microsoft.com/office/drawing/2014/main" id="{D2BEFF12-A9E6-4524-935A-05B45059685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2" name="Freeform 8">
              <a:extLst>
                <a:ext uri="{FF2B5EF4-FFF2-40B4-BE49-F238E27FC236}">
                  <a16:creationId xmlns:a16="http://schemas.microsoft.com/office/drawing/2014/main" id="{67B33381-9E76-43D6-9FF2-7EF59F810C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3" name="Freeform 9">
              <a:extLst>
                <a:ext uri="{FF2B5EF4-FFF2-40B4-BE49-F238E27FC236}">
                  <a16:creationId xmlns:a16="http://schemas.microsoft.com/office/drawing/2014/main" id="{39A51CAD-C541-4D01-8B4D-C23D76875E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4" name="Freeform 10">
              <a:extLst>
                <a:ext uri="{FF2B5EF4-FFF2-40B4-BE49-F238E27FC236}">
                  <a16:creationId xmlns:a16="http://schemas.microsoft.com/office/drawing/2014/main" id="{5A26D0D2-AC95-4F20-9745-A0F836663C0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7E048CC8-D1E0-4086-9D49-2A528B0157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6" name="Rectangle 12">
            <a:extLst>
              <a:ext uri="{FF2B5EF4-FFF2-40B4-BE49-F238E27FC236}">
                <a16:creationId xmlns:a16="http://schemas.microsoft.com/office/drawing/2014/main" id="{51CC57BE-6E87-4F7B-AFE5-DC6182D686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7" name="Rectangle 13">
            <a:extLst>
              <a:ext uri="{FF2B5EF4-FFF2-40B4-BE49-F238E27FC236}">
                <a16:creationId xmlns:a16="http://schemas.microsoft.com/office/drawing/2014/main" id="{FC161B8E-BB9A-4460-A2EA-DA9CC5292E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5CD645-5532-47A2-B253-E052285A2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7350EB37-EABC-4B24-8E58-BB8C26ECACB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72DAE0B3-632F-48AF-83EA-813169EE719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6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1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AA20BD-968C-4CA5-B85C-2FFB71DC8B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"/>
            <a:ext cx="8610600" cy="624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Lesson #9</a:t>
            </a:r>
          </a:p>
          <a:p>
            <a:pPr eaLnBrk="1" hangingPunct="1">
              <a:defRPr/>
            </a:pPr>
            <a:endParaRPr lang="en-US" sz="4800" dirty="0"/>
          </a:p>
          <a:p>
            <a:pPr eaLnBrk="1" hangingPunct="1">
              <a:defRPr/>
            </a:pPr>
            <a:r>
              <a:rPr lang="en-US" sz="11500" dirty="0">
                <a:solidFill>
                  <a:schemeClr val="tx2">
                    <a:lumMod val="75000"/>
                  </a:schemeClr>
                </a:solidFill>
              </a:rPr>
              <a:t>Land at Last </a:t>
            </a:r>
          </a:p>
          <a:p>
            <a:pPr eaLnBrk="1" hangingPunct="1">
              <a:defRPr/>
            </a:pPr>
            <a:endParaRPr lang="en-US" sz="6000" dirty="0"/>
          </a:p>
          <a:p>
            <a:pPr eaLnBrk="1" hangingPunct="1">
              <a:defRPr/>
            </a:pPr>
            <a:r>
              <a:rPr lang="en-US" sz="6000" dirty="0"/>
              <a:t>Joshua </a:t>
            </a:r>
            <a:r>
              <a:rPr lang="en-US" sz="5400" dirty="0"/>
              <a:t>13:1-7 &amp; 14:1-15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britam.org/greater2.jpg">
            <a:extLst>
              <a:ext uri="{FF2B5EF4-FFF2-40B4-BE49-F238E27FC236}">
                <a16:creationId xmlns:a16="http://schemas.microsoft.com/office/drawing/2014/main" id="{6C5F4000-2EE6-40F8-88A8-9625FDAD3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0"/>
            <a:ext cx="8885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3FBB1C-824F-4C04-AC64-2D13B1AC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676400"/>
            <a:ext cx="3352800" cy="1077913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CCFF99"/>
                </a:solidFill>
              </a:rPr>
              <a:t>Land promised to Israelites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DA6EC3E-CD82-4848-9A12-6769D010EB41}"/>
              </a:ext>
            </a:extLst>
          </p:cNvPr>
          <p:cNvCxnSpPr/>
          <p:nvPr/>
        </p:nvCxnSpPr>
        <p:spPr>
          <a:xfrm flipH="1" flipV="1">
            <a:off x="4876800" y="1447800"/>
            <a:ext cx="685800" cy="3048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847EBF-ADB8-4570-A7AD-E063665BDA14}"/>
              </a:ext>
            </a:extLst>
          </p:cNvPr>
          <p:cNvCxnSpPr>
            <a:stCxn id="3" idx="1"/>
          </p:cNvCxnSpPr>
          <p:nvPr/>
        </p:nvCxnSpPr>
        <p:spPr>
          <a:xfrm flipH="1">
            <a:off x="4953000" y="2214563"/>
            <a:ext cx="609600" cy="60483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B48541D-B4C0-4DC1-92B1-8D55E137444C}"/>
              </a:ext>
            </a:extLst>
          </p:cNvPr>
          <p:cNvCxnSpPr/>
          <p:nvPr/>
        </p:nvCxnSpPr>
        <p:spPr>
          <a:xfrm flipH="1">
            <a:off x="6553200" y="2743200"/>
            <a:ext cx="152400" cy="15240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AFCFA01-676C-4AC5-850F-ADAA04A4DE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/>
              <a:t>As for all the inhabitants of the mountain regions from Lebanon to </a:t>
            </a:r>
            <a:r>
              <a:rPr lang="en-US" sz="4800" b="1" dirty="0" err="1"/>
              <a:t>Misrephoth</a:t>
            </a:r>
            <a:r>
              <a:rPr lang="en-US" sz="4800" b="1" dirty="0"/>
              <a:t> Maim, that is, all the </a:t>
            </a:r>
            <a:r>
              <a:rPr lang="en-US" sz="4800" b="1" dirty="0" err="1"/>
              <a:t>Sidonians</a:t>
            </a:r>
            <a:r>
              <a:rPr lang="en-US" sz="4800" b="1" dirty="0"/>
              <a:t>, I myself will drive them out before the Israelites.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9A1D9EA-2359-4804-AFBB-AF9125E69F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3810000" cy="6400800"/>
          </a:xfrm>
        </p:spPr>
        <p:txBody>
          <a:bodyPr/>
          <a:lstStyle/>
          <a:p>
            <a:pPr marL="4763" indent="-4763"/>
            <a:r>
              <a:rPr lang="en-US" altLang="en-US" sz="3400" b="1"/>
              <a:t>Be sure to allocate this land to Israel for an inheritance, as I have instructed you, and divide it as an inheritance among the nine tribes and half of the tribe of Manasseh.</a:t>
            </a:r>
          </a:p>
        </p:txBody>
      </p:sp>
      <p:pic>
        <p:nvPicPr>
          <p:cNvPr id="22531" name="Picture 3" descr="jordan-river">
            <a:extLst>
              <a:ext uri="{FF2B5EF4-FFF2-40B4-BE49-F238E27FC236}">
                <a16:creationId xmlns:a16="http://schemas.microsoft.com/office/drawing/2014/main" id="{565D6AC1-B59E-462F-B0AB-058467D2F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2ADAACD-C705-409B-9356-958D4436D4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marL="4763" indent="-4763"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Now these are the areas the Israelites received as an inheritance in the land of Canaan, which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Eleazar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the priest, Joshua son of Nun and the heads of the tribal clans of Israel allotted to them. Their inheritances were assigned by lot to the nine and a half tribes, as the </a:t>
            </a:r>
            <a:r>
              <a:rPr lang="en-US" b="1" cap="small" dirty="0">
                <a:solidFill>
                  <a:schemeClr val="tx2">
                    <a:lumMod val="75000"/>
                  </a:schemeClr>
                </a:solidFill>
              </a:rPr>
              <a:t>Lord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had commanded through Moses.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BD88E65-9DB6-42B5-8ED6-BF358428E0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81600" y="228600"/>
            <a:ext cx="3810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Moses had granted the two and a half tribes their inheritance east of the Jordan but had not granted the Levites an inheritance among the rest, for Joseph’s descendants had become two tribes—Manasseh and Ephraim.</a:t>
            </a:r>
          </a:p>
        </p:txBody>
      </p:sp>
      <p:sp>
        <p:nvSpPr>
          <p:cNvPr id="24579" name="Text Box 5">
            <a:extLst>
              <a:ext uri="{FF2B5EF4-FFF2-40B4-BE49-F238E27FC236}">
                <a16:creationId xmlns:a16="http://schemas.microsoft.com/office/drawing/2014/main" id="{EC7C0B34-F9D8-49A2-B8BC-B3814255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86400"/>
            <a:ext cx="342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JOSEPH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Manasseh       Ephraim</a:t>
            </a:r>
            <a:r>
              <a:rPr lang="en-US" altLang="en-US" sz="1800"/>
              <a:t> </a:t>
            </a:r>
          </a:p>
        </p:txBody>
      </p:sp>
      <p:sp>
        <p:nvSpPr>
          <p:cNvPr id="24580" name="Line 6">
            <a:extLst>
              <a:ext uri="{FF2B5EF4-FFF2-40B4-BE49-F238E27FC236}">
                <a16:creationId xmlns:a16="http://schemas.microsoft.com/office/drawing/2014/main" id="{8DE1FB1A-8A63-43DA-9153-6464B9FCE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586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7">
            <a:extLst>
              <a:ext uri="{FF2B5EF4-FFF2-40B4-BE49-F238E27FC236}">
                <a16:creationId xmlns:a16="http://schemas.microsoft.com/office/drawing/2014/main" id="{EA44C269-0DFA-4266-8798-83C5F4562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AutoShape 11" descr="https://upload.wikimedia.org/wikipedia/commons/c/c2/12_Tribes_of_Israel_Map.svg">
            <a:extLst>
              <a:ext uri="{FF2B5EF4-FFF2-40B4-BE49-F238E27FC236}">
                <a16:creationId xmlns:a16="http://schemas.microsoft.com/office/drawing/2014/main" id="{E4C1AABA-B7B4-4D8A-B38A-E15696C527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2528888"/>
            <a:ext cx="3467100" cy="527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3" name="AutoShape 13" descr="https://upload.wikimedia.org/wikipedia/commons/c/c2/12_Tribes_of_Israel_Map.svg">
            <a:extLst>
              <a:ext uri="{FF2B5EF4-FFF2-40B4-BE49-F238E27FC236}">
                <a16:creationId xmlns:a16="http://schemas.microsoft.com/office/drawing/2014/main" id="{6BF1AE97-4176-4448-8D38-4A5C0A7B95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2528888"/>
            <a:ext cx="3467100" cy="527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4" name="AutoShape 17" descr="https://upload.wikimedia.org/wikipedia/commons/c/c2/12_Tribes_of_Israel_Map.svg">
            <a:extLst>
              <a:ext uri="{FF2B5EF4-FFF2-40B4-BE49-F238E27FC236}">
                <a16:creationId xmlns:a16="http://schemas.microsoft.com/office/drawing/2014/main" id="{38A2CD03-3B79-4EB2-8C7B-228F434F49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2528888"/>
            <a:ext cx="3467100" cy="527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4585" name="Picture 19" descr="http://www.biblestudy.org/maps/division-of-promised-land-to-ancient-israel.jpg">
            <a:extLst>
              <a:ext uri="{FF2B5EF4-FFF2-40B4-BE49-F238E27FC236}">
                <a16:creationId xmlns:a16="http://schemas.microsoft.com/office/drawing/2014/main" id="{FFA7AF57-04F5-4BA7-ABDC-D89EE7056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96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Line 4">
            <a:extLst>
              <a:ext uri="{FF2B5EF4-FFF2-40B4-BE49-F238E27FC236}">
                <a16:creationId xmlns:a16="http://schemas.microsoft.com/office/drawing/2014/main" id="{A9C31BAB-4420-40C2-9883-B3A250036B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990600"/>
            <a:ext cx="15240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D9E3664D-FC30-4497-89D3-5A7C34BC0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438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F159B88-B30E-454B-B1B9-3D3053D84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263" y="152400"/>
            <a:ext cx="8991600" cy="2438400"/>
          </a:xfrm>
        </p:spPr>
        <p:txBody>
          <a:bodyPr/>
          <a:lstStyle/>
          <a:p>
            <a:pPr marL="4763" indent="-4763">
              <a:defRPr/>
            </a:pPr>
            <a:r>
              <a:rPr lang="en-US" dirty="0">
                <a:solidFill>
                  <a:schemeClr val="bg1"/>
                </a:solidFill>
              </a:rPr>
              <a:t>The Levites received no share of the land but only towns to live in, with pasturelands for their flocks and herds. So the Israelites divided the land, just as the </a:t>
            </a:r>
            <a:r>
              <a:rPr lang="en-US" cap="small" dirty="0">
                <a:solidFill>
                  <a:schemeClr val="bg1"/>
                </a:solidFill>
              </a:rPr>
              <a:t>Lord</a:t>
            </a:r>
            <a:r>
              <a:rPr lang="en-US" dirty="0">
                <a:solidFill>
                  <a:schemeClr val="bg1"/>
                </a:solidFill>
              </a:rPr>
              <a:t> had commanded Moses.</a:t>
            </a:r>
          </a:p>
        </p:txBody>
      </p:sp>
      <p:pic>
        <p:nvPicPr>
          <p:cNvPr id="25604" name="Picture 3" descr="jordan-river">
            <a:extLst>
              <a:ext uri="{FF2B5EF4-FFF2-40B4-BE49-F238E27FC236}">
                <a16:creationId xmlns:a16="http://schemas.microsoft.com/office/drawing/2014/main" id="{DA941612-BAA3-4D57-BA99-E7D4A475B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29035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Oval 4">
            <a:extLst>
              <a:ext uri="{FF2B5EF4-FFF2-40B4-BE49-F238E27FC236}">
                <a16:creationId xmlns:a16="http://schemas.microsoft.com/office/drawing/2014/main" id="{C163EA29-A42B-4349-A2CE-9E274E704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14600"/>
            <a:ext cx="3505200" cy="43434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Line 5">
            <a:extLst>
              <a:ext uri="{FF2B5EF4-FFF2-40B4-BE49-F238E27FC236}">
                <a16:creationId xmlns:a16="http://schemas.microsoft.com/office/drawing/2014/main" id="{CC465552-2681-4288-9237-EC2ED0F83B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971800"/>
            <a:ext cx="228600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id="{A5F0C3C3-DC65-4B1F-A3E9-C9E074E95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667000"/>
            <a:ext cx="42560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No land for Levites—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     only cities &amp; pasture</a:t>
            </a:r>
          </a:p>
        </p:txBody>
      </p:sp>
      <p:pic>
        <p:nvPicPr>
          <p:cNvPr id="25608" name="Picture 7" descr="MPj04332630000[1]">
            <a:extLst>
              <a:ext uri="{FF2B5EF4-FFF2-40B4-BE49-F238E27FC236}">
                <a16:creationId xmlns:a16="http://schemas.microsoft.com/office/drawing/2014/main" id="{FA50942C-582C-4D97-B5F4-31E868B09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38814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E16DAFA-CEA4-4881-BBA6-F7E8360B3D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27432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bg1"/>
                </a:solidFill>
              </a:rPr>
              <a:t>Now the people of Judah approached Joshua at Gilgal, and Caleb son of Jephunneh the Kenizzite said to him,</a:t>
            </a:r>
            <a:endParaRPr lang="en-US" altLang="en-US" sz="3600" b="1">
              <a:solidFill>
                <a:schemeClr val="bg1"/>
              </a:solidFill>
            </a:endParaRPr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3B46FC3F-45BC-47CD-96FB-D514D4F5255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67600" y="3124200"/>
            <a:ext cx="1295400" cy="3429000"/>
            <a:chOff x="432" y="1200"/>
            <a:chExt cx="768" cy="2160"/>
          </a:xfrm>
        </p:grpSpPr>
        <p:pic>
          <p:nvPicPr>
            <p:cNvPr id="26631" name="Picture 4" descr="clear Joshua with horn">
              <a:extLst>
                <a:ext uri="{FF2B5EF4-FFF2-40B4-BE49-F238E27FC236}">
                  <a16:creationId xmlns:a16="http://schemas.microsoft.com/office/drawing/2014/main" id="{A13B7456-3A76-422C-A3ED-4BFF17F146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2" name="Picture 4" descr="MCj01413170000[1]">
              <a:extLst>
                <a:ext uri="{FF2B5EF4-FFF2-40B4-BE49-F238E27FC236}">
                  <a16:creationId xmlns:a16="http://schemas.microsoft.com/office/drawing/2014/main" id="{182BA6E8-E582-4ADA-ACE2-F36A17204C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628" name="Picture 2" descr="bd08216_">
            <a:extLst>
              <a:ext uri="{FF2B5EF4-FFF2-40B4-BE49-F238E27FC236}">
                <a16:creationId xmlns:a16="http://schemas.microsoft.com/office/drawing/2014/main" id="{163777C2-6354-4DB5-89C2-4CAD8573A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2895600"/>
            <a:ext cx="1600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MCj04334560000[1]">
            <a:extLst>
              <a:ext uri="{FF2B5EF4-FFF2-40B4-BE49-F238E27FC236}">
                <a16:creationId xmlns:a16="http://schemas.microsoft.com/office/drawing/2014/main" id="{46E2A891-426B-47E3-848B-9443DB8E2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4876800" y="2057400"/>
            <a:ext cx="9461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AutoShape 7">
            <a:extLst>
              <a:ext uri="{FF2B5EF4-FFF2-40B4-BE49-F238E27FC236}">
                <a16:creationId xmlns:a16="http://schemas.microsoft.com/office/drawing/2014/main" id="{E6AA566D-C3FA-4B29-8F57-D2D7E235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0"/>
            <a:ext cx="5105400" cy="2819400"/>
          </a:xfrm>
          <a:prstGeom prst="wedgeEllipseCallout">
            <a:avLst>
              <a:gd name="adj1" fmla="val -27796"/>
              <a:gd name="adj2" fmla="val 61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</a:rPr>
              <a:t>You know what the </a:t>
            </a:r>
            <a:r>
              <a:rPr lang="en-US" sz="2800" cap="small" dirty="0">
                <a:latin typeface="Arial" charset="0"/>
              </a:rPr>
              <a:t>Lord</a:t>
            </a:r>
            <a:r>
              <a:rPr lang="en-US" sz="2800" dirty="0">
                <a:latin typeface="Arial" charset="0"/>
              </a:rPr>
              <a:t> said to Moses the man of God at </a:t>
            </a:r>
            <a:r>
              <a:rPr lang="en-US" sz="2800" dirty="0" err="1">
                <a:latin typeface="Arial" charset="0"/>
              </a:rPr>
              <a:t>Kadesh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Barnea</a:t>
            </a:r>
            <a:r>
              <a:rPr lang="en-US" sz="2800" dirty="0">
                <a:latin typeface="Arial" charset="0"/>
              </a:rPr>
              <a:t> about you and me. 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en-US" sz="44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3">
            <a:extLst>
              <a:ext uri="{FF2B5EF4-FFF2-40B4-BE49-F238E27FC236}">
                <a16:creationId xmlns:a16="http://schemas.microsoft.com/office/drawing/2014/main" id="{B613D693-04A7-418C-9D76-CC68A57345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3733800"/>
            <a:ext cx="990600" cy="2819400"/>
            <a:chOff x="432" y="1200"/>
            <a:chExt cx="768" cy="2160"/>
          </a:xfrm>
        </p:grpSpPr>
        <p:pic>
          <p:nvPicPr>
            <p:cNvPr id="27655" name="Picture 4" descr="clear Joshua with horn">
              <a:extLst>
                <a:ext uri="{FF2B5EF4-FFF2-40B4-BE49-F238E27FC236}">
                  <a16:creationId xmlns:a16="http://schemas.microsoft.com/office/drawing/2014/main" id="{32808A6B-76E2-4C3B-A921-9ADA6D976F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Picture 4" descr="MCj01413170000[1]">
              <a:extLst>
                <a:ext uri="{FF2B5EF4-FFF2-40B4-BE49-F238E27FC236}">
                  <a16:creationId xmlns:a16="http://schemas.microsoft.com/office/drawing/2014/main" id="{10CFF52B-F0C4-4632-BB6A-67D836B8BC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1" name="Picture 2" descr="bd08216_">
            <a:extLst>
              <a:ext uri="{FF2B5EF4-FFF2-40B4-BE49-F238E27FC236}">
                <a16:creationId xmlns:a16="http://schemas.microsoft.com/office/drawing/2014/main" id="{10750AEF-024E-4F09-A4BD-83F36A915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850" y="3962400"/>
            <a:ext cx="130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7" descr="MCj04334560000[1]">
            <a:extLst>
              <a:ext uri="{FF2B5EF4-FFF2-40B4-BE49-F238E27FC236}">
                <a16:creationId xmlns:a16="http://schemas.microsoft.com/office/drawing/2014/main" id="{893C5B76-5CEA-4580-8F6B-89B1E2D7A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828800" y="35052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7">
            <a:extLst>
              <a:ext uri="{FF2B5EF4-FFF2-40B4-BE49-F238E27FC236}">
                <a16:creationId xmlns:a16="http://schemas.microsoft.com/office/drawing/2014/main" id="{5AC19E6F-1AA1-4CCF-9B99-77E6CB2D8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304800"/>
            <a:ext cx="9372600" cy="3657600"/>
          </a:xfrm>
          <a:prstGeom prst="wedgeEllipseCallout">
            <a:avLst>
              <a:gd name="adj1" fmla="val -29287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2400" b="1" dirty="0">
                <a:latin typeface="Arial" charset="0"/>
              </a:rPr>
              <a:t>I was forty years old when Moses the servant of the </a:t>
            </a:r>
            <a:r>
              <a:rPr lang="en-US" sz="2400" b="1" cap="small" dirty="0">
                <a:latin typeface="Arial" charset="0"/>
              </a:rPr>
              <a:t>Lord</a:t>
            </a:r>
            <a:r>
              <a:rPr lang="en-US" sz="2400" b="1" dirty="0">
                <a:latin typeface="Arial" charset="0"/>
              </a:rPr>
              <a:t> sent me from </a:t>
            </a:r>
            <a:r>
              <a:rPr lang="en-US" sz="2400" b="1" dirty="0" err="1">
                <a:latin typeface="Arial" charset="0"/>
              </a:rPr>
              <a:t>Kadesh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Barnea</a:t>
            </a:r>
            <a:r>
              <a:rPr lang="en-US" sz="2400" b="1" dirty="0">
                <a:latin typeface="Arial" charset="0"/>
              </a:rPr>
              <a:t> to explore the land. And I brought him back a report according to my convictions, but my fellow Israelites who went up with me made the hearts of the people melt in fear. I, however, followed the </a:t>
            </a:r>
            <a:r>
              <a:rPr lang="en-US" sz="2400" b="1" cap="small" dirty="0">
                <a:latin typeface="Arial" charset="0"/>
              </a:rPr>
              <a:t>Lord</a:t>
            </a:r>
            <a:r>
              <a:rPr lang="en-US" sz="2400" b="1" dirty="0">
                <a:latin typeface="Arial" charset="0"/>
              </a:rPr>
              <a:t> my God wholeheartedly.</a:t>
            </a:r>
            <a:endParaRPr lang="en-US" sz="5400" b="1" dirty="0">
              <a:latin typeface="Britannic Bold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EC69A-B5A9-449E-9748-701AFDED3823}"/>
              </a:ext>
            </a:extLst>
          </p:cNvPr>
          <p:cNvSpPr/>
          <p:nvPr/>
        </p:nvSpPr>
        <p:spPr>
          <a:xfrm>
            <a:off x="3657600" y="3657600"/>
            <a:ext cx="2286000" cy="2215991"/>
          </a:xfrm>
          <a:prstGeom prst="rect">
            <a:avLst/>
          </a:prstGeom>
          <a:noFill/>
        </p:spPr>
        <p:txBody>
          <a:bodyPr>
            <a:spAutoFit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3800" b="1" dirty="0">
                <a:ln w="2222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8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40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16ADD6CF-873F-48AB-958F-20808ABEEE5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3733800"/>
            <a:ext cx="990600" cy="2819400"/>
            <a:chOff x="432" y="1200"/>
            <a:chExt cx="768" cy="2160"/>
          </a:xfrm>
        </p:grpSpPr>
        <p:pic>
          <p:nvPicPr>
            <p:cNvPr id="28678" name="Picture 3" descr="clear Joshua with horn">
              <a:extLst>
                <a:ext uri="{FF2B5EF4-FFF2-40B4-BE49-F238E27FC236}">
                  <a16:creationId xmlns:a16="http://schemas.microsoft.com/office/drawing/2014/main" id="{6A7BF92C-4C31-446F-AEEB-70BDB1D469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9" name="Picture 4" descr="MCj01413170000[1]">
              <a:extLst>
                <a:ext uri="{FF2B5EF4-FFF2-40B4-BE49-F238E27FC236}">
                  <a16:creationId xmlns:a16="http://schemas.microsoft.com/office/drawing/2014/main" id="{1253567C-9840-4FBF-8D31-7D0F381837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675" name="Picture 2" descr="bd08216_">
            <a:extLst>
              <a:ext uri="{FF2B5EF4-FFF2-40B4-BE49-F238E27FC236}">
                <a16:creationId xmlns:a16="http://schemas.microsoft.com/office/drawing/2014/main" id="{6A292C70-5DD4-4CB9-AAF4-A4372E83F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850" y="3962400"/>
            <a:ext cx="130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MCj04334560000[1]">
            <a:extLst>
              <a:ext uri="{FF2B5EF4-FFF2-40B4-BE49-F238E27FC236}">
                <a16:creationId xmlns:a16="http://schemas.microsoft.com/office/drawing/2014/main" id="{FEAE70B3-646C-4D18-8FFF-1E7D8B6F2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828800" y="35052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7">
            <a:extLst>
              <a:ext uri="{FF2B5EF4-FFF2-40B4-BE49-F238E27FC236}">
                <a16:creationId xmlns:a16="http://schemas.microsoft.com/office/drawing/2014/main" id="{01ECE039-73B4-4931-ACD0-9CDD58EAC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04800"/>
            <a:ext cx="9601200" cy="3657600"/>
          </a:xfrm>
          <a:prstGeom prst="wedgeEllipseCallout">
            <a:avLst>
              <a:gd name="adj1" fmla="val -27053"/>
              <a:gd name="adj2" fmla="val 659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763" indent="-4763" algn="ctr" eaLnBrk="1" hangingPunct="1">
              <a:defRPr/>
            </a:pPr>
            <a:r>
              <a:rPr lang="en-US" sz="2800" b="1" dirty="0">
                <a:latin typeface="Arial" charset="0"/>
              </a:rPr>
              <a:t>So on that day Moses swore to me, ‘The land on which your feet have walked will be your inheritance and that of your children forever, because you have followed the </a:t>
            </a:r>
            <a:r>
              <a:rPr lang="en-US" sz="2800" b="1" cap="small" dirty="0">
                <a:latin typeface="Arial" charset="0"/>
              </a:rPr>
              <a:t>Lord</a:t>
            </a:r>
            <a:r>
              <a:rPr lang="en-US" sz="2800" b="1" dirty="0">
                <a:latin typeface="Arial" charset="0"/>
              </a:rPr>
              <a:t> my God wholeheartedly.’</a:t>
            </a:r>
            <a:endParaRPr lang="en-US" sz="5400" b="1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A9AF43B9-929F-4297-B57E-4FD471AA5C3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3733800"/>
            <a:ext cx="990600" cy="2819400"/>
            <a:chOff x="432" y="1200"/>
            <a:chExt cx="768" cy="2160"/>
          </a:xfrm>
        </p:grpSpPr>
        <p:pic>
          <p:nvPicPr>
            <p:cNvPr id="29703" name="Picture 3" descr="clear Joshua with horn">
              <a:extLst>
                <a:ext uri="{FF2B5EF4-FFF2-40B4-BE49-F238E27FC236}">
                  <a16:creationId xmlns:a16="http://schemas.microsoft.com/office/drawing/2014/main" id="{13AA64FE-E065-408E-9B3E-9D10A16E3B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Picture 4" descr="MCj01413170000[1]">
              <a:extLst>
                <a:ext uri="{FF2B5EF4-FFF2-40B4-BE49-F238E27FC236}">
                  <a16:creationId xmlns:a16="http://schemas.microsoft.com/office/drawing/2014/main" id="{52D32427-AF49-40AC-AF5F-2669987A77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699" name="Picture 2" descr="bd08216_">
            <a:extLst>
              <a:ext uri="{FF2B5EF4-FFF2-40B4-BE49-F238E27FC236}">
                <a16:creationId xmlns:a16="http://schemas.microsoft.com/office/drawing/2014/main" id="{8113D6E5-1D7B-4BBB-8E1E-3EEB82FDF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850" y="3962400"/>
            <a:ext cx="130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6" descr="MCj04334560000[1]">
            <a:extLst>
              <a:ext uri="{FF2B5EF4-FFF2-40B4-BE49-F238E27FC236}">
                <a16:creationId xmlns:a16="http://schemas.microsoft.com/office/drawing/2014/main" id="{30B46222-5EBC-4CF2-92CC-899FDC91D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828800" y="35052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7">
            <a:extLst>
              <a:ext uri="{FF2B5EF4-FFF2-40B4-BE49-F238E27FC236}">
                <a16:creationId xmlns:a16="http://schemas.microsoft.com/office/drawing/2014/main" id="{399D96F3-36F4-403B-AF89-FA490C43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304800"/>
            <a:ext cx="9372600" cy="3657600"/>
          </a:xfrm>
          <a:prstGeom prst="wedgeEllipseCallout">
            <a:avLst>
              <a:gd name="adj1" fmla="val -29287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Arial" charset="0"/>
              </a:rPr>
              <a:t>Now then, just as the </a:t>
            </a:r>
            <a:r>
              <a:rPr lang="en-US" sz="3200" b="1" cap="small" dirty="0">
                <a:latin typeface="Arial" charset="0"/>
              </a:rPr>
              <a:t>Lord</a:t>
            </a:r>
            <a:r>
              <a:rPr lang="en-US" sz="3200" b="1" dirty="0">
                <a:latin typeface="Arial" charset="0"/>
              </a:rPr>
              <a:t> promised, he has kept me alive for forty-five years since the time he said this to Moses, while Israel moved about in the wilderness.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9408E9-A7B9-4AE8-B48C-61080BEF2AC9}"/>
              </a:ext>
            </a:extLst>
          </p:cNvPr>
          <p:cNvSpPr/>
          <p:nvPr/>
        </p:nvSpPr>
        <p:spPr>
          <a:xfrm>
            <a:off x="3581400" y="3733800"/>
            <a:ext cx="2286000" cy="2215991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3800" b="1" dirty="0">
                <a:ln w="11430"/>
                <a:solidFill>
                  <a:schemeClr val="accent3">
                    <a:lumMod val="8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45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7521-BDD5-4DF2-A1DC-8176445E420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Memory 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96D11-75C0-4E57-8C01-31ED46ED074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And whatever you do, whether in word or deed, do it all in the name of the Lord Jesus, giving thanks to God the Father through him.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4000" b="1" dirty="0"/>
              <a:t>Colossians 3:17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>
            <a:extLst>
              <a:ext uri="{FF2B5EF4-FFF2-40B4-BE49-F238E27FC236}">
                <a16:creationId xmlns:a16="http://schemas.microsoft.com/office/drawing/2014/main" id="{F2AA0A0C-BE1D-4A85-932D-4E2ACC5D660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239000" y="3429000"/>
            <a:ext cx="1524000" cy="3124200"/>
            <a:chOff x="432" y="1200"/>
            <a:chExt cx="768" cy="2160"/>
          </a:xfrm>
        </p:grpSpPr>
        <p:pic>
          <p:nvPicPr>
            <p:cNvPr id="30727" name="Picture 3" descr="clear Joshua with horn">
              <a:extLst>
                <a:ext uri="{FF2B5EF4-FFF2-40B4-BE49-F238E27FC236}">
                  <a16:creationId xmlns:a16="http://schemas.microsoft.com/office/drawing/2014/main" id="{C1239536-AF5E-46C3-8942-1F3C5980E4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8" name="Picture 4" descr="MCj01413170000[1]">
              <a:extLst>
                <a:ext uri="{FF2B5EF4-FFF2-40B4-BE49-F238E27FC236}">
                  <a16:creationId xmlns:a16="http://schemas.microsoft.com/office/drawing/2014/main" id="{1C73492E-72A5-49A8-BD97-D157CB25CF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23" name="Picture 2" descr="bd08216_">
            <a:extLst>
              <a:ext uri="{FF2B5EF4-FFF2-40B4-BE49-F238E27FC236}">
                <a16:creationId xmlns:a16="http://schemas.microsoft.com/office/drawing/2014/main" id="{6D5137F5-AD82-4C9E-930B-A34386F7B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75" y="3200400"/>
            <a:ext cx="14509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6" descr="MCj04334560000[1]">
            <a:extLst>
              <a:ext uri="{FF2B5EF4-FFF2-40B4-BE49-F238E27FC236}">
                <a16:creationId xmlns:a16="http://schemas.microsoft.com/office/drawing/2014/main" id="{FCDB3F2E-70B9-4971-AB49-AAC847FE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447800" y="2895600"/>
            <a:ext cx="8826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AutoShape 7">
            <a:extLst>
              <a:ext uri="{FF2B5EF4-FFF2-40B4-BE49-F238E27FC236}">
                <a16:creationId xmlns:a16="http://schemas.microsoft.com/office/drawing/2014/main" id="{7AF3484D-BCCD-462E-B044-89F20287A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304800"/>
            <a:ext cx="9753600" cy="3657600"/>
          </a:xfrm>
          <a:prstGeom prst="wedgeEllipseCallout">
            <a:avLst>
              <a:gd name="adj1" fmla="val -29537"/>
              <a:gd name="adj2" fmla="val 71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/>
              <a:t>So here I am today, eighty-five years old! I am still as strong today as the day Moses sent me out; I’m just as vigorous to go out to battle now as I was then.</a:t>
            </a:r>
          </a:p>
        </p:txBody>
      </p:sp>
      <p:pic>
        <p:nvPicPr>
          <p:cNvPr id="30726" name="Picture 8" descr="MCj04298190000[1]">
            <a:extLst>
              <a:ext uri="{FF2B5EF4-FFF2-40B4-BE49-F238E27FC236}">
                <a16:creationId xmlns:a16="http://schemas.microsoft.com/office/drawing/2014/main" id="{72696A27-E003-4F91-81E0-2BB91502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18224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4AE90A-C3F5-4AF8-B7C1-AE7AC619EC39}"/>
              </a:ext>
            </a:extLst>
          </p:cNvPr>
          <p:cNvSpPr/>
          <p:nvPr/>
        </p:nvSpPr>
        <p:spPr>
          <a:xfrm>
            <a:off x="4127500" y="4495800"/>
            <a:ext cx="1968500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effectLst>
                  <a:outerShdw blurRad="12700" dist="76200" dir="4200000" algn="tl" rotWithShape="0">
                    <a:schemeClr val="bg1">
                      <a:lumMod val="50000"/>
                    </a:schemeClr>
                  </a:outerShdw>
                </a:effectLst>
              </a:rPr>
              <a:t>85</a:t>
            </a:r>
            <a:endParaRPr lang="en-US" sz="9600" b="1" cap="none" spc="0" dirty="0">
              <a:ln w="1905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12700" dist="76200" dir="42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6A50A56E-0A12-4068-87AF-3779FF37311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3733800"/>
            <a:ext cx="990600" cy="2819400"/>
            <a:chOff x="432" y="1200"/>
            <a:chExt cx="768" cy="2160"/>
          </a:xfrm>
        </p:grpSpPr>
        <p:pic>
          <p:nvPicPr>
            <p:cNvPr id="31750" name="Picture 3" descr="clear Joshua with horn">
              <a:extLst>
                <a:ext uri="{FF2B5EF4-FFF2-40B4-BE49-F238E27FC236}">
                  <a16:creationId xmlns:a16="http://schemas.microsoft.com/office/drawing/2014/main" id="{52510B78-C58B-445E-9318-369A71E7A1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4" descr="MCj01413170000[1]">
              <a:extLst>
                <a:ext uri="{FF2B5EF4-FFF2-40B4-BE49-F238E27FC236}">
                  <a16:creationId xmlns:a16="http://schemas.microsoft.com/office/drawing/2014/main" id="{F33618A3-119C-45D1-88B1-C6793BD6C3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747" name="Picture 2" descr="bd08216_">
            <a:extLst>
              <a:ext uri="{FF2B5EF4-FFF2-40B4-BE49-F238E27FC236}">
                <a16:creationId xmlns:a16="http://schemas.microsoft.com/office/drawing/2014/main" id="{207040EE-A659-4C3D-9B0A-8C82F2030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850" y="3962400"/>
            <a:ext cx="130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MCj04334560000[1]">
            <a:extLst>
              <a:ext uri="{FF2B5EF4-FFF2-40B4-BE49-F238E27FC236}">
                <a16:creationId xmlns:a16="http://schemas.microsoft.com/office/drawing/2014/main" id="{BC98A240-6140-4391-A75A-D72D9C26A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828800" y="35052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7">
            <a:extLst>
              <a:ext uri="{FF2B5EF4-FFF2-40B4-BE49-F238E27FC236}">
                <a16:creationId xmlns:a16="http://schemas.microsoft.com/office/drawing/2014/main" id="{F7295B13-0E61-4ECE-8248-AEBD8449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304800"/>
            <a:ext cx="9372600" cy="3657600"/>
          </a:xfrm>
          <a:prstGeom prst="wedgeEllipseCallout">
            <a:avLst>
              <a:gd name="adj1" fmla="val -29287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4800" dirty="0">
                <a:latin typeface="Arial" charset="0"/>
              </a:rPr>
              <a:t>Now give me this hill country that the </a:t>
            </a:r>
            <a:r>
              <a:rPr lang="en-US" sz="4800" cap="small" dirty="0">
                <a:latin typeface="Arial" charset="0"/>
              </a:rPr>
              <a:t>Lord</a:t>
            </a:r>
            <a:r>
              <a:rPr lang="en-US" sz="4800" dirty="0">
                <a:latin typeface="Arial" charset="0"/>
              </a:rPr>
              <a:t> promised me that day.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49B76771-7E59-4225-B256-4563169B4AE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3733800"/>
            <a:ext cx="990600" cy="2819400"/>
            <a:chOff x="432" y="1200"/>
            <a:chExt cx="768" cy="2160"/>
          </a:xfrm>
        </p:grpSpPr>
        <p:pic>
          <p:nvPicPr>
            <p:cNvPr id="32774" name="Picture 3" descr="clear Joshua with horn">
              <a:extLst>
                <a:ext uri="{FF2B5EF4-FFF2-40B4-BE49-F238E27FC236}">
                  <a16:creationId xmlns:a16="http://schemas.microsoft.com/office/drawing/2014/main" id="{E01024DD-6480-4A0C-8136-4273A6E44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4" descr="MCj01413170000[1]">
              <a:extLst>
                <a:ext uri="{FF2B5EF4-FFF2-40B4-BE49-F238E27FC236}">
                  <a16:creationId xmlns:a16="http://schemas.microsoft.com/office/drawing/2014/main" id="{46E883EC-47B1-45D1-8135-BE86AB0C9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2771" name="Picture 2" descr="bd08216_">
            <a:extLst>
              <a:ext uri="{FF2B5EF4-FFF2-40B4-BE49-F238E27FC236}">
                <a16:creationId xmlns:a16="http://schemas.microsoft.com/office/drawing/2014/main" id="{9B047CBE-DBBC-4230-8F1E-31CF9A5EF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850" y="3962400"/>
            <a:ext cx="13017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6" descr="MCj04334560000[1]">
            <a:extLst>
              <a:ext uri="{FF2B5EF4-FFF2-40B4-BE49-F238E27FC236}">
                <a16:creationId xmlns:a16="http://schemas.microsoft.com/office/drawing/2014/main" id="{ED186D32-1184-4E91-A4B1-13BC6811B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828800" y="35052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AutoShape 7">
            <a:extLst>
              <a:ext uri="{FF2B5EF4-FFF2-40B4-BE49-F238E27FC236}">
                <a16:creationId xmlns:a16="http://schemas.microsoft.com/office/drawing/2014/main" id="{FD21A2E1-C7ED-4116-8455-1F52CC883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304800"/>
            <a:ext cx="9372600" cy="3657600"/>
          </a:xfrm>
          <a:prstGeom prst="wedgeEllipseCallout">
            <a:avLst>
              <a:gd name="adj1" fmla="val -29287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763" indent="-4763" algn="ctr" eaLnBrk="1" hangingPunct="1">
              <a:defRPr/>
            </a:pPr>
            <a:r>
              <a:rPr lang="en-US" sz="3200" b="1" dirty="0">
                <a:latin typeface="Arial" charset="0"/>
              </a:rPr>
              <a:t>You yourself heard then that the </a:t>
            </a:r>
            <a:r>
              <a:rPr lang="en-US" sz="3200" b="1" dirty="0" err="1">
                <a:latin typeface="Arial" charset="0"/>
              </a:rPr>
              <a:t>Anakites</a:t>
            </a:r>
            <a:r>
              <a:rPr lang="en-US" sz="3200" b="1" dirty="0">
                <a:latin typeface="Arial" charset="0"/>
              </a:rPr>
              <a:t> were there and their cities were large and fortified, but, the </a:t>
            </a:r>
            <a:r>
              <a:rPr lang="en-US" sz="3200" b="1" cap="small" dirty="0">
                <a:latin typeface="Arial" charset="0"/>
              </a:rPr>
              <a:t>Lord</a:t>
            </a:r>
            <a:r>
              <a:rPr lang="en-US" sz="3200" b="1" dirty="0">
                <a:latin typeface="Arial" charset="0"/>
              </a:rPr>
              <a:t> helping me, I will drive them out just as he said.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F3BDF63D-D497-4FDE-84F4-09D7642D342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29400" y="3276600"/>
            <a:ext cx="990600" cy="2819400"/>
            <a:chOff x="432" y="1200"/>
            <a:chExt cx="768" cy="2160"/>
          </a:xfrm>
        </p:grpSpPr>
        <p:pic>
          <p:nvPicPr>
            <p:cNvPr id="33802" name="Picture 3" descr="clear Joshua with horn">
              <a:extLst>
                <a:ext uri="{FF2B5EF4-FFF2-40B4-BE49-F238E27FC236}">
                  <a16:creationId xmlns:a16="http://schemas.microsoft.com/office/drawing/2014/main" id="{13030D76-FB67-4E85-9F9D-FC63135438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3" name="Picture 4" descr="MCj01413170000[1]">
              <a:extLst>
                <a:ext uri="{FF2B5EF4-FFF2-40B4-BE49-F238E27FC236}">
                  <a16:creationId xmlns:a16="http://schemas.microsoft.com/office/drawing/2014/main" id="{250A6A78-9A59-472C-B5D5-3C62CB6F69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795" name="Picture 6" descr="MCj04334560000[1]">
            <a:extLst>
              <a:ext uri="{FF2B5EF4-FFF2-40B4-BE49-F238E27FC236}">
                <a16:creationId xmlns:a16="http://schemas.microsoft.com/office/drawing/2014/main" id="{F5EAF2EE-7F27-4041-A7EC-BED90793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3048000" y="3657600"/>
            <a:ext cx="641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8">
            <a:extLst>
              <a:ext uri="{FF2B5EF4-FFF2-40B4-BE49-F238E27FC236}">
                <a16:creationId xmlns:a16="http://schemas.microsoft.com/office/drawing/2014/main" id="{DF1810D9-6A5F-40E0-A7BC-1A942DE1C7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3276600" cy="6400800"/>
          </a:xfrm>
          <a:noFill/>
        </p:spPr>
        <p:txBody>
          <a:bodyPr/>
          <a:lstStyle/>
          <a:p>
            <a:pPr eaLnBrk="1" hangingPunct="1"/>
            <a:r>
              <a:rPr lang="en-US" altLang="en-US" b="1"/>
              <a:t>Then Joshua blessed Caleb son of Jephunneh and gave him Hebron as his inheritance.</a:t>
            </a:r>
          </a:p>
        </p:txBody>
      </p:sp>
      <p:pic>
        <p:nvPicPr>
          <p:cNvPr id="33797" name="Picture 9" descr="jordan-river">
            <a:extLst>
              <a:ext uri="{FF2B5EF4-FFF2-40B4-BE49-F238E27FC236}">
                <a16:creationId xmlns:a16="http://schemas.microsoft.com/office/drawing/2014/main" id="{BD5A91D0-1E7E-4E26-B426-D67632813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8" name="Group 10">
            <a:extLst>
              <a:ext uri="{FF2B5EF4-FFF2-40B4-BE49-F238E27FC236}">
                <a16:creationId xmlns:a16="http://schemas.microsoft.com/office/drawing/2014/main" id="{DB9D0CB7-894A-4590-8E4C-B946ECC5975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0000"/>
            <a:ext cx="1066800" cy="2819400"/>
            <a:chOff x="432" y="1200"/>
            <a:chExt cx="768" cy="2160"/>
          </a:xfrm>
        </p:grpSpPr>
        <p:pic>
          <p:nvPicPr>
            <p:cNvPr id="33800" name="Picture 11" descr="clear Joshua with horn">
              <a:extLst>
                <a:ext uri="{FF2B5EF4-FFF2-40B4-BE49-F238E27FC236}">
                  <a16:creationId xmlns:a16="http://schemas.microsoft.com/office/drawing/2014/main" id="{C093D73F-CB43-46D2-A201-F926174AAF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1" name="Picture 4" descr="MCj01413170000[1]">
              <a:extLst>
                <a:ext uri="{FF2B5EF4-FFF2-40B4-BE49-F238E27FC236}">
                  <a16:creationId xmlns:a16="http://schemas.microsoft.com/office/drawing/2014/main" id="{671298AB-3EAA-4AF0-ADD3-FE8B83D7C2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9" name="Line 13">
            <a:extLst>
              <a:ext uri="{FF2B5EF4-FFF2-40B4-BE49-F238E27FC236}">
                <a16:creationId xmlns:a16="http://schemas.microsoft.com/office/drawing/2014/main" id="{9D05A363-5FCA-499C-8244-0506795B7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572000"/>
            <a:ext cx="2819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24A5AEC-E21D-453B-A29B-36200F0824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eaLnBrk="1" hangingPunct="1">
              <a:tabLst>
                <a:tab pos="631825" algn="l"/>
              </a:tabLst>
              <a:defRPr/>
            </a:pPr>
            <a:r>
              <a:rPr lang="en-US" b="1" dirty="0">
                <a:solidFill>
                  <a:srgbClr val="FFCCCC"/>
                </a:solidFill>
              </a:rPr>
              <a:t>So Hebron has belonged to Caleb son of </a:t>
            </a:r>
            <a:r>
              <a:rPr lang="en-US" b="1" dirty="0" err="1">
                <a:solidFill>
                  <a:srgbClr val="FFCCCC"/>
                </a:solidFill>
              </a:rPr>
              <a:t>Jephunneh</a:t>
            </a:r>
            <a:r>
              <a:rPr lang="en-US" b="1" dirty="0">
                <a:solidFill>
                  <a:srgbClr val="FFCCCC"/>
                </a:solidFill>
              </a:rPr>
              <a:t> the </a:t>
            </a:r>
            <a:r>
              <a:rPr lang="en-US" b="1" dirty="0" err="1">
                <a:solidFill>
                  <a:srgbClr val="FFCCCC"/>
                </a:solidFill>
              </a:rPr>
              <a:t>Kenizzite</a:t>
            </a:r>
            <a:r>
              <a:rPr lang="en-US" b="1" dirty="0">
                <a:solidFill>
                  <a:srgbClr val="FFCCCC"/>
                </a:solidFill>
              </a:rPr>
              <a:t> ever since, because he followed the </a:t>
            </a:r>
            <a:r>
              <a:rPr lang="en-US" b="1" cap="small" dirty="0">
                <a:solidFill>
                  <a:srgbClr val="FFCCCC"/>
                </a:solidFill>
              </a:rPr>
              <a:t>Lord</a:t>
            </a:r>
            <a:r>
              <a:rPr lang="en-US" b="1" dirty="0">
                <a:solidFill>
                  <a:srgbClr val="FFCCCC"/>
                </a:solidFill>
              </a:rPr>
              <a:t>, the God of Israel, wholeheartedly.</a:t>
            </a:r>
          </a:p>
          <a:p>
            <a:pPr eaLnBrk="1" hangingPunct="1">
              <a:tabLst>
                <a:tab pos="631825" algn="l"/>
              </a:tabLst>
              <a:defRPr/>
            </a:pPr>
            <a:endParaRPr lang="en-US" b="1" dirty="0">
              <a:solidFill>
                <a:srgbClr val="FFCCCC"/>
              </a:solidFill>
            </a:endParaRPr>
          </a:p>
          <a:p>
            <a:pPr eaLnBrk="1" hangingPunct="1">
              <a:tabLst>
                <a:tab pos="631825" algn="l"/>
              </a:tabLst>
              <a:defRPr/>
            </a:pPr>
            <a:endParaRPr lang="en-US" b="1" dirty="0">
              <a:solidFill>
                <a:srgbClr val="FFCCCC"/>
              </a:solidFill>
            </a:endParaRPr>
          </a:p>
          <a:p>
            <a:pPr eaLnBrk="1" hangingPunct="1">
              <a:tabLst>
                <a:tab pos="631825" algn="l"/>
              </a:tabLst>
              <a:defRPr/>
            </a:pPr>
            <a:endParaRPr lang="en-US" b="1" dirty="0">
              <a:solidFill>
                <a:srgbClr val="FFCCCC"/>
              </a:solidFill>
            </a:endParaRPr>
          </a:p>
          <a:p>
            <a:pPr eaLnBrk="1" hangingPunct="1">
              <a:tabLst>
                <a:tab pos="631825" algn="l"/>
              </a:tabLst>
              <a:defRPr/>
            </a:pPr>
            <a:endParaRPr lang="en-US" b="1" dirty="0">
              <a:solidFill>
                <a:srgbClr val="FFCCCC"/>
              </a:solidFill>
            </a:endParaRPr>
          </a:p>
          <a:p>
            <a:pPr marL="4763" indent="-4763">
              <a:defRPr/>
            </a:pPr>
            <a:r>
              <a:rPr lang="en-US" b="1" dirty="0">
                <a:solidFill>
                  <a:srgbClr val="FFCCCC"/>
                </a:solidFill>
              </a:rPr>
              <a:t>(Hebron used to be called </a:t>
            </a:r>
            <a:r>
              <a:rPr lang="en-US" b="1" dirty="0" err="1">
                <a:solidFill>
                  <a:srgbClr val="FFCCCC"/>
                </a:solidFill>
              </a:rPr>
              <a:t>Kiriath</a:t>
            </a:r>
            <a:r>
              <a:rPr lang="en-US" b="1" dirty="0">
                <a:solidFill>
                  <a:srgbClr val="FFCCCC"/>
                </a:solidFill>
              </a:rPr>
              <a:t> </a:t>
            </a:r>
            <a:r>
              <a:rPr lang="en-US" b="1" dirty="0" err="1">
                <a:solidFill>
                  <a:srgbClr val="FFCCCC"/>
                </a:solidFill>
              </a:rPr>
              <a:t>Arba</a:t>
            </a:r>
            <a:r>
              <a:rPr lang="en-US" b="1" dirty="0">
                <a:solidFill>
                  <a:srgbClr val="FFCCCC"/>
                </a:solidFill>
              </a:rPr>
              <a:t> after </a:t>
            </a:r>
            <a:r>
              <a:rPr lang="en-US" b="1" dirty="0" err="1">
                <a:solidFill>
                  <a:srgbClr val="FFCCCC"/>
                </a:solidFill>
              </a:rPr>
              <a:t>Arba</a:t>
            </a:r>
            <a:r>
              <a:rPr lang="en-US" b="1" dirty="0">
                <a:solidFill>
                  <a:srgbClr val="FFCCCC"/>
                </a:solidFill>
              </a:rPr>
              <a:t>, who was the greatest man among the </a:t>
            </a:r>
            <a:r>
              <a:rPr lang="en-US" b="1" dirty="0" err="1">
                <a:solidFill>
                  <a:srgbClr val="FFCCCC"/>
                </a:solidFill>
              </a:rPr>
              <a:t>Anakites</a:t>
            </a:r>
            <a:r>
              <a:rPr lang="en-US" b="1" dirty="0">
                <a:solidFill>
                  <a:srgbClr val="FFCCCC"/>
                </a:solidFill>
              </a:rPr>
              <a:t>.)</a:t>
            </a:r>
          </a:p>
        </p:txBody>
      </p:sp>
      <p:pic>
        <p:nvPicPr>
          <p:cNvPr id="34819" name="Picture 3" descr="MCj04334560000[1]">
            <a:extLst>
              <a:ext uri="{FF2B5EF4-FFF2-40B4-BE49-F238E27FC236}">
                <a16:creationId xmlns:a16="http://schemas.microsoft.com/office/drawing/2014/main" id="{68ABC3C9-B4C0-4A61-8588-4EE9B52B5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11"/>
          <a:stretch>
            <a:fillRect/>
          </a:stretch>
        </p:blipFill>
        <p:spPr bwMode="auto">
          <a:xfrm flipH="1">
            <a:off x="1981200" y="1905000"/>
            <a:ext cx="989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j0230876">
            <a:extLst>
              <a:ext uri="{FF2B5EF4-FFF2-40B4-BE49-F238E27FC236}">
                <a16:creationId xmlns:a16="http://schemas.microsoft.com/office/drawing/2014/main" id="{71DC4FA6-9D32-4660-840D-407E78CA2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20574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6D70A2E-325A-4B0F-83ED-6DE481E326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marL="4763" indent="-4763"/>
            <a:r>
              <a:rPr lang="en-US" altLang="en-US" sz="4000" b="1">
                <a:solidFill>
                  <a:srgbClr val="FFC000"/>
                </a:solidFill>
              </a:rPr>
              <a:t>Then the land had rest from war.</a:t>
            </a:r>
          </a:p>
        </p:txBody>
      </p:sp>
      <p:pic>
        <p:nvPicPr>
          <p:cNvPr id="35843" name="Picture 4" descr="MPj04332430000[1]">
            <a:extLst>
              <a:ext uri="{FF2B5EF4-FFF2-40B4-BE49-F238E27FC236}">
                <a16:creationId xmlns:a16="http://schemas.microsoft.com/office/drawing/2014/main" id="{B03E5667-8627-4480-943F-2DEA42FE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7521-BDD5-4DF2-A1DC-8176445E420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96D11-75C0-4E57-8C01-31ED46ED074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229600" cy="4114800"/>
          </a:xfrm>
        </p:spPr>
        <p:txBody>
          <a:bodyPr/>
          <a:lstStyle/>
          <a:p>
            <a:pPr>
              <a:defRPr/>
            </a:pPr>
            <a:endParaRPr lang="en-US" sz="4000" b="1" dirty="0"/>
          </a:p>
          <a:p>
            <a:pPr>
              <a:defRPr/>
            </a:pPr>
            <a:r>
              <a:rPr lang="en-US" sz="5400" b="1" dirty="0"/>
              <a:t>God blesses those who serve him wholeheartedly!</a:t>
            </a:r>
          </a:p>
        </p:txBody>
      </p:sp>
    </p:spTree>
    <p:extLst>
      <p:ext uri="{BB962C8B-B14F-4D97-AF65-F5344CB8AC3E}">
        <p14:creationId xmlns:p14="http://schemas.microsoft.com/office/powerpoint/2010/main" val="354837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27A95173-7897-4AB2-B5B6-3823B5B18F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762000"/>
            <a:ext cx="6248400" cy="5105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b="1" dirty="0"/>
              <a:t>When Joshua had grown old, the </a:t>
            </a:r>
            <a:r>
              <a:rPr lang="en-US" sz="4400" b="1" cap="small" dirty="0"/>
              <a:t>Lord</a:t>
            </a:r>
            <a:r>
              <a:rPr lang="en-US" sz="4400" b="1" dirty="0"/>
              <a:t> said to him, “You are now very old, and there are still very large areas of land to be taken over.</a:t>
            </a:r>
          </a:p>
        </p:txBody>
      </p:sp>
      <p:grpSp>
        <p:nvGrpSpPr>
          <p:cNvPr id="14339" name="Group 7">
            <a:extLst>
              <a:ext uri="{FF2B5EF4-FFF2-40B4-BE49-F238E27FC236}">
                <a16:creationId xmlns:a16="http://schemas.microsoft.com/office/drawing/2014/main" id="{05F74CEF-5BD5-4826-87C5-B12A81EDBD5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05000"/>
            <a:ext cx="1219200" cy="3429000"/>
            <a:chOff x="432" y="1200"/>
            <a:chExt cx="768" cy="2160"/>
          </a:xfrm>
        </p:grpSpPr>
        <p:pic>
          <p:nvPicPr>
            <p:cNvPr id="14340" name="Picture 5" descr="clear Joshua with horn">
              <a:extLst>
                <a:ext uri="{FF2B5EF4-FFF2-40B4-BE49-F238E27FC236}">
                  <a16:creationId xmlns:a16="http://schemas.microsoft.com/office/drawing/2014/main" id="{21B5AE93-CF1E-469E-B9B5-C482F4EF0A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768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1" name="Picture 4" descr="MCj01413170000[1]">
              <a:extLst>
                <a:ext uri="{FF2B5EF4-FFF2-40B4-BE49-F238E27FC236}">
                  <a16:creationId xmlns:a16="http://schemas.microsoft.com/office/drawing/2014/main" id="{8E35F4D8-C129-4ED6-B417-3CE708EB0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063" b="36955"/>
            <a:stretch>
              <a:fillRect/>
            </a:stretch>
          </p:blipFill>
          <p:spPr bwMode="auto">
            <a:xfrm flipH="1">
              <a:off x="480" y="1200"/>
              <a:ext cx="42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7E3F2A3-EDED-4952-9856-A94531D46B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3733800" cy="64008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This is the land that remains: all the regions of the Philistines and Geshurites, from the Shihor River on the east of Egypt to the territory of Ekron on the north,</a:t>
            </a:r>
          </a:p>
        </p:txBody>
      </p:sp>
      <p:pic>
        <p:nvPicPr>
          <p:cNvPr id="15363" name="Picture 3" descr="jordan-river">
            <a:extLst>
              <a:ext uri="{FF2B5EF4-FFF2-40B4-BE49-F238E27FC236}">
                <a16:creationId xmlns:a16="http://schemas.microsoft.com/office/drawing/2014/main" id="{16B46CCA-8792-4957-8210-4CF17CEF2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F6C6D0BB-DAD2-4A32-B0E1-C2346B054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657600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Ekron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731B1959-A5C3-4B80-BE6D-B7538D6D3AE9}"/>
              </a:ext>
            </a:extLst>
          </p:cNvPr>
          <p:cNvSpPr txBox="1">
            <a:spLocks noChangeArrowheads="1"/>
          </p:cNvSpPr>
          <p:nvPr/>
        </p:nvSpPr>
        <p:spPr bwMode="auto">
          <a:xfrm rot="-2887328">
            <a:off x="3902869" y="4495007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Philistines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B88094FC-F4E4-4F3C-9AD2-BFC044F80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943600"/>
            <a:ext cx="199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Shihor River</a:t>
            </a:r>
          </a:p>
        </p:txBody>
      </p:sp>
      <p:sp>
        <p:nvSpPr>
          <p:cNvPr id="15367" name="Oval 8">
            <a:extLst>
              <a:ext uri="{FF2B5EF4-FFF2-40B4-BE49-F238E27FC236}">
                <a16:creationId xmlns:a16="http://schemas.microsoft.com/office/drawing/2014/main" id="{1CE892A0-E8AD-42B8-BFD3-9380EE979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3886200" cy="32766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Line 9">
            <a:extLst>
              <a:ext uri="{FF2B5EF4-FFF2-40B4-BE49-F238E27FC236}">
                <a16:creationId xmlns:a16="http://schemas.microsoft.com/office/drawing/2014/main" id="{6CD7B93E-0E44-4601-837A-1B1F9C9B2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7620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ED704C6-53CD-414D-9FF2-A149CB42E3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3962400" cy="64008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all of it counted as Canaanite though held by the five Philistine rulers in Gaza, Ashdod, Ashkelon, Gath and Ekron; the territory of the Avvites on the south;</a:t>
            </a:r>
          </a:p>
        </p:txBody>
      </p:sp>
      <p:pic>
        <p:nvPicPr>
          <p:cNvPr id="16387" name="Picture 4" descr="jordan-river">
            <a:extLst>
              <a:ext uri="{FF2B5EF4-FFF2-40B4-BE49-F238E27FC236}">
                <a16:creationId xmlns:a16="http://schemas.microsoft.com/office/drawing/2014/main" id="{0C04EEE5-C430-49A2-A404-A7B144C82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>
            <a:extLst>
              <a:ext uri="{FF2B5EF4-FFF2-40B4-BE49-F238E27FC236}">
                <a16:creationId xmlns:a16="http://schemas.microsoft.com/office/drawing/2014/main" id="{568B1CEC-9BE3-42A5-BC0F-B43EEF9D7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0386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Ashkelon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8EE7B541-96C2-43D0-A5F5-1223D2956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Ashdod</a:t>
            </a:r>
          </a:p>
        </p:txBody>
      </p:sp>
      <p:sp>
        <p:nvSpPr>
          <p:cNvPr id="16390" name="Text Box 7">
            <a:extLst>
              <a:ext uri="{FF2B5EF4-FFF2-40B4-BE49-F238E27FC236}">
                <a16:creationId xmlns:a16="http://schemas.microsoft.com/office/drawing/2014/main" id="{F911A139-0E9B-4686-81A8-BFBF2B43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05200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Ekron</a:t>
            </a:r>
          </a:p>
        </p:txBody>
      </p:sp>
      <p:sp>
        <p:nvSpPr>
          <p:cNvPr id="16391" name="Text Box 8">
            <a:extLst>
              <a:ext uri="{FF2B5EF4-FFF2-40B4-BE49-F238E27FC236}">
                <a16:creationId xmlns:a16="http://schemas.microsoft.com/office/drawing/2014/main" id="{D0EF4251-4168-44B2-9C68-01B009E9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03860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Gath</a:t>
            </a:r>
          </a:p>
        </p:txBody>
      </p:sp>
      <p:sp>
        <p:nvSpPr>
          <p:cNvPr id="16392" name="Line 9">
            <a:extLst>
              <a:ext uri="{FF2B5EF4-FFF2-40B4-BE49-F238E27FC236}">
                <a16:creationId xmlns:a16="http://schemas.microsoft.com/office/drawing/2014/main" id="{C38BEEDF-2063-41B8-9FFA-CAC44D8CD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533400" cy="609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0">
            <a:extLst>
              <a:ext uri="{FF2B5EF4-FFF2-40B4-BE49-F238E27FC236}">
                <a16:creationId xmlns:a16="http://schemas.microsoft.com/office/drawing/2014/main" id="{4E73C43C-01BB-4E7E-A4F3-8710DE638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3657600"/>
            <a:ext cx="1676400" cy="533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1">
            <a:extLst>
              <a:ext uri="{FF2B5EF4-FFF2-40B4-BE49-F238E27FC236}">
                <a16:creationId xmlns:a16="http://schemas.microsoft.com/office/drawing/2014/main" id="{AF6A5C14-BC12-44C7-93D5-F22B385832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2971800"/>
            <a:ext cx="762000" cy="685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2">
            <a:extLst>
              <a:ext uri="{FF2B5EF4-FFF2-40B4-BE49-F238E27FC236}">
                <a16:creationId xmlns:a16="http://schemas.microsoft.com/office/drawing/2014/main" id="{A85ECF08-6175-4F49-A01B-94237519A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05200"/>
            <a:ext cx="533400" cy="609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3">
            <a:extLst>
              <a:ext uri="{FF2B5EF4-FFF2-40B4-BE49-F238E27FC236}">
                <a16:creationId xmlns:a16="http://schemas.microsoft.com/office/drawing/2014/main" id="{8F650373-7A86-44F0-9E67-8CD5C2622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00400"/>
            <a:ext cx="457200" cy="457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4">
            <a:extLst>
              <a:ext uri="{FF2B5EF4-FFF2-40B4-BE49-F238E27FC236}">
                <a16:creationId xmlns:a16="http://schemas.microsoft.com/office/drawing/2014/main" id="{4C235813-A166-4D05-9DD1-6BDFA73BED51}"/>
              </a:ext>
            </a:extLst>
          </p:cNvPr>
          <p:cNvSpPr txBox="1">
            <a:spLocks noChangeArrowheads="1"/>
          </p:cNvSpPr>
          <p:nvPr/>
        </p:nvSpPr>
        <p:spPr bwMode="auto">
          <a:xfrm rot="-2454142">
            <a:off x="3657600" y="2743200"/>
            <a:ext cx="2500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Canaanite</a:t>
            </a:r>
          </a:p>
        </p:txBody>
      </p:sp>
      <p:sp>
        <p:nvSpPr>
          <p:cNvPr id="16398" name="Oval 15">
            <a:extLst>
              <a:ext uri="{FF2B5EF4-FFF2-40B4-BE49-F238E27FC236}">
                <a16:creationId xmlns:a16="http://schemas.microsoft.com/office/drawing/2014/main" id="{8EC69BA2-B32C-417A-AB8E-FC3FE1C9F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19400"/>
            <a:ext cx="2514600" cy="30480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238B614-9DD8-40EE-95DF-A8A22CE91D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05400" y="228600"/>
            <a:ext cx="3733800" cy="6400800"/>
          </a:xfrm>
        </p:spPr>
        <p:txBody>
          <a:bodyPr/>
          <a:lstStyle/>
          <a:p>
            <a:pPr eaLnBrk="1" hangingPunct="1"/>
            <a:r>
              <a:rPr lang="en-US" altLang="en-US" sz="4400" b="1"/>
              <a:t>all the land of the Canaanites, from Arah of the Sidonians </a:t>
            </a:r>
          </a:p>
          <a:p>
            <a:pPr eaLnBrk="1" hangingPunct="1"/>
            <a:r>
              <a:rPr lang="en-US" altLang="en-US" sz="4400" b="1"/>
              <a:t>as far as Aphek</a:t>
            </a:r>
          </a:p>
        </p:txBody>
      </p:sp>
      <p:pic>
        <p:nvPicPr>
          <p:cNvPr id="17411" name="Picture 3" descr="jordan-river">
            <a:extLst>
              <a:ext uri="{FF2B5EF4-FFF2-40B4-BE49-F238E27FC236}">
                <a16:creationId xmlns:a16="http://schemas.microsoft.com/office/drawing/2014/main" id="{E7393F13-63A6-400E-B999-0BAF6E7C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Line 4">
            <a:extLst>
              <a:ext uri="{FF2B5EF4-FFF2-40B4-BE49-F238E27FC236}">
                <a16:creationId xmlns:a16="http://schemas.microsoft.com/office/drawing/2014/main" id="{77A05CCC-613F-4DD0-BFED-2A0A6A458D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3276600"/>
            <a:ext cx="3657600" cy="25146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7A09F1C0-CE5C-4F99-A7A7-F36C214FF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SIDON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050F5905-5189-4F98-88F9-1CF166991D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685800"/>
            <a:ext cx="2286000" cy="16764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058979A2-57F4-4F8B-977F-8F5F4BFE1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04800"/>
            <a:ext cx="2514600" cy="35052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Text Box 5">
            <a:extLst>
              <a:ext uri="{FF2B5EF4-FFF2-40B4-BE49-F238E27FC236}">
                <a16:creationId xmlns:a16="http://schemas.microsoft.com/office/drawing/2014/main" id="{65E4C947-C1D6-45AB-82A2-243893A2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480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APHEK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C143A2B-8CEF-4B6C-AFF2-98C7DA0AE1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248400" y="1219200"/>
            <a:ext cx="2743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and the border of the Amorites; the area of Byblos;</a:t>
            </a:r>
          </a:p>
        </p:txBody>
      </p:sp>
      <p:pic>
        <p:nvPicPr>
          <p:cNvPr id="18435" name="Picture 3" descr="jordan-river">
            <a:extLst>
              <a:ext uri="{FF2B5EF4-FFF2-40B4-BE49-F238E27FC236}">
                <a16:creationId xmlns:a16="http://schemas.microsoft.com/office/drawing/2014/main" id="{57B5C593-337C-495C-9568-35604F7DC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52260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>
            <a:extLst>
              <a:ext uri="{FF2B5EF4-FFF2-40B4-BE49-F238E27FC236}">
                <a16:creationId xmlns:a16="http://schemas.microsoft.com/office/drawing/2014/main" id="{67E8385C-6BA9-4099-B037-636B1CFE4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7200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Byblos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49D16ADD-3842-4D78-946B-C9164BFA0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762000"/>
            <a:ext cx="129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Palestine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4DCAEF5E-A467-4979-972A-58C925B254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1143000"/>
            <a:ext cx="990600" cy="17526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FF65E979-AE3A-43DC-B871-6EAE60724E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838200"/>
            <a:ext cx="3048000" cy="37338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Oval 8">
            <a:extLst>
              <a:ext uri="{FF2B5EF4-FFF2-40B4-BE49-F238E27FC236}">
                <a16:creationId xmlns:a16="http://schemas.microsoft.com/office/drawing/2014/main" id="{CB7889AE-C23D-48C5-8D61-A1A856F07470}"/>
              </a:ext>
            </a:extLst>
          </p:cNvPr>
          <p:cNvSpPr>
            <a:spLocks noChangeArrowheads="1"/>
          </p:cNvSpPr>
          <p:nvPr/>
        </p:nvSpPr>
        <p:spPr bwMode="auto">
          <a:xfrm rot="5166183">
            <a:off x="3248819" y="-1224756"/>
            <a:ext cx="1601788" cy="43434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A392250-A1C4-44FC-AC42-69222D0317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05400" y="1524000"/>
            <a:ext cx="3733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and all Lebanon to the east, from Baal Gad below Mount Hermon to Lebo Hamath.</a:t>
            </a:r>
          </a:p>
        </p:txBody>
      </p:sp>
      <p:pic>
        <p:nvPicPr>
          <p:cNvPr id="19459" name="Picture 3" descr="jordan-river">
            <a:extLst>
              <a:ext uri="{FF2B5EF4-FFF2-40B4-BE49-F238E27FC236}">
                <a16:creationId xmlns:a16="http://schemas.microsoft.com/office/drawing/2014/main" id="{6796D8D8-2D93-454D-BF7F-54E70074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>
            <a:extLst>
              <a:ext uri="{FF2B5EF4-FFF2-40B4-BE49-F238E27FC236}">
                <a16:creationId xmlns:a16="http://schemas.microsoft.com/office/drawing/2014/main" id="{78979534-DB5B-4735-9F68-94F1ED76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"/>
            <a:ext cx="1336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Mt.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Hermon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D4953D4-13B3-4210-AA31-4AB270B7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188913"/>
            <a:ext cx="98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Lebo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Hamath</a:t>
            </a:r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2967C715-04AD-47F7-ABC9-46A9B027EC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838200"/>
            <a:ext cx="609600" cy="28194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B2E72AD7-7EBF-4068-A56F-69C6BC8DE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838200"/>
            <a:ext cx="533400" cy="46482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F7956589-65F4-4478-A268-7B836176C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685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C44B2AE8-404D-41B8-8075-CF83706CD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685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A8C1B0D3-2289-4C46-A0BE-E8729A3AF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609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2A3C0BB1-ECA3-492E-96A9-EF80C2A76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0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Oval 12">
            <a:extLst>
              <a:ext uri="{FF2B5EF4-FFF2-40B4-BE49-F238E27FC236}">
                <a16:creationId xmlns:a16="http://schemas.microsoft.com/office/drawing/2014/main" id="{64E505E7-D782-427B-9528-28CF321D5B11}"/>
              </a:ext>
            </a:extLst>
          </p:cNvPr>
          <p:cNvSpPr>
            <a:spLocks noChangeArrowheads="1"/>
          </p:cNvSpPr>
          <p:nvPr/>
        </p:nvSpPr>
        <p:spPr bwMode="auto">
          <a:xfrm rot="5166183">
            <a:off x="5942806" y="-1370806"/>
            <a:ext cx="1601788" cy="4343400"/>
          </a:xfrm>
          <a:prstGeom prst="ellipse">
            <a:avLst/>
          </a:prstGeom>
          <a:noFill/>
          <a:ln w="793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780</Words>
  <Application>Microsoft Office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Calibri</vt:lpstr>
      <vt:lpstr>Tahoma</vt:lpstr>
      <vt:lpstr>Wingdings</vt:lpstr>
      <vt:lpstr>Verdana</vt:lpstr>
      <vt:lpstr>Arial Black</vt:lpstr>
      <vt:lpstr>Britannic Bold</vt:lpstr>
      <vt:lpstr>Default Design</vt:lpstr>
      <vt:lpstr>Mountain Top</vt:lpstr>
      <vt:lpstr>Curtain Call</vt:lpstr>
      <vt:lpstr>Ocean</vt:lpstr>
      <vt:lpstr>Cliff</vt:lpstr>
      <vt:lpstr>Glass Layers</vt:lpstr>
      <vt:lpstr>PowerPoint Presentation</vt:lpstr>
      <vt:lpstr>Memory Verse</vt:lpstr>
      <vt:lpstr>The Truth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 Beathard</dc:creator>
  <cp:lastModifiedBy>Litman, Kevin</cp:lastModifiedBy>
  <cp:revision>83</cp:revision>
  <dcterms:created xsi:type="dcterms:W3CDTF">2009-08-14T18:45:46Z</dcterms:created>
  <dcterms:modified xsi:type="dcterms:W3CDTF">2021-11-05T11:55:33Z</dcterms:modified>
</cp:coreProperties>
</file>