
<file path=[Content_Types].xml><?xml version="1.0" encoding="utf-8"?>
<Types xmlns="http://schemas.openxmlformats.org/package/2006/content-types">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340" r:id="rId3"/>
    <p:sldId id="258" r:id="rId4"/>
    <p:sldId id="259" r:id="rId5"/>
    <p:sldId id="260" r:id="rId6"/>
    <p:sldId id="261" r:id="rId7"/>
    <p:sldId id="262" r:id="rId8"/>
    <p:sldId id="263" r:id="rId9"/>
    <p:sldId id="264" r:id="rId10"/>
    <p:sldId id="265" r:id="rId11"/>
    <p:sldId id="266" r:id="rId12"/>
    <p:sldId id="267" r:id="rId13"/>
    <p:sldId id="283" r:id="rId14"/>
    <p:sldId id="284" r:id="rId15"/>
    <p:sldId id="285" r:id="rId16"/>
    <p:sldId id="289" r:id="rId17"/>
    <p:sldId id="326" r:id="rId18"/>
    <p:sldId id="328" r:id="rId19"/>
    <p:sldId id="330" r:id="rId20"/>
    <p:sldId id="331" r:id="rId21"/>
    <p:sldId id="332" r:id="rId22"/>
    <p:sldId id="334" r:id="rId23"/>
    <p:sldId id="335" r:id="rId24"/>
    <p:sldId id="336" r:id="rId25"/>
    <p:sldId id="337" r:id="rId26"/>
    <p:sldId id="338" r:id="rId27"/>
    <p:sldId id="339" r:id="rId28"/>
    <p:sldId id="301" r:id="rId29"/>
    <p:sldId id="302" r:id="rId30"/>
    <p:sldId id="303" r:id="rId31"/>
    <p:sldId id="304" r:id="rId32"/>
    <p:sldId id="305" r:id="rId33"/>
    <p:sldId id="306" r:id="rId34"/>
    <p:sldId id="307" r:id="rId35"/>
    <p:sldId id="308" r:id="rId36"/>
    <p:sldId id="309" r:id="rId37"/>
    <p:sldId id="310" r:id="rId38"/>
    <p:sldId id="311" r:id="rId3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23783-96F3-4E64-A15C-B51ECE8B885F}" v="27" dt="2021-09-08T15:09:50.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14" autoAdjust="0"/>
  </p:normalViewPr>
  <p:slideViewPr>
    <p:cSldViewPr>
      <p:cViewPr varScale="1">
        <p:scale>
          <a:sx n="110" d="100"/>
          <a:sy n="110" d="100"/>
        </p:scale>
        <p:origin x="1644" y="132"/>
      </p:cViewPr>
      <p:guideLst>
        <p:guide orient="horz" pos="2160"/>
        <p:guide pos="2880"/>
      </p:guideLst>
    </p:cSldViewPr>
  </p:slideViewPr>
  <p:outlineViewPr>
    <p:cViewPr>
      <p:scale>
        <a:sx n="33" d="100"/>
        <a:sy n="33" d="100"/>
      </p:scale>
      <p:origin x="0" y="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L" userId="c83b8c5f662f391c" providerId="LiveId" clId="{06A23783-96F3-4E64-A15C-B51ECE8B885F}"/>
    <pc:docChg chg="undo custSel delSld modSld sldOrd">
      <pc:chgData name="A L" userId="c83b8c5f662f391c" providerId="LiveId" clId="{06A23783-96F3-4E64-A15C-B51ECE8B885F}" dt="2021-09-08T15:28:09.488" v="64" actId="167"/>
      <pc:docMkLst>
        <pc:docMk/>
      </pc:docMkLst>
      <pc:sldChg chg="modSp mod">
        <pc:chgData name="A L" userId="c83b8c5f662f391c" providerId="LiveId" clId="{06A23783-96F3-4E64-A15C-B51ECE8B885F}" dt="2021-09-08T15:26:14.274" v="46" actId="1076"/>
        <pc:sldMkLst>
          <pc:docMk/>
          <pc:sldMk cId="0" sldId="283"/>
        </pc:sldMkLst>
        <pc:picChg chg="mod">
          <ac:chgData name="A L" userId="c83b8c5f662f391c" providerId="LiveId" clId="{06A23783-96F3-4E64-A15C-B51ECE8B885F}" dt="2021-09-08T15:26:14.274" v="46" actId="1076"/>
          <ac:picMkLst>
            <pc:docMk/>
            <pc:sldMk cId="0" sldId="283"/>
            <ac:picMk id="14343" creationId="{00000000-0000-0000-0000-000000000000}"/>
          </ac:picMkLst>
        </pc:picChg>
      </pc:sldChg>
      <pc:sldChg chg="modSp mod ord">
        <pc:chgData name="A L" userId="c83b8c5f662f391c" providerId="LiveId" clId="{06A23783-96F3-4E64-A15C-B51ECE8B885F}" dt="2021-09-08T15:10:01.868" v="44" actId="207"/>
        <pc:sldMkLst>
          <pc:docMk/>
          <pc:sldMk cId="0" sldId="285"/>
        </pc:sldMkLst>
        <pc:spChg chg="mod">
          <ac:chgData name="A L" userId="c83b8c5f662f391c" providerId="LiveId" clId="{06A23783-96F3-4E64-A15C-B51ECE8B885F}" dt="2021-09-08T15:10:01.868" v="44" actId="207"/>
          <ac:spMkLst>
            <pc:docMk/>
            <pc:sldMk cId="0" sldId="285"/>
            <ac:spMk id="71683" creationId="{00000000-0000-0000-0000-000000000000}"/>
          </ac:spMkLst>
        </pc:spChg>
      </pc:sldChg>
      <pc:sldChg chg="modAnim">
        <pc:chgData name="A L" userId="c83b8c5f662f391c" providerId="LiveId" clId="{06A23783-96F3-4E64-A15C-B51ECE8B885F}" dt="2021-09-08T14:51:53.986" v="4"/>
        <pc:sldMkLst>
          <pc:docMk/>
          <pc:sldMk cId="0" sldId="289"/>
        </pc:sldMkLst>
      </pc:sldChg>
      <pc:sldChg chg="delSp mod delAnim modAnim">
        <pc:chgData name="A L" userId="c83b8c5f662f391c" providerId="LiveId" clId="{06A23783-96F3-4E64-A15C-B51ECE8B885F}" dt="2021-09-08T14:55:48.604" v="19" actId="478"/>
        <pc:sldMkLst>
          <pc:docMk/>
          <pc:sldMk cId="0" sldId="301"/>
        </pc:sldMkLst>
        <pc:picChg chg="del">
          <ac:chgData name="A L" userId="c83b8c5f662f391c" providerId="LiveId" clId="{06A23783-96F3-4E64-A15C-B51ECE8B885F}" dt="2021-09-08T14:55:48.604" v="19" actId="478"/>
          <ac:picMkLst>
            <pc:docMk/>
            <pc:sldMk cId="0" sldId="301"/>
            <ac:picMk id="88078" creationId="{00000000-0000-0000-0000-000000000000}"/>
          </ac:picMkLst>
        </pc:picChg>
      </pc:sldChg>
      <pc:sldChg chg="modAnim">
        <pc:chgData name="A L" userId="c83b8c5f662f391c" providerId="LiveId" clId="{06A23783-96F3-4E64-A15C-B51ECE8B885F}" dt="2021-09-08T14:58:02.457" v="20"/>
        <pc:sldMkLst>
          <pc:docMk/>
          <pc:sldMk cId="0" sldId="302"/>
        </pc:sldMkLst>
      </pc:sldChg>
      <pc:sldChg chg="modSp modAnim">
        <pc:chgData name="A L" userId="c83b8c5f662f391c" providerId="LiveId" clId="{06A23783-96F3-4E64-A15C-B51ECE8B885F}" dt="2021-09-08T15:09:36.091" v="42" actId="207"/>
        <pc:sldMkLst>
          <pc:docMk/>
          <pc:sldMk cId="0" sldId="303"/>
        </pc:sldMkLst>
        <pc:spChg chg="mod">
          <ac:chgData name="A L" userId="c83b8c5f662f391c" providerId="LiveId" clId="{06A23783-96F3-4E64-A15C-B51ECE8B885F}" dt="2021-09-08T15:09:36.091" v="42" actId="207"/>
          <ac:spMkLst>
            <pc:docMk/>
            <pc:sldMk cId="0" sldId="303"/>
            <ac:spMk id="90115" creationId="{00000000-0000-0000-0000-000000000000}"/>
          </ac:spMkLst>
        </pc:spChg>
      </pc:sldChg>
      <pc:sldChg chg="modSp mod modAnim">
        <pc:chgData name="A L" userId="c83b8c5f662f391c" providerId="LiveId" clId="{06A23783-96F3-4E64-A15C-B51ECE8B885F}" dt="2021-09-08T14:59:00.766" v="29" actId="1076"/>
        <pc:sldMkLst>
          <pc:docMk/>
          <pc:sldMk cId="0" sldId="304"/>
        </pc:sldMkLst>
        <pc:picChg chg="mod">
          <ac:chgData name="A L" userId="c83b8c5f662f391c" providerId="LiveId" clId="{06A23783-96F3-4E64-A15C-B51ECE8B885F}" dt="2021-09-08T14:58:52.192" v="27" actId="1076"/>
          <ac:picMkLst>
            <pc:docMk/>
            <pc:sldMk cId="0" sldId="304"/>
            <ac:picMk id="43014" creationId="{00000000-0000-0000-0000-000000000000}"/>
          </ac:picMkLst>
        </pc:picChg>
        <pc:picChg chg="mod">
          <ac:chgData name="A L" userId="c83b8c5f662f391c" providerId="LiveId" clId="{06A23783-96F3-4E64-A15C-B51ECE8B885F}" dt="2021-09-08T14:59:00.766" v="29" actId="1076"/>
          <ac:picMkLst>
            <pc:docMk/>
            <pc:sldMk cId="0" sldId="304"/>
            <ac:picMk id="91143" creationId="{00000000-0000-0000-0000-000000000000}"/>
          </ac:picMkLst>
        </pc:picChg>
        <pc:picChg chg="mod">
          <ac:chgData name="A L" userId="c83b8c5f662f391c" providerId="LiveId" clId="{06A23783-96F3-4E64-A15C-B51ECE8B885F}" dt="2021-09-08T14:58:58.012" v="28" actId="1076"/>
          <ac:picMkLst>
            <pc:docMk/>
            <pc:sldMk cId="0" sldId="304"/>
            <ac:picMk id="91144" creationId="{00000000-0000-0000-0000-000000000000}"/>
          </ac:picMkLst>
        </pc:picChg>
      </pc:sldChg>
      <pc:sldChg chg="modSp modAnim">
        <pc:chgData name="A L" userId="c83b8c5f662f391c" providerId="LiveId" clId="{06A23783-96F3-4E64-A15C-B51ECE8B885F}" dt="2021-09-08T14:59:28.680" v="32" actId="20577"/>
        <pc:sldMkLst>
          <pc:docMk/>
          <pc:sldMk cId="0" sldId="305"/>
        </pc:sldMkLst>
        <pc:spChg chg="mod">
          <ac:chgData name="A L" userId="c83b8c5f662f391c" providerId="LiveId" clId="{06A23783-96F3-4E64-A15C-B51ECE8B885F}" dt="2021-09-08T14:59:28.680" v="32" actId="20577"/>
          <ac:spMkLst>
            <pc:docMk/>
            <pc:sldMk cId="0" sldId="305"/>
            <ac:spMk id="45058" creationId="{00000000-0000-0000-0000-000000000000}"/>
          </ac:spMkLst>
        </pc:spChg>
      </pc:sldChg>
      <pc:sldChg chg="modAnim">
        <pc:chgData name="A L" userId="c83b8c5f662f391c" providerId="LiveId" clId="{06A23783-96F3-4E64-A15C-B51ECE8B885F}" dt="2021-09-08T14:59:42.963" v="33"/>
        <pc:sldMkLst>
          <pc:docMk/>
          <pc:sldMk cId="0" sldId="306"/>
        </pc:sldMkLst>
      </pc:sldChg>
      <pc:sldChg chg="modAnim">
        <pc:chgData name="A L" userId="c83b8c5f662f391c" providerId="LiveId" clId="{06A23783-96F3-4E64-A15C-B51ECE8B885F}" dt="2021-09-08T15:00:17.056" v="34"/>
        <pc:sldMkLst>
          <pc:docMk/>
          <pc:sldMk cId="0" sldId="307"/>
        </pc:sldMkLst>
      </pc:sldChg>
      <pc:sldChg chg="modAnim">
        <pc:chgData name="A L" userId="c83b8c5f662f391c" providerId="LiveId" clId="{06A23783-96F3-4E64-A15C-B51ECE8B885F}" dt="2021-09-08T15:00:28.415" v="35"/>
        <pc:sldMkLst>
          <pc:docMk/>
          <pc:sldMk cId="0" sldId="308"/>
        </pc:sldMkLst>
      </pc:sldChg>
      <pc:sldChg chg="modSp mod modAnim">
        <pc:chgData name="A L" userId="c83b8c5f662f391c" providerId="LiveId" clId="{06A23783-96F3-4E64-A15C-B51ECE8B885F}" dt="2021-09-08T15:08:49.140" v="41" actId="14100"/>
        <pc:sldMkLst>
          <pc:docMk/>
          <pc:sldMk cId="0" sldId="309"/>
        </pc:sldMkLst>
        <pc:picChg chg="mod">
          <ac:chgData name="A L" userId="c83b8c5f662f391c" providerId="LiveId" clId="{06A23783-96F3-4E64-A15C-B51ECE8B885F}" dt="2021-09-08T15:08:49.140" v="41" actId="14100"/>
          <ac:picMkLst>
            <pc:docMk/>
            <pc:sldMk cId="0" sldId="309"/>
            <ac:picMk id="98307" creationId="{00000000-0000-0000-0000-000000000000}"/>
          </ac:picMkLst>
        </pc:picChg>
      </pc:sldChg>
      <pc:sldChg chg="del">
        <pc:chgData name="A L" userId="c83b8c5f662f391c" providerId="LiveId" clId="{06A23783-96F3-4E64-A15C-B51ECE8B885F}" dt="2021-09-08T15:01:03.277" v="36" actId="47"/>
        <pc:sldMkLst>
          <pc:docMk/>
          <pc:sldMk cId="0" sldId="312"/>
        </pc:sldMkLst>
      </pc:sldChg>
      <pc:sldChg chg="modSp mod modAnim">
        <pc:chgData name="A L" userId="c83b8c5f662f391c" providerId="LiveId" clId="{06A23783-96F3-4E64-A15C-B51ECE8B885F}" dt="2021-09-08T15:26:41.458" v="48" actId="167"/>
        <pc:sldMkLst>
          <pc:docMk/>
          <pc:sldMk cId="1628471570" sldId="326"/>
        </pc:sldMkLst>
        <pc:picChg chg="mod ord">
          <ac:chgData name="A L" userId="c83b8c5f662f391c" providerId="LiveId" clId="{06A23783-96F3-4E64-A15C-B51ECE8B885F}" dt="2021-09-08T15:26:41.458" v="48" actId="167"/>
          <ac:picMkLst>
            <pc:docMk/>
            <pc:sldMk cId="1628471570" sldId="326"/>
            <ac:picMk id="76817" creationId="{00000000-0000-0000-0000-000000000000}"/>
          </ac:picMkLst>
        </pc:picChg>
      </pc:sldChg>
      <pc:sldChg chg="modSp modAnim">
        <pc:chgData name="A L" userId="c83b8c5f662f391c" providerId="LiveId" clId="{06A23783-96F3-4E64-A15C-B51ECE8B885F}" dt="2021-09-08T15:09:50.077" v="43" actId="207"/>
        <pc:sldMkLst>
          <pc:docMk/>
          <pc:sldMk cId="484503275" sldId="328"/>
        </pc:sldMkLst>
        <pc:spChg chg="mod">
          <ac:chgData name="A L" userId="c83b8c5f662f391c" providerId="LiveId" clId="{06A23783-96F3-4E64-A15C-B51ECE8B885F}" dt="2021-09-08T15:09:50.077" v="43" actId="207"/>
          <ac:spMkLst>
            <pc:docMk/>
            <pc:sldMk cId="484503275" sldId="328"/>
            <ac:spMk id="23556" creationId="{00000000-0000-0000-0000-000000000000}"/>
          </ac:spMkLst>
        </pc:spChg>
      </pc:sldChg>
      <pc:sldChg chg="modSp mod modAnim">
        <pc:chgData name="A L" userId="c83b8c5f662f391c" providerId="LiveId" clId="{06A23783-96F3-4E64-A15C-B51ECE8B885F}" dt="2021-09-08T15:27:48.047" v="63" actId="20577"/>
        <pc:sldMkLst>
          <pc:docMk/>
          <pc:sldMk cId="2902359508" sldId="330"/>
        </pc:sldMkLst>
        <pc:spChg chg="mod">
          <ac:chgData name="A L" userId="c83b8c5f662f391c" providerId="LiveId" clId="{06A23783-96F3-4E64-A15C-B51ECE8B885F}" dt="2021-09-08T15:27:43.492" v="62" actId="20577"/>
          <ac:spMkLst>
            <pc:docMk/>
            <pc:sldMk cId="2902359508" sldId="330"/>
            <ac:spMk id="78851" creationId="{00000000-0000-0000-0000-000000000000}"/>
          </ac:spMkLst>
        </pc:spChg>
        <pc:spChg chg="mod">
          <ac:chgData name="A L" userId="c83b8c5f662f391c" providerId="LiveId" clId="{06A23783-96F3-4E64-A15C-B51ECE8B885F}" dt="2021-09-08T15:27:48.047" v="63" actId="20577"/>
          <ac:spMkLst>
            <pc:docMk/>
            <pc:sldMk cId="2902359508" sldId="330"/>
            <ac:spMk id="78853" creationId="{00000000-0000-0000-0000-000000000000}"/>
          </ac:spMkLst>
        </pc:spChg>
        <pc:picChg chg="mod ord">
          <ac:chgData name="A L" userId="c83b8c5f662f391c" providerId="LiveId" clId="{06A23783-96F3-4E64-A15C-B51ECE8B885F}" dt="2021-09-08T15:27:39.428" v="61" actId="1076"/>
          <ac:picMkLst>
            <pc:docMk/>
            <pc:sldMk cId="2902359508" sldId="330"/>
            <ac:picMk id="26628" creationId="{00000000-0000-0000-0000-000000000000}"/>
          </ac:picMkLst>
        </pc:picChg>
        <pc:picChg chg="mod ord">
          <ac:chgData name="A L" userId="c83b8c5f662f391c" providerId="LiveId" clId="{06A23783-96F3-4E64-A15C-B51ECE8B885F}" dt="2021-09-08T15:27:35.872" v="60" actId="1076"/>
          <ac:picMkLst>
            <pc:docMk/>
            <pc:sldMk cId="2902359508" sldId="330"/>
            <ac:picMk id="26630" creationId="{00000000-0000-0000-0000-000000000000}"/>
          </ac:picMkLst>
        </pc:picChg>
        <pc:picChg chg="mod">
          <ac:chgData name="A L" userId="c83b8c5f662f391c" providerId="LiveId" clId="{06A23783-96F3-4E64-A15C-B51ECE8B885F}" dt="2021-09-08T15:27:35.872" v="60" actId="1076"/>
          <ac:picMkLst>
            <pc:docMk/>
            <pc:sldMk cId="2902359508" sldId="330"/>
            <ac:picMk id="26631" creationId="{00000000-0000-0000-0000-000000000000}"/>
          </ac:picMkLst>
        </pc:picChg>
      </pc:sldChg>
      <pc:sldChg chg="modSp mod modAnim">
        <pc:chgData name="A L" userId="c83b8c5f662f391c" providerId="LiveId" clId="{06A23783-96F3-4E64-A15C-B51ECE8B885F}" dt="2021-09-08T14:53:38.250" v="13" actId="1076"/>
        <pc:sldMkLst>
          <pc:docMk/>
          <pc:sldMk cId="1929263670" sldId="332"/>
        </pc:sldMkLst>
        <pc:picChg chg="mod">
          <ac:chgData name="A L" userId="c83b8c5f662f391c" providerId="LiveId" clId="{06A23783-96F3-4E64-A15C-B51ECE8B885F}" dt="2021-09-08T14:53:38.250" v="13" actId="1076"/>
          <ac:picMkLst>
            <pc:docMk/>
            <pc:sldMk cId="1929263670" sldId="332"/>
            <ac:picMk id="80908" creationId="{00000000-0000-0000-0000-000000000000}"/>
          </ac:picMkLst>
        </pc:picChg>
      </pc:sldChg>
      <pc:sldChg chg="modSp mod">
        <pc:chgData name="A L" userId="c83b8c5f662f391c" providerId="LiveId" clId="{06A23783-96F3-4E64-A15C-B51ECE8B885F}" dt="2021-09-08T15:28:09.488" v="64" actId="167"/>
        <pc:sldMkLst>
          <pc:docMk/>
          <pc:sldMk cId="1708642716" sldId="334"/>
        </pc:sldMkLst>
        <pc:picChg chg="ord">
          <ac:chgData name="A L" userId="c83b8c5f662f391c" providerId="LiveId" clId="{06A23783-96F3-4E64-A15C-B51ECE8B885F}" dt="2021-09-08T15:28:09.488" v="64" actId="167"/>
          <ac:picMkLst>
            <pc:docMk/>
            <pc:sldMk cId="1708642716" sldId="334"/>
            <ac:picMk id="31748" creationId="{00000000-0000-0000-0000-000000000000}"/>
          </ac:picMkLst>
        </pc:picChg>
      </pc:sldChg>
      <pc:sldChg chg="modAnim">
        <pc:chgData name="A L" userId="c83b8c5f662f391c" providerId="LiveId" clId="{06A23783-96F3-4E64-A15C-B51ECE8B885F}" dt="2021-09-08T14:54:15.505" v="15"/>
        <pc:sldMkLst>
          <pc:docMk/>
          <pc:sldMk cId="2174878579" sldId="336"/>
        </pc:sldMkLst>
      </pc:sldChg>
      <pc:sldChg chg="modSp mod modAnim">
        <pc:chgData name="A L" userId="c83b8c5f662f391c" providerId="LiveId" clId="{06A23783-96F3-4E64-A15C-B51ECE8B885F}" dt="2021-09-08T14:55:03.948" v="17"/>
        <pc:sldMkLst>
          <pc:docMk/>
          <pc:sldMk cId="1484633562" sldId="339"/>
        </pc:sldMkLst>
        <pc:spChg chg="mod">
          <ac:chgData name="A L" userId="c83b8c5f662f391c" providerId="LiveId" clId="{06A23783-96F3-4E64-A15C-B51ECE8B885F}" dt="2021-09-08T14:54:56.713" v="16" actId="20577"/>
          <ac:spMkLst>
            <pc:docMk/>
            <pc:sldMk cId="1484633562" sldId="339"/>
            <ac:spMk id="3686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05220E3-4C25-4D16-8DDB-7F8A8CFEF696}" type="datetimeFigureOut">
              <a:rPr lang="en-US" smtClean="0"/>
              <a:pPr/>
              <a:t>9/8/2021</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6A76D13-9AA4-4452-835A-D71102C7CA5C}" type="slidenum">
              <a:rPr lang="en-US" smtClean="0"/>
              <a:pPr/>
              <a:t>‹#›</a:t>
            </a:fld>
            <a:endParaRPr lang="en-US"/>
          </a:p>
        </p:txBody>
      </p:sp>
    </p:spTree>
    <p:extLst>
      <p:ext uri="{BB962C8B-B14F-4D97-AF65-F5344CB8AC3E}">
        <p14:creationId xmlns:p14="http://schemas.microsoft.com/office/powerpoint/2010/main" val="3391372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756D6BB-BAEC-4C8E-B579-202135A9FCAB}" type="slidenum">
              <a:rPr lang="en-US" altLang="en-US"/>
              <a:pPr>
                <a:defRPr/>
              </a:pPr>
              <a:t>‹#›</a:t>
            </a:fld>
            <a:endParaRPr lang="en-US" altLang="en-US"/>
          </a:p>
        </p:txBody>
      </p:sp>
    </p:spTree>
    <p:extLst>
      <p:ext uri="{BB962C8B-B14F-4D97-AF65-F5344CB8AC3E}">
        <p14:creationId xmlns:p14="http://schemas.microsoft.com/office/powerpoint/2010/main" val="2471919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7C657D-46D2-4864-9CF7-906A15407ED9}" type="slidenum">
              <a:rPr lang="en-US" altLang="en-US"/>
              <a:pPr>
                <a:spcBef>
                  <a:spcPct val="0"/>
                </a:spcBef>
              </a:pPr>
              <a:t>31</a:t>
            </a:fld>
            <a:endParaRPr lang="en-US" altLang="en-US"/>
          </a:p>
        </p:txBody>
      </p:sp>
      <p:sp>
        <p:nvSpPr>
          <p:cNvPr id="44035" name="Text Box 2"/>
          <p:cNvSpPr txBox="1">
            <a:spLocks noChangeArrowheads="1"/>
          </p:cNvSpPr>
          <p:nvPr/>
        </p:nvSpPr>
        <p:spPr bwMode="auto">
          <a:xfrm>
            <a:off x="1209675" y="705300"/>
            <a:ext cx="4438650" cy="3486150"/>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44036" name="Rectangle 3"/>
          <p:cNvSpPr>
            <a:spLocks noGrp="1" noChangeArrowheads="1"/>
          </p:cNvSpPr>
          <p:nvPr>
            <p:ph type="body"/>
          </p:nvPr>
        </p:nvSpPr>
        <p:spPr>
          <a:xfrm>
            <a:off x="685800" y="4414177"/>
            <a:ext cx="5487988" cy="41833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9729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BD69F3-D86A-4C46-8F4D-BAAC71AEB211}" type="slidenum">
              <a:rPr lang="en-US" altLang="en-US"/>
              <a:pPr>
                <a:spcBef>
                  <a:spcPct val="0"/>
                </a:spcBef>
              </a:pPr>
              <a:t>35</a:t>
            </a:fld>
            <a:endParaRPr lang="en-US" altLang="en-US"/>
          </a:p>
        </p:txBody>
      </p:sp>
      <p:sp>
        <p:nvSpPr>
          <p:cNvPr id="53251" name="Text Box 2"/>
          <p:cNvSpPr txBox="1">
            <a:spLocks noChangeArrowheads="1"/>
          </p:cNvSpPr>
          <p:nvPr/>
        </p:nvSpPr>
        <p:spPr bwMode="auto">
          <a:xfrm>
            <a:off x="1209675" y="705300"/>
            <a:ext cx="4438650" cy="3486150"/>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53252" name="Rectangle 3"/>
          <p:cNvSpPr>
            <a:spLocks noGrp="1" noChangeArrowheads="1"/>
          </p:cNvSpPr>
          <p:nvPr>
            <p:ph type="body"/>
          </p:nvPr>
        </p:nvSpPr>
        <p:spPr>
          <a:xfrm>
            <a:off x="685800" y="4414177"/>
            <a:ext cx="5487988" cy="41833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8736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35748D-95A9-46B7-A394-7819FDBF9A77}" type="slidenum">
              <a:rPr lang="en-US" altLang="en-US"/>
              <a:pPr>
                <a:spcBef>
                  <a:spcPct val="0"/>
                </a:spcBef>
              </a:pPr>
              <a:t>36</a:t>
            </a:fld>
            <a:endParaRPr lang="en-US" altLang="en-US"/>
          </a:p>
        </p:txBody>
      </p:sp>
      <p:sp>
        <p:nvSpPr>
          <p:cNvPr id="55299" name="Text Box 2"/>
          <p:cNvSpPr txBox="1">
            <a:spLocks noChangeArrowheads="1"/>
          </p:cNvSpPr>
          <p:nvPr/>
        </p:nvSpPr>
        <p:spPr bwMode="auto">
          <a:xfrm>
            <a:off x="1209675" y="705300"/>
            <a:ext cx="4438650" cy="3486150"/>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55300" name="Rectangle 3"/>
          <p:cNvSpPr>
            <a:spLocks noGrp="1" noChangeArrowheads="1"/>
          </p:cNvSpPr>
          <p:nvPr>
            <p:ph type="body"/>
          </p:nvPr>
        </p:nvSpPr>
        <p:spPr>
          <a:xfrm>
            <a:off x="685800" y="4414177"/>
            <a:ext cx="5487988" cy="41833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1498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3BCC51-35E7-4DE3-BA80-0FA4ADEFC302}" type="slidenum">
              <a:rPr lang="en-US" altLang="en-US"/>
              <a:pPr>
                <a:defRPr/>
              </a:pPr>
              <a:t>‹#›</a:t>
            </a:fld>
            <a:endParaRPr lang="en-US" altLang="en-US"/>
          </a:p>
        </p:txBody>
      </p:sp>
    </p:spTree>
    <p:extLst>
      <p:ext uri="{BB962C8B-B14F-4D97-AF65-F5344CB8AC3E}">
        <p14:creationId xmlns:p14="http://schemas.microsoft.com/office/powerpoint/2010/main" val="150366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1858A-3975-4629-8B34-785EA7583598}" type="slidenum">
              <a:rPr lang="en-US" altLang="en-US"/>
              <a:pPr>
                <a:defRPr/>
              </a:pPr>
              <a:t>‹#›</a:t>
            </a:fld>
            <a:endParaRPr lang="en-US" altLang="en-US"/>
          </a:p>
        </p:txBody>
      </p:sp>
    </p:spTree>
    <p:extLst>
      <p:ext uri="{BB962C8B-B14F-4D97-AF65-F5344CB8AC3E}">
        <p14:creationId xmlns:p14="http://schemas.microsoft.com/office/powerpoint/2010/main" val="190626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104DC9-724D-41AB-ABD7-171CCE5DCC53}" type="slidenum">
              <a:rPr lang="en-US" altLang="en-US"/>
              <a:pPr>
                <a:defRPr/>
              </a:pPr>
              <a:t>‹#›</a:t>
            </a:fld>
            <a:endParaRPr lang="en-US" altLang="en-US"/>
          </a:p>
        </p:txBody>
      </p:sp>
    </p:spTree>
    <p:extLst>
      <p:ext uri="{BB962C8B-B14F-4D97-AF65-F5344CB8AC3E}">
        <p14:creationId xmlns:p14="http://schemas.microsoft.com/office/powerpoint/2010/main" val="279282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992676-1CDB-4411-9ED5-9E1763947F59}" type="slidenum">
              <a:rPr lang="en-US" altLang="en-US"/>
              <a:pPr>
                <a:defRPr/>
              </a:pPr>
              <a:t>‹#›</a:t>
            </a:fld>
            <a:endParaRPr lang="en-US" altLang="en-US"/>
          </a:p>
        </p:txBody>
      </p:sp>
    </p:spTree>
    <p:extLst>
      <p:ext uri="{BB962C8B-B14F-4D97-AF65-F5344CB8AC3E}">
        <p14:creationId xmlns:p14="http://schemas.microsoft.com/office/powerpoint/2010/main" val="19228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E5B25B-3C11-4D55-A43C-014F2D49CB14}" type="slidenum">
              <a:rPr lang="en-US" altLang="en-US"/>
              <a:pPr>
                <a:defRPr/>
              </a:pPr>
              <a:t>‹#›</a:t>
            </a:fld>
            <a:endParaRPr lang="en-US" altLang="en-US"/>
          </a:p>
        </p:txBody>
      </p:sp>
    </p:spTree>
    <p:extLst>
      <p:ext uri="{BB962C8B-B14F-4D97-AF65-F5344CB8AC3E}">
        <p14:creationId xmlns:p14="http://schemas.microsoft.com/office/powerpoint/2010/main" val="45042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480BA8-7688-4590-9742-4A6A94BE09ED}" type="slidenum">
              <a:rPr lang="en-US" altLang="en-US"/>
              <a:pPr>
                <a:defRPr/>
              </a:pPr>
              <a:t>‹#›</a:t>
            </a:fld>
            <a:endParaRPr lang="en-US" altLang="en-US"/>
          </a:p>
        </p:txBody>
      </p:sp>
    </p:spTree>
    <p:extLst>
      <p:ext uri="{BB962C8B-B14F-4D97-AF65-F5344CB8AC3E}">
        <p14:creationId xmlns:p14="http://schemas.microsoft.com/office/powerpoint/2010/main" val="183460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C0A9BD-27A7-4B8E-B039-1967CE5E300B}" type="slidenum">
              <a:rPr lang="en-US" altLang="en-US"/>
              <a:pPr>
                <a:defRPr/>
              </a:pPr>
              <a:t>‹#›</a:t>
            </a:fld>
            <a:endParaRPr lang="en-US" altLang="en-US"/>
          </a:p>
        </p:txBody>
      </p:sp>
    </p:spTree>
    <p:extLst>
      <p:ext uri="{BB962C8B-B14F-4D97-AF65-F5344CB8AC3E}">
        <p14:creationId xmlns:p14="http://schemas.microsoft.com/office/powerpoint/2010/main" val="3936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AC573-AC5C-4761-884C-09053597A3C3}" type="slidenum">
              <a:rPr lang="en-US" altLang="en-US"/>
              <a:pPr>
                <a:defRPr/>
              </a:pPr>
              <a:t>‹#›</a:t>
            </a:fld>
            <a:endParaRPr lang="en-US" altLang="en-US"/>
          </a:p>
        </p:txBody>
      </p:sp>
    </p:spTree>
    <p:extLst>
      <p:ext uri="{BB962C8B-B14F-4D97-AF65-F5344CB8AC3E}">
        <p14:creationId xmlns:p14="http://schemas.microsoft.com/office/powerpoint/2010/main" val="310643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974245-E95C-4867-A189-AB2540418367}" type="slidenum">
              <a:rPr lang="en-US" altLang="en-US"/>
              <a:pPr>
                <a:defRPr/>
              </a:pPr>
              <a:t>‹#›</a:t>
            </a:fld>
            <a:endParaRPr lang="en-US" altLang="en-US"/>
          </a:p>
        </p:txBody>
      </p:sp>
    </p:spTree>
    <p:extLst>
      <p:ext uri="{BB962C8B-B14F-4D97-AF65-F5344CB8AC3E}">
        <p14:creationId xmlns:p14="http://schemas.microsoft.com/office/powerpoint/2010/main" val="358139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C3EA70-14BF-455F-AAB9-5D34F9B28151}" type="slidenum">
              <a:rPr lang="en-US" altLang="en-US"/>
              <a:pPr>
                <a:defRPr/>
              </a:pPr>
              <a:t>‹#›</a:t>
            </a:fld>
            <a:endParaRPr lang="en-US" altLang="en-US"/>
          </a:p>
        </p:txBody>
      </p:sp>
    </p:spTree>
    <p:extLst>
      <p:ext uri="{BB962C8B-B14F-4D97-AF65-F5344CB8AC3E}">
        <p14:creationId xmlns:p14="http://schemas.microsoft.com/office/powerpoint/2010/main" val="121755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479E5B-232B-429E-A5F0-2D4335794423}" type="slidenum">
              <a:rPr lang="en-US" altLang="en-US"/>
              <a:pPr>
                <a:defRPr/>
              </a:pPr>
              <a:t>‹#›</a:t>
            </a:fld>
            <a:endParaRPr lang="en-US" altLang="en-US"/>
          </a:p>
        </p:txBody>
      </p:sp>
    </p:spTree>
    <p:extLst>
      <p:ext uri="{BB962C8B-B14F-4D97-AF65-F5344CB8AC3E}">
        <p14:creationId xmlns:p14="http://schemas.microsoft.com/office/powerpoint/2010/main" val="146077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5508A3-6A20-46DC-AF27-63CD07510A19}" type="slidenum">
              <a:rPr lang="en-US" altLang="en-US"/>
              <a:pPr>
                <a:defRPr/>
              </a:pPr>
              <a:t>‹#›</a:t>
            </a:fld>
            <a:endParaRPr lang="en-US" altLang="en-US"/>
          </a:p>
        </p:txBody>
      </p:sp>
    </p:spTree>
    <p:extLst>
      <p:ext uri="{BB962C8B-B14F-4D97-AF65-F5344CB8AC3E}">
        <p14:creationId xmlns:p14="http://schemas.microsoft.com/office/powerpoint/2010/main" val="167584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EB7F0FC-DDF8-4D7A-B864-85189C9BC8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wmf"/><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49.wm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image" Target="../media/image36.png"/><Relationship Id="rId4" Type="http://schemas.openxmlformats.org/officeDocument/2006/relationships/image" Target="../media/image54.pn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2.wmf"/><Relationship Id="rId4" Type="http://schemas.openxmlformats.org/officeDocument/2006/relationships/image" Target="../media/image61.wmf"/></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14.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wmf"/><Relationship Id="rId3" Type="http://schemas.openxmlformats.org/officeDocument/2006/relationships/image" Target="../media/image74.wmf"/><Relationship Id="rId7" Type="http://schemas.openxmlformats.org/officeDocument/2006/relationships/image" Target="../media/image78.wmf"/><Relationship Id="rId12" Type="http://schemas.openxmlformats.org/officeDocument/2006/relationships/image" Target="../media/image83.wmf"/><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wmf"/><Relationship Id="rId11" Type="http://schemas.openxmlformats.org/officeDocument/2006/relationships/image" Target="../media/image82.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wmf"/><Relationship Id="rId9" Type="http://schemas.openxmlformats.org/officeDocument/2006/relationships/image" Target="../media/image80.wmf"/></Relationships>
</file>

<file path=ppt/slides/_rels/slide15.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slideLayout" Target="../slideLayouts/slideLayout7.xml"/><Relationship Id="rId4" Type="http://schemas.openxmlformats.org/officeDocument/2006/relationships/image" Target="../media/image87.wmf"/></Relationships>
</file>

<file path=ppt/slides/_rels/slide16.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wmf"/><Relationship Id="rId5" Type="http://schemas.openxmlformats.org/officeDocument/2006/relationships/image" Target="../media/image91.jpeg"/><Relationship Id="rId4" Type="http://schemas.openxmlformats.org/officeDocument/2006/relationships/image" Target="../media/image90.wmf"/></Relationships>
</file>

<file path=ppt/slides/_rels/slide1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93.jpe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wmf"/><Relationship Id="rId4" Type="http://schemas.openxmlformats.org/officeDocument/2006/relationships/image" Target="../media/image43.wmf"/></Relationships>
</file>

<file path=ppt/slides/_rels/slide18.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97.png"/><Relationship Id="rId7" Type="http://schemas.openxmlformats.org/officeDocument/2006/relationships/image" Target="../media/image100.wmf"/><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1.jpeg"/><Relationship Id="rId4" Type="http://schemas.openxmlformats.org/officeDocument/2006/relationships/image" Target="../media/image98.gif"/></Relationships>
</file>

<file path=ppt/slides/_rels/slide1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32.wmf"/><Relationship Id="rId7" Type="http://schemas.openxmlformats.org/officeDocument/2006/relationships/image" Target="../media/image104.jpeg"/><Relationship Id="rId2"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png"/><Relationship Id="rId4" Type="http://schemas.openxmlformats.org/officeDocument/2006/relationships/hyperlink" Target="http://www.blueletterbible.org/Bible.cfm?b=Jos&amp;c=9&amp;t=NIV" TargetMode="External"/><Relationship Id="rId9" Type="http://schemas.openxmlformats.org/officeDocument/2006/relationships/image" Target="../media/image10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8.wmf"/><Relationship Id="rId7" Type="http://schemas.openxmlformats.org/officeDocument/2006/relationships/image" Target="../media/image112.jpe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slides/_rels/slide21.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04.jpeg"/><Relationship Id="rId7" Type="http://schemas.openxmlformats.org/officeDocument/2006/relationships/image" Target="../media/image116.wmf"/><Relationship Id="rId2" Type="http://schemas.openxmlformats.org/officeDocument/2006/relationships/image" Target="../media/image113.wmf"/><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15.png"/><Relationship Id="rId4" Type="http://schemas.openxmlformats.org/officeDocument/2006/relationships/image" Target="../media/image114.wmf"/></Relationships>
</file>

<file path=ppt/slides/_rels/slide2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2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98.gif"/><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wmf"/></Relationships>
</file>

<file path=ppt/slides/_rels/slide24.xml.rels><?xml version="1.0" encoding="UTF-8" standalone="yes"?>
<Relationships xmlns="http://schemas.openxmlformats.org/package/2006/relationships"><Relationship Id="rId3" Type="http://schemas.openxmlformats.org/officeDocument/2006/relationships/image" Target="../media/image114.wmf"/><Relationship Id="rId7" Type="http://schemas.openxmlformats.org/officeDocument/2006/relationships/image" Target="../media/image117.wmf"/><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6.wmf"/><Relationship Id="rId5" Type="http://schemas.openxmlformats.org/officeDocument/2006/relationships/image" Target="../media/image103.jpeg"/><Relationship Id="rId4" Type="http://schemas.openxmlformats.org/officeDocument/2006/relationships/image" Target="../media/image104.jpeg"/></Relationships>
</file>

<file path=ppt/slides/_rels/slide25.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png"/><Relationship Id="rId1" Type="http://schemas.openxmlformats.org/officeDocument/2006/relationships/slideLayout" Target="../slideLayouts/slideLayout7.xml"/><Relationship Id="rId5" Type="http://schemas.openxmlformats.org/officeDocument/2006/relationships/image" Target="../media/image127.png"/><Relationship Id="rId4" Type="http://schemas.openxmlformats.org/officeDocument/2006/relationships/image" Target="../media/image126.png"/></Relationships>
</file>

<file path=ppt/slides/_rels/slide26.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9.wmf"/><Relationship Id="rId7" Type="http://schemas.openxmlformats.org/officeDocument/2006/relationships/image" Target="../media/image90.wmf"/><Relationship Id="rId2" Type="http://schemas.openxmlformats.org/officeDocument/2006/relationships/image" Target="../media/image128.wmf"/><Relationship Id="rId1" Type="http://schemas.openxmlformats.org/officeDocument/2006/relationships/slideLayout" Target="../slideLayouts/slideLayout7.xml"/><Relationship Id="rId6" Type="http://schemas.openxmlformats.org/officeDocument/2006/relationships/image" Target="../media/image132.wmf"/><Relationship Id="rId5" Type="http://schemas.openxmlformats.org/officeDocument/2006/relationships/image" Target="../media/image131.wmf"/><Relationship Id="rId10" Type="http://schemas.openxmlformats.org/officeDocument/2006/relationships/image" Target="../media/image135.wmf"/><Relationship Id="rId4" Type="http://schemas.openxmlformats.org/officeDocument/2006/relationships/image" Target="../media/image130.wmf"/><Relationship Id="rId9" Type="http://schemas.openxmlformats.org/officeDocument/2006/relationships/image" Target="../media/image134.wmf"/></Relationships>
</file>

<file path=ppt/slides/_rels/slide27.x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98.gif"/><Relationship Id="rId1" Type="http://schemas.openxmlformats.org/officeDocument/2006/relationships/slideLayout" Target="../slideLayouts/slideLayout7.xml"/><Relationship Id="rId5" Type="http://schemas.openxmlformats.org/officeDocument/2006/relationships/image" Target="../media/image137.wmf"/><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6.wmf"/><Relationship Id="rId7" Type="http://schemas.openxmlformats.org/officeDocument/2006/relationships/image" Target="../media/image6.png"/><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138.wmf"/><Relationship Id="rId4" Type="http://schemas.openxmlformats.org/officeDocument/2006/relationships/image" Target="../media/image13.gif"/><Relationship Id="rId9" Type="http://schemas.openxmlformats.org/officeDocument/2006/relationships/image" Target="../media/image139.png"/></Relationships>
</file>

<file path=ppt/slides/_rels/slide29.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image" Target="../media/image42.png"/><Relationship Id="rId7" Type="http://schemas.openxmlformats.org/officeDocument/2006/relationships/image" Target="../media/image142.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1.wmf"/><Relationship Id="rId5" Type="http://schemas.openxmlformats.org/officeDocument/2006/relationships/image" Target="../media/image140.png"/><Relationship Id="rId4" Type="http://schemas.openxmlformats.org/officeDocument/2006/relationships/image" Target="../media/image43.wmf"/><Relationship Id="rId9" Type="http://schemas.openxmlformats.org/officeDocument/2006/relationships/image" Target="../media/image14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4.wmf"/></Relationships>
</file>

<file path=ppt/slides/_rels/slide31.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32.xml.rels><?xml version="1.0" encoding="UTF-8" standalone="yes"?>
<Relationships xmlns="http://schemas.openxmlformats.org/package/2006/relationships"><Relationship Id="rId8" Type="http://schemas.openxmlformats.org/officeDocument/2006/relationships/image" Target="../media/image157.jpeg"/><Relationship Id="rId3" Type="http://schemas.openxmlformats.org/officeDocument/2006/relationships/hyperlink" Target="http://www.blueletterbible.org/Bible.cfm?b=Jos&amp;c=10&amp;v=1&amp;t=NIV" TargetMode="External"/><Relationship Id="rId7" Type="http://schemas.openxmlformats.org/officeDocument/2006/relationships/image" Target="../media/image156.wmf"/><Relationship Id="rId2" Type="http://schemas.openxmlformats.org/officeDocument/2006/relationships/image" Target="../media/image152.png"/><Relationship Id="rId1" Type="http://schemas.openxmlformats.org/officeDocument/2006/relationships/slideLayout" Target="../slideLayouts/slideLayout7.xml"/><Relationship Id="rId6" Type="http://schemas.openxmlformats.org/officeDocument/2006/relationships/image" Target="../media/image155.wmf"/><Relationship Id="rId5" Type="http://schemas.openxmlformats.org/officeDocument/2006/relationships/image" Target="../media/image154.wmf"/><Relationship Id="rId4" Type="http://schemas.openxmlformats.org/officeDocument/2006/relationships/image" Target="../media/image153.wmf"/><Relationship Id="rId9" Type="http://schemas.openxmlformats.org/officeDocument/2006/relationships/image" Target="../media/image94.wmf"/></Relationships>
</file>

<file path=ppt/slides/_rels/slide33.x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image" Target="../media/image136.wmf"/><Relationship Id="rId7" Type="http://schemas.openxmlformats.org/officeDocument/2006/relationships/image" Target="../media/image6.png"/><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138.wmf"/><Relationship Id="rId4" Type="http://schemas.openxmlformats.org/officeDocument/2006/relationships/image" Target="../media/image13.gif"/><Relationship Id="rId9" Type="http://schemas.openxmlformats.org/officeDocument/2006/relationships/image" Target="../media/image159.wmf"/></Relationships>
</file>

<file path=ppt/slides/_rels/slide34.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65.png"/><Relationship Id="rId3" Type="http://schemas.openxmlformats.org/officeDocument/2006/relationships/image" Target="../media/image136.wmf"/><Relationship Id="rId7" Type="http://schemas.openxmlformats.org/officeDocument/2006/relationships/image" Target="../media/image138.wmf"/><Relationship Id="rId12" Type="http://schemas.openxmlformats.org/officeDocument/2006/relationships/image" Target="../media/image164.png"/><Relationship Id="rId2" Type="http://schemas.openxmlformats.org/officeDocument/2006/relationships/hyperlink" Target="http://www.blueletterbible.org/Bible.cfm?b=Jos&amp;c=10&amp;v=1&amp;t=NIV" TargetMode="External"/><Relationship Id="rId1" Type="http://schemas.openxmlformats.org/officeDocument/2006/relationships/slideLayout" Target="../slideLayouts/slideLayout7.xml"/><Relationship Id="rId6" Type="http://schemas.openxmlformats.org/officeDocument/2006/relationships/image" Target="../media/image8.wmf"/><Relationship Id="rId11" Type="http://schemas.openxmlformats.org/officeDocument/2006/relationships/image" Target="../media/image163.png"/><Relationship Id="rId5" Type="http://schemas.openxmlformats.org/officeDocument/2006/relationships/image" Target="../media/image13.gif"/><Relationship Id="rId10" Type="http://schemas.openxmlformats.org/officeDocument/2006/relationships/image" Target="../media/image162.png"/><Relationship Id="rId4" Type="http://schemas.openxmlformats.org/officeDocument/2006/relationships/image" Target="../media/image10.wmf"/><Relationship Id="rId9" Type="http://schemas.openxmlformats.org/officeDocument/2006/relationships/image" Target="../media/image161.png"/></Relationships>
</file>

<file path=ppt/slides/_rels/slide35.xml.rels><?xml version="1.0" encoding="UTF-8" standalone="yes"?>
<Relationships xmlns="http://schemas.openxmlformats.org/package/2006/relationships"><Relationship Id="rId3" Type="http://schemas.openxmlformats.org/officeDocument/2006/relationships/image" Target="../media/image166.png"/><Relationship Id="rId7" Type="http://schemas.openxmlformats.org/officeDocument/2006/relationships/image" Target="../media/image170.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9.wmf"/><Relationship Id="rId5" Type="http://schemas.openxmlformats.org/officeDocument/2006/relationships/image" Target="../media/image168.png"/><Relationship Id="rId4" Type="http://schemas.openxmlformats.org/officeDocument/2006/relationships/image" Target="../media/image167.png"/></Relationships>
</file>

<file path=ppt/slides/_rels/slide36.xml.rels><?xml version="1.0" encoding="UTF-8" standalone="yes"?>
<Relationships xmlns="http://schemas.openxmlformats.org/package/2006/relationships"><Relationship Id="rId3" Type="http://schemas.openxmlformats.org/officeDocument/2006/relationships/image" Target="../media/image166.png"/><Relationship Id="rId7" Type="http://schemas.openxmlformats.org/officeDocument/2006/relationships/image" Target="../media/image17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67.png"/></Relationships>
</file>

<file path=ppt/slides/_rels/slide37.x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slideLayout" Target="../slideLayouts/slideLayout7.xml"/><Relationship Id="rId6" Type="http://schemas.openxmlformats.org/officeDocument/2006/relationships/image" Target="../media/image178.wmf"/><Relationship Id="rId5" Type="http://schemas.openxmlformats.org/officeDocument/2006/relationships/image" Target="../media/image177.wmf"/><Relationship Id="rId4" Type="http://schemas.openxmlformats.org/officeDocument/2006/relationships/image" Target="../media/image176.wmf"/></Relationships>
</file>

<file path=ppt/slides/_rels/slide38.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jpeg"/><Relationship Id="rId7" Type="http://schemas.openxmlformats.org/officeDocument/2006/relationships/image" Target="../media/image8.wmf"/><Relationship Id="rId12"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17.wmf"/><Relationship Id="rId12" Type="http://schemas.openxmlformats.org/officeDocument/2006/relationships/image" Target="../media/image2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6.png"/><Relationship Id="rId11" Type="http://schemas.openxmlformats.org/officeDocument/2006/relationships/image" Target="../media/image21.wm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2.wmf"/><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wmf"/><Relationship Id="rId10" Type="http://schemas.openxmlformats.org/officeDocument/2006/relationships/image" Target="../media/image19.png"/><Relationship Id="rId4" Type="http://schemas.openxmlformats.org/officeDocument/2006/relationships/image" Target="../media/image26.wmf"/><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5.png"/><Relationship Id="rId11" Type="http://schemas.openxmlformats.org/officeDocument/2006/relationships/image" Target="../media/image26.wmf"/><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alphaModFix amt="8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295400" y="1600200"/>
            <a:ext cx="6754813" cy="4116388"/>
          </a:xfrm>
          <a:prstGeom prst="rect">
            <a:avLst/>
          </a:prstGeom>
          <a:noFill/>
          <a:ln w="9525">
            <a:noFill/>
            <a:miter lim="800000"/>
            <a:headEnd/>
            <a:tailEnd/>
          </a:ln>
          <a:effectLst/>
        </p:spPr>
        <p:txBody>
          <a:bodyPr>
            <a:spAutoFit/>
          </a:bodyPr>
          <a:lstStyle/>
          <a:p>
            <a:pPr algn="ctr" eaLnBrk="1" hangingPunct="1">
              <a:defRPr/>
            </a:pPr>
            <a:r>
              <a:rPr lang="en-US" sz="8800" b="1">
                <a:effectLst>
                  <a:outerShdw blurRad="38100" dist="38100" dir="2700000" algn="tl">
                    <a:srgbClr val="C0C0C0"/>
                  </a:outerShdw>
                </a:effectLst>
                <a:latin typeface="Arial Black" pitchFamily="34" charset="0"/>
              </a:rPr>
              <a:t>Dig Site 8</a:t>
            </a:r>
          </a:p>
          <a:p>
            <a:pPr algn="ctr" eaLnBrk="1" hangingPunct="1">
              <a:defRPr/>
            </a:pPr>
            <a:r>
              <a:rPr lang="en-US" sz="8800" b="1">
                <a:effectLst>
                  <a:outerShdw blurRad="38100" dist="38100" dir="2700000" algn="tl">
                    <a:srgbClr val="C0C0C0"/>
                  </a:outerShdw>
                </a:effectLst>
                <a:latin typeface="Arial Black" pitchFamily="34" charset="0"/>
              </a:rPr>
              <a:t>Joshua </a:t>
            </a:r>
          </a:p>
          <a:p>
            <a:pPr algn="ctr" eaLnBrk="1" hangingPunct="1">
              <a:defRPr/>
            </a:pPr>
            <a:r>
              <a:rPr lang="en-US" sz="8800" b="1">
                <a:effectLst>
                  <a:outerShdw blurRad="38100" dist="38100" dir="2700000" algn="tl">
                    <a:srgbClr val="C0C0C0"/>
                  </a:outerShdw>
                </a:effectLst>
                <a:latin typeface="Arial Black" pitchFamily="34" charset="0"/>
              </a:rPr>
              <a:t>9:1- 10:15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466180" flipH="1">
            <a:off x="4648200" y="0"/>
            <a:ext cx="363855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2400"/>
            <a:ext cx="38862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743200"/>
            <a:ext cx="5638800" cy="392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Rectangle 5"/>
          <p:cNvSpPr>
            <a:spLocks noChangeArrowheads="1"/>
          </p:cNvSpPr>
          <p:nvPr/>
        </p:nvSpPr>
        <p:spPr bwMode="auto">
          <a:xfrm>
            <a:off x="5334000" y="381000"/>
            <a:ext cx="2514600"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Arial Black" panose="020B0A04020102020204" pitchFamily="34" charset="0"/>
              </a:rPr>
              <a:t>But Joshua asked, "Who are you and where do you come from?" </a:t>
            </a:r>
          </a:p>
        </p:txBody>
      </p:sp>
      <p:pic>
        <p:nvPicPr>
          <p:cNvPr id="11270" name="Picture 6" descr="MCj0384172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4800" y="1676400"/>
            <a:ext cx="10922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441325" y="6284913"/>
            <a:ext cx="920750" cy="3667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Jos.9:9</a:t>
            </a:r>
          </a:p>
        </p:txBody>
      </p:sp>
      <p:sp>
        <p:nvSpPr>
          <p:cNvPr id="11272" name="Text Box 8"/>
          <p:cNvSpPr txBox="1">
            <a:spLocks noChangeArrowheads="1"/>
          </p:cNvSpPr>
          <p:nvPr/>
        </p:nvSpPr>
        <p:spPr bwMode="auto">
          <a:xfrm rot="-326893">
            <a:off x="304800" y="381000"/>
            <a:ext cx="32766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Arial Black" panose="020B0A04020102020204" pitchFamily="34" charset="0"/>
              </a:rPr>
              <a:t> </a:t>
            </a:r>
            <a:r>
              <a:rPr lang="en-US" altLang="en-US" sz="2400">
                <a:latin typeface="Arial Black" panose="020B0A04020102020204" pitchFamily="34" charset="0"/>
              </a:rPr>
              <a:t>"We are </a:t>
            </a:r>
          </a:p>
          <a:p>
            <a:pPr algn="ctr" eaLnBrk="1" hangingPunct="1">
              <a:spcBef>
                <a:spcPct val="0"/>
              </a:spcBef>
              <a:buFontTx/>
              <a:buNone/>
            </a:pPr>
            <a:r>
              <a:rPr lang="en-US" altLang="en-US" sz="2400">
                <a:latin typeface="Arial Black" panose="020B0A04020102020204" pitchFamily="34" charset="0"/>
              </a:rPr>
              <a:t>your servants," </a:t>
            </a:r>
          </a:p>
          <a:p>
            <a:pPr algn="ctr" eaLnBrk="1" hangingPunct="1">
              <a:spcBef>
                <a:spcPct val="0"/>
              </a:spcBef>
              <a:buFontTx/>
              <a:buNone/>
            </a:pPr>
            <a:r>
              <a:rPr lang="en-US" altLang="en-US" sz="2400">
                <a:latin typeface="Arial Black" panose="020B0A04020102020204" pitchFamily="34" charset="0"/>
              </a:rPr>
              <a:t>they said to Joshua.</a:t>
            </a:r>
            <a:r>
              <a:rPr lang="en-US" altLang="en-US" sz="1800">
                <a:latin typeface="Arial Black" panose="020B0A04020102020204" pitchFamily="34" charset="0"/>
              </a:rPr>
              <a:t> </a:t>
            </a:r>
          </a:p>
        </p:txBody>
      </p:sp>
      <p:pic>
        <p:nvPicPr>
          <p:cNvPr id="11273" name="Picture 9" descr="clear Joshua with hor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51700" y="2895600"/>
            <a:ext cx="18923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4" name="Picture 10" descr="MCj0426080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483932">
            <a:off x="4572000" y="2895600"/>
            <a:ext cx="996950" cy="88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5" name="Picture 11" descr="MCj0426080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485704">
            <a:off x="304800" y="3048000"/>
            <a:ext cx="10668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6" name="Picture 1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109412">
            <a:off x="6172200" y="3276600"/>
            <a:ext cx="1000125" cy="103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7" name="Picture 13" descr="MCj0384172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656823">
            <a:off x="6400800" y="4572000"/>
            <a:ext cx="10922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4953000"/>
            <a:ext cx="3505200" cy="174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362200"/>
            <a:ext cx="25908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1800" y="2514600"/>
            <a:ext cx="3048000" cy="248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0" y="289679"/>
            <a:ext cx="8763000"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They answered: </a:t>
            </a:r>
            <a:r>
              <a:rPr lang="en-US" altLang="en-US" sz="2400" dirty="0">
                <a:latin typeface="Comic Sans MS" panose="030F0702030302020204" pitchFamily="66" charset="0"/>
              </a:rPr>
              <a:t>"Your servants have come from a very distant country because of the fame of the Lord your God. For we have heard reports of him: all that he did in Egypt, and all that he did to the two kings of the Amorites east of the Jordan--</a:t>
            </a:r>
            <a:r>
              <a:rPr lang="en-US" altLang="en-US" sz="2400" dirty="0" err="1">
                <a:latin typeface="Comic Sans MS" panose="030F0702030302020204" pitchFamily="66" charset="0"/>
              </a:rPr>
              <a:t>Sihon</a:t>
            </a:r>
            <a:r>
              <a:rPr lang="en-US" altLang="en-US" sz="2400" dirty="0">
                <a:latin typeface="Comic Sans MS" panose="030F0702030302020204" pitchFamily="66" charset="0"/>
              </a:rPr>
              <a:t> king of </a:t>
            </a:r>
            <a:r>
              <a:rPr lang="en-US" altLang="en-US" sz="2400" dirty="0" err="1">
                <a:latin typeface="Comic Sans MS" panose="030F0702030302020204" pitchFamily="66" charset="0"/>
              </a:rPr>
              <a:t>Heshbon</a:t>
            </a:r>
            <a:r>
              <a:rPr lang="en-US" altLang="en-US" sz="2400" dirty="0">
                <a:latin typeface="Comic Sans MS" panose="030F0702030302020204" pitchFamily="66" charset="0"/>
              </a:rPr>
              <a:t>, and </a:t>
            </a:r>
            <a:r>
              <a:rPr lang="en-US" altLang="en-US" sz="2400" dirty="0" err="1">
                <a:latin typeface="Comic Sans MS" panose="030F0702030302020204" pitchFamily="66" charset="0"/>
              </a:rPr>
              <a:t>Og</a:t>
            </a:r>
            <a:r>
              <a:rPr lang="en-US" altLang="en-US" sz="2400" dirty="0">
                <a:latin typeface="Comic Sans MS" panose="030F0702030302020204" pitchFamily="66" charset="0"/>
              </a:rPr>
              <a:t> king of Bashan, who reigned in </a:t>
            </a:r>
            <a:r>
              <a:rPr lang="en-US" altLang="en-US" sz="2400" dirty="0" err="1">
                <a:latin typeface="Comic Sans MS" panose="030F0702030302020204" pitchFamily="66" charset="0"/>
              </a:rPr>
              <a:t>Ashtaroth</a:t>
            </a:r>
            <a:r>
              <a:rPr lang="en-US" altLang="en-US" sz="2400" dirty="0">
                <a:latin typeface="Comic Sans MS" panose="030F0702030302020204" pitchFamily="66" charset="0"/>
              </a:rPr>
              <a:t>.” </a:t>
            </a:r>
            <a:r>
              <a:rPr lang="en-US" altLang="en-US" sz="2800" dirty="0">
                <a:latin typeface="Comic Sans MS" panose="030F0702030302020204" pitchFamily="66" charset="0"/>
              </a:rPr>
              <a:t/>
            </a:r>
            <a:br>
              <a:rPr lang="en-US" altLang="en-US" sz="2800" dirty="0">
                <a:latin typeface="Comic Sans MS" panose="030F0702030302020204" pitchFamily="66" charset="0"/>
              </a:rPr>
            </a:br>
            <a:r>
              <a:rPr lang="en-US" altLang="en-US" sz="1800" dirty="0"/>
              <a:t/>
            </a:r>
            <a:br>
              <a:rPr lang="en-US" altLang="en-US" sz="1800" dirty="0"/>
            </a:br>
            <a:r>
              <a:rPr lang="en-US" altLang="en-US" sz="1800" dirty="0"/>
              <a:t/>
            </a:r>
            <a:br>
              <a:rPr lang="en-US" altLang="en-US" sz="1800" dirty="0"/>
            </a:br>
            <a:endParaRPr lang="en-US" altLang="en-US" sz="1800" dirty="0"/>
          </a:p>
        </p:txBody>
      </p:sp>
      <p:pic>
        <p:nvPicPr>
          <p:cNvPr id="12294"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429000"/>
            <a:ext cx="2932113" cy="307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0" y="6491288"/>
            <a:ext cx="1314450" cy="3667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Jos. 9:9-10</a:t>
            </a:r>
          </a:p>
        </p:txBody>
      </p:sp>
      <p:pic>
        <p:nvPicPr>
          <p:cNvPr id="12296" name="Picture 8" descr="MCj0353639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9000" y="2971800"/>
            <a:ext cx="1905000" cy="145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7"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5600" y="2819400"/>
            <a:ext cx="1422400" cy="169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8" name="Picture 10"/>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3400" y="5257800"/>
            <a:ext cx="1590675"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9" name="Text Box 11"/>
          <p:cNvSpPr txBox="1">
            <a:spLocks noChangeArrowheads="1"/>
          </p:cNvSpPr>
          <p:nvPr/>
        </p:nvSpPr>
        <p:spPr bwMode="auto">
          <a:xfrm>
            <a:off x="6765925" y="5241925"/>
            <a:ext cx="247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a:t>
            </a:r>
            <a:endParaRPr lang="en-US" altLang="en-US" sz="3600">
              <a:solidFill>
                <a:srgbClr val="FF0000"/>
              </a:solidFill>
              <a:latin typeface="Dingle Berries" pitchFamily="2" charset="0"/>
            </a:endParaRPr>
          </a:p>
        </p:txBody>
      </p:sp>
      <p:pic>
        <p:nvPicPr>
          <p:cNvPr id="12300" name="Picture 1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553200" y="5105400"/>
            <a:ext cx="2324100"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895600" y="2590800"/>
            <a:ext cx="6019800" cy="399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latin typeface="Arial Black" panose="020B0A04020102020204" pitchFamily="34" charset="0"/>
              </a:rPr>
              <a:t>And our elders and all those living in our country said to us, 'Take provisions for your journey; go and meet them and say to them, </a:t>
            </a:r>
          </a:p>
          <a:p>
            <a:pPr algn="ctr" eaLnBrk="1" hangingPunct="1">
              <a:spcBef>
                <a:spcPct val="0"/>
              </a:spcBef>
              <a:buFontTx/>
              <a:buNone/>
            </a:pPr>
            <a:r>
              <a:rPr lang="en-US" altLang="en-US" dirty="0">
                <a:latin typeface="Arial Black" panose="020B0A04020102020204" pitchFamily="34" charset="0"/>
              </a:rPr>
              <a:t>"We are your servants; make a treaty with us." '</a:t>
            </a:r>
            <a:r>
              <a:rPr lang="en-US" altLang="en-US" sz="1800" dirty="0">
                <a:latin typeface="Arial Black" panose="020B0A04020102020204" pitchFamily="34" charset="0"/>
              </a:rPr>
              <a:t> </a:t>
            </a:r>
          </a:p>
        </p:txBody>
      </p:sp>
      <p:pic>
        <p:nvPicPr>
          <p:cNvPr id="1331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228600"/>
            <a:ext cx="2819400" cy="188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Picture 4" descr="MCj041190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2682875" cy="254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7" name="Picture 5" descr="MCj0290567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381000"/>
            <a:ext cx="1508125" cy="164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8" name="Picture 6" descr="MCj0214974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0" y="457200"/>
            <a:ext cx="1754188" cy="206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9"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3429000"/>
            <a:ext cx="2932113" cy="307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0" name="Text Box 8"/>
          <p:cNvSpPr txBox="1">
            <a:spLocks noChangeArrowheads="1"/>
          </p:cNvSpPr>
          <p:nvPr/>
        </p:nvSpPr>
        <p:spPr bwMode="auto">
          <a:xfrm>
            <a:off x="304800" y="61722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1" name="Text Box 9"/>
          <p:cNvSpPr txBox="1">
            <a:spLocks noChangeArrowheads="1"/>
          </p:cNvSpPr>
          <p:nvPr/>
        </p:nvSpPr>
        <p:spPr bwMode="auto">
          <a:xfrm>
            <a:off x="3794125" y="52943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2" name="Text Box 10"/>
          <p:cNvSpPr txBox="1">
            <a:spLocks noChangeArrowheads="1"/>
          </p:cNvSpPr>
          <p:nvPr/>
        </p:nvSpPr>
        <p:spPr bwMode="auto">
          <a:xfrm>
            <a:off x="0" y="6491288"/>
            <a:ext cx="1047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Jos.9:11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5" name="Rectangle 3"/>
          <p:cNvSpPr>
            <a:spLocks noChangeArrowheads="1"/>
          </p:cNvSpPr>
          <p:nvPr/>
        </p:nvSpPr>
        <p:spPr bwMode="auto">
          <a:xfrm>
            <a:off x="3962400" y="3235553"/>
            <a:ext cx="4724400" cy="2677656"/>
          </a:xfrm>
          <a:prstGeom prst="rect">
            <a:avLst/>
          </a:prstGeom>
          <a:noFill/>
          <a:ln w="9525">
            <a:noFill/>
            <a:miter lim="800000"/>
            <a:headEnd/>
            <a:tailEnd/>
          </a:ln>
          <a:effectLst/>
        </p:spPr>
        <p:txBody>
          <a:bodyPr anchor="ctr">
            <a:spAutoFit/>
          </a:bodyPr>
          <a:lstStyle/>
          <a:p>
            <a:pPr algn="ctr" eaLnBrk="1" hangingPunct="1">
              <a:defRPr/>
            </a:pPr>
            <a:r>
              <a:rPr lang="en-US" sz="2800" b="1" dirty="0">
                <a:solidFill>
                  <a:schemeClr val="bg1"/>
                </a:solidFill>
                <a:effectLst>
                  <a:outerShdw blurRad="38100" dist="38100" dir="2700000" algn="tl">
                    <a:srgbClr val="C0C0C0"/>
                  </a:outerShdw>
                </a:effectLst>
                <a:latin typeface="Tahoma Small Cap" pitchFamily="34" charset="0"/>
              </a:rPr>
              <a:t>And these wineskins that we filled were new, but see how cracked they are. And our clothes and sandals are worn out by the</a:t>
            </a:r>
          </a:p>
          <a:p>
            <a:pPr algn="ctr">
              <a:defRPr/>
            </a:pPr>
            <a:endParaRPr lang="en-US" sz="2800" b="1" dirty="0">
              <a:effectLst>
                <a:outerShdw blurRad="38100" dist="38100" dir="2700000" algn="tl">
                  <a:srgbClr val="C0C0C0"/>
                </a:outerShdw>
              </a:effectLst>
              <a:latin typeface="Beyond Wonderland" pitchFamily="2" charset="0"/>
            </a:endParaRPr>
          </a:p>
        </p:txBody>
      </p:sp>
      <p:pic>
        <p:nvPicPr>
          <p:cNvPr id="6963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1295400"/>
            <a:ext cx="800100" cy="117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8800" y="228600"/>
            <a:ext cx="1660525"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7600" y="0"/>
            <a:ext cx="1428750" cy="130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3"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28543" y="765839"/>
            <a:ext cx="1296517" cy="162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40" name="Text Box 8"/>
          <p:cNvSpPr txBox="1">
            <a:spLocks noChangeArrowheads="1"/>
          </p:cNvSpPr>
          <p:nvPr/>
        </p:nvSpPr>
        <p:spPr bwMode="auto">
          <a:xfrm>
            <a:off x="1066800" y="0"/>
            <a:ext cx="3200400" cy="3754874"/>
          </a:xfrm>
          <a:prstGeom prst="rect">
            <a:avLst/>
          </a:prstGeom>
          <a:noFill/>
          <a:ln w="9525">
            <a:noFill/>
            <a:miter lim="800000"/>
            <a:headEnd/>
            <a:tailEnd/>
          </a:ln>
          <a:effectLst/>
        </p:spPr>
        <p:txBody>
          <a:bodyPr>
            <a:spAutoFit/>
          </a:bodyPr>
          <a:lstStyle/>
          <a:p>
            <a:pPr algn="ctr" eaLnBrk="1" hangingPunct="1">
              <a:defRPr/>
            </a:pPr>
            <a:r>
              <a:rPr lang="en-US" sz="2800" dirty="0">
                <a:solidFill>
                  <a:schemeClr val="bg1"/>
                </a:solidFill>
                <a:effectLst>
                  <a:outerShdw blurRad="38100" dist="38100" dir="2700000" algn="tl">
                    <a:srgbClr val="C0C0C0"/>
                  </a:outerShdw>
                </a:effectLst>
                <a:latin typeface="Tahoma Small Cap" pitchFamily="34" charset="0"/>
              </a:rPr>
              <a:t>“</a:t>
            </a:r>
            <a:r>
              <a:rPr lang="en-US" sz="2800" b="1" dirty="0">
                <a:solidFill>
                  <a:schemeClr val="bg1"/>
                </a:solidFill>
                <a:effectLst>
                  <a:outerShdw blurRad="38100" dist="38100" dir="2700000" algn="tl">
                    <a:srgbClr val="C0C0C0"/>
                  </a:outerShdw>
                </a:effectLst>
                <a:latin typeface="Tahoma Small Cap" pitchFamily="34" charset="0"/>
              </a:rPr>
              <a:t>This bread of ours was warm when we packed it at home on the day we left to come to you. But now see how dry and moldy it is.</a:t>
            </a:r>
            <a:r>
              <a:rPr lang="en-US" sz="2800" b="1" dirty="0">
                <a:solidFill>
                  <a:schemeClr val="bg1"/>
                </a:solidFill>
                <a:latin typeface="Tahoma Small Cap" pitchFamily="34" charset="0"/>
              </a:rPr>
              <a:t> </a:t>
            </a:r>
          </a:p>
          <a:p>
            <a:pPr eaLnBrk="1" hangingPunct="1">
              <a:spcBef>
                <a:spcPct val="50000"/>
              </a:spcBef>
              <a:defRPr/>
            </a:pPr>
            <a:endParaRPr lang="en-US" sz="2800" b="1" dirty="0">
              <a:solidFill>
                <a:schemeClr val="bg1"/>
              </a:solidFill>
              <a:latin typeface="Tahoma Small Cap" pitchFamily="34" charset="0"/>
            </a:endParaRPr>
          </a:p>
        </p:txBody>
      </p:sp>
      <p:pic>
        <p:nvPicPr>
          <p:cNvPr id="69641" name="Picture 9" descr="MCj0439805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5022890" flipH="1">
            <a:off x="334168" y="46832"/>
            <a:ext cx="1008063"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2"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05000" y="5410200"/>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43" name="Text Box 11"/>
          <p:cNvSpPr txBox="1">
            <a:spLocks noChangeArrowheads="1"/>
          </p:cNvSpPr>
          <p:nvPr/>
        </p:nvSpPr>
        <p:spPr bwMode="auto">
          <a:xfrm>
            <a:off x="457200" y="5410200"/>
            <a:ext cx="2743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bg1"/>
                </a:solidFill>
                <a:latin typeface="Impact" panose="020B0806030902050204" pitchFamily="34" charset="0"/>
              </a:rPr>
              <a:t>YUCK!!!!</a:t>
            </a:r>
          </a:p>
        </p:txBody>
      </p:sp>
      <p:pic>
        <p:nvPicPr>
          <p:cNvPr id="69644" name="Picture 1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2400" y="3886200"/>
            <a:ext cx="1325563"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5" name="Picture 13" descr="MCj0439805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3845780" flipH="1">
            <a:off x="181768" y="2409032"/>
            <a:ext cx="1008063"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50" name="Text Box 14"/>
          <p:cNvSpPr txBox="1">
            <a:spLocks noChangeArrowheads="1"/>
          </p:cNvSpPr>
          <p:nvPr/>
        </p:nvSpPr>
        <p:spPr bwMode="auto">
          <a:xfrm>
            <a:off x="0" y="6491288"/>
            <a:ext cx="1524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chemeClr val="bg1"/>
                </a:solidFill>
              </a:rPr>
              <a:t>Jos. 9:12-13</a:t>
            </a:r>
          </a:p>
        </p:txBody>
      </p:sp>
      <p:pic>
        <p:nvPicPr>
          <p:cNvPr id="14351" name="Picture 1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895600" y="4267200"/>
            <a:ext cx="113823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2" name="Picture 1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001000" y="1828800"/>
            <a:ext cx="7651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53" name="WordArt 17"/>
          <p:cNvSpPr>
            <a:spLocks noChangeArrowheads="1" noChangeShapeType="1" noTextEdit="1"/>
          </p:cNvSpPr>
          <p:nvPr/>
        </p:nvSpPr>
        <p:spPr bwMode="auto">
          <a:xfrm>
            <a:off x="3505200" y="5638800"/>
            <a:ext cx="5295900" cy="9747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ahoma Small Cap"/>
              </a:rPr>
              <a:t>Very Long Journey"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28650"/>
            <a:ext cx="9982200" cy="748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9" name="Rectangle 3"/>
          <p:cNvSpPr>
            <a:spLocks noChangeArrowheads="1"/>
          </p:cNvSpPr>
          <p:nvPr/>
        </p:nvSpPr>
        <p:spPr bwMode="auto">
          <a:xfrm>
            <a:off x="1112168" y="0"/>
            <a:ext cx="6835525" cy="144655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a:latin typeface="Tahoma Small Cap" pitchFamily="34" charset="0"/>
              </a:rPr>
              <a:t>The Israelites </a:t>
            </a:r>
          </a:p>
          <a:p>
            <a:pPr algn="ctr" eaLnBrk="1" hangingPunct="1">
              <a:spcBef>
                <a:spcPct val="0"/>
              </a:spcBef>
              <a:buFontTx/>
              <a:buNone/>
            </a:pPr>
            <a:r>
              <a:rPr lang="en-US" altLang="en-US" sz="4400" dirty="0">
                <a:latin typeface="Tahoma Small Cap" pitchFamily="34" charset="0"/>
              </a:rPr>
              <a:t>sampled their provisions…</a:t>
            </a:r>
          </a:p>
        </p:txBody>
      </p:sp>
      <p:sp>
        <p:nvSpPr>
          <p:cNvPr id="15364" name="Rectangle 4"/>
          <p:cNvSpPr>
            <a:spLocks noChangeArrowheads="1"/>
          </p:cNvSpPr>
          <p:nvPr/>
        </p:nvSpPr>
        <p:spPr bwMode="auto">
          <a:xfrm>
            <a:off x="228600" y="5943600"/>
            <a:ext cx="1057275" cy="376238"/>
          </a:xfrm>
          <a:prstGeom prst="rect">
            <a:avLst/>
          </a:prstGeom>
          <a:solidFill>
            <a:schemeClr val="bg1"/>
          </a:solidFill>
          <a:ln w="9525">
            <a:solidFill>
              <a:schemeClr val="bg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Jos.9:14</a:t>
            </a:r>
          </a:p>
        </p:txBody>
      </p:sp>
      <p:pic>
        <p:nvPicPr>
          <p:cNvPr id="15365" name="Picture 5" descr="MCFD01864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524000"/>
            <a:ext cx="1789113"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6" descr="MCFD00925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800600"/>
            <a:ext cx="1600200" cy="122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7" name="Picture 7" descr="MPj0432918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34400" y="3962400"/>
            <a:ext cx="1576388"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8" name="Picture 8" descr="MCFD00954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0" y="4572000"/>
            <a:ext cx="2370138" cy="145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9" name="Picture 9" descr="MCj0191589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048000"/>
            <a:ext cx="1878013" cy="171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0"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43600" y="2209800"/>
            <a:ext cx="15748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1" name="Picture 11" descr="MCj0440458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62400" y="1295400"/>
            <a:ext cx="1828800" cy="172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2" name="Picture 12" descr="MPj0422315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67600" y="2438400"/>
            <a:ext cx="14478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3" name="Picture 13" descr="MPj04222840000[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057400" y="2819400"/>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5" name="Picture 15" descr="MCj02516290000[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0" y="1752600"/>
            <a:ext cx="1808163" cy="148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6" name="Picture 16" descr="MCj02343850000[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733800" y="3048000"/>
            <a:ext cx="1506538"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MCDD00945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3" name="Rectangle 3"/>
          <p:cNvSpPr>
            <a:spLocks noChangeArrowheads="1"/>
          </p:cNvSpPr>
          <p:nvPr/>
        </p:nvSpPr>
        <p:spPr bwMode="auto">
          <a:xfrm>
            <a:off x="1905000" y="1295400"/>
            <a:ext cx="4953000" cy="2835275"/>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dirty="0">
                <a:solidFill>
                  <a:schemeClr val="bg1"/>
                </a:solidFill>
                <a:latin typeface="Impact" panose="020B0806030902050204" pitchFamily="34" charset="0"/>
              </a:rPr>
              <a:t>…but </a:t>
            </a:r>
          </a:p>
          <a:p>
            <a:pPr algn="ctr" eaLnBrk="1" hangingPunct="1">
              <a:spcBef>
                <a:spcPct val="0"/>
              </a:spcBef>
              <a:buFontTx/>
              <a:buNone/>
            </a:pPr>
            <a:r>
              <a:rPr lang="en-US" altLang="en-US" sz="6000" dirty="0">
                <a:solidFill>
                  <a:schemeClr val="bg1"/>
                </a:solidFill>
                <a:latin typeface="Impact" panose="020B0806030902050204" pitchFamily="34" charset="0"/>
              </a:rPr>
              <a:t>did not inquire </a:t>
            </a:r>
          </a:p>
          <a:p>
            <a:pPr algn="ctr" eaLnBrk="1" hangingPunct="1">
              <a:spcBef>
                <a:spcPct val="0"/>
              </a:spcBef>
              <a:buFontTx/>
              <a:buNone/>
            </a:pPr>
            <a:r>
              <a:rPr lang="en-US" altLang="en-US" sz="6000" dirty="0">
                <a:solidFill>
                  <a:schemeClr val="bg1"/>
                </a:solidFill>
                <a:latin typeface="Impact" panose="020B0806030902050204" pitchFamily="34" charset="0"/>
              </a:rPr>
              <a:t>of the Lord</a:t>
            </a:r>
            <a:r>
              <a:rPr lang="en-US" altLang="en-US" sz="4400" dirty="0">
                <a:solidFill>
                  <a:schemeClr val="bg1"/>
                </a:solidFill>
              </a:rPr>
              <a:t>.</a:t>
            </a:r>
          </a:p>
        </p:txBody>
      </p:sp>
      <p:sp>
        <p:nvSpPr>
          <p:cNvPr id="16388" name="Rectangle 4"/>
          <p:cNvSpPr>
            <a:spLocks noChangeArrowheads="1"/>
          </p:cNvSpPr>
          <p:nvPr/>
        </p:nvSpPr>
        <p:spPr bwMode="auto">
          <a:xfrm>
            <a:off x="457200" y="6172200"/>
            <a:ext cx="1047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Jos.9:14</a:t>
            </a:r>
          </a:p>
        </p:txBody>
      </p:sp>
      <p:pic>
        <p:nvPicPr>
          <p:cNvPr id="71687" name="Picture 7" descr="MCj0133027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3860800"/>
            <a:ext cx="3048000" cy="299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8" name="Picture 8" descr="MCj0303675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572000"/>
            <a:ext cx="1776413" cy="178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8915400"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t>Then Joshua made a treaty of peace with them to let them live, </a:t>
            </a:r>
          </a:p>
          <a:p>
            <a:pPr eaLnBrk="1" hangingPunct="1">
              <a:spcBef>
                <a:spcPct val="0"/>
              </a:spcBef>
              <a:buFontTx/>
              <a:buNone/>
            </a:pPr>
            <a:r>
              <a:rPr lang="en-US" altLang="en-US" sz="4000"/>
              <a:t>and the leaders of </a:t>
            </a:r>
          </a:p>
          <a:p>
            <a:pPr eaLnBrk="1" hangingPunct="1">
              <a:spcBef>
                <a:spcPct val="0"/>
              </a:spcBef>
              <a:buFontTx/>
              <a:buNone/>
            </a:pPr>
            <a:r>
              <a:rPr lang="en-US" altLang="en-US" sz="4000"/>
              <a:t>the assembly ratified it </a:t>
            </a:r>
          </a:p>
          <a:p>
            <a:pPr eaLnBrk="1" hangingPunct="1">
              <a:spcBef>
                <a:spcPct val="0"/>
              </a:spcBef>
              <a:buFontTx/>
              <a:buNone/>
            </a:pPr>
            <a:r>
              <a:rPr lang="en-US" altLang="en-US" sz="4000"/>
              <a:t>by oath. </a:t>
            </a:r>
          </a:p>
        </p:txBody>
      </p:sp>
      <p:pic>
        <p:nvPicPr>
          <p:cNvPr id="1741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3124200"/>
            <a:ext cx="41148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2" name="Picture 4" descr="MCj025004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50083">
            <a:off x="6226175" y="4038600"/>
            <a:ext cx="2917825"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82" name="Picture 6" descr="MCj042808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914400"/>
            <a:ext cx="2209800" cy="204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5" name="Picture 7" descr="clear Joshua with hor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9600" y="3048000"/>
            <a:ext cx="174625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152400" y="6324600"/>
            <a:ext cx="1047750" cy="3667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Jos.9:15</a:t>
            </a:r>
          </a:p>
        </p:txBody>
      </p:sp>
      <p:pic>
        <p:nvPicPr>
          <p:cNvPr id="75785" name="Picture 9" descr="MCPE01895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91400" y="2895600"/>
            <a:ext cx="1549400" cy="123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7" name="Picture 17" descr="clear Joshua with hor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0867" y="2254250"/>
            <a:ext cx="92392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2" name="Picture 2" descr="MCBD1985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533885" flipH="1">
            <a:off x="2552927" y="3314700"/>
            <a:ext cx="51054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3"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657600"/>
            <a:ext cx="162877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4"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750175" y="0"/>
            <a:ext cx="139382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2743200" y="5059740"/>
            <a:ext cx="62484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latin typeface="Arial Black" panose="020B0A04020102020204" pitchFamily="34" charset="0"/>
              </a:rPr>
              <a:t>So the Israelites set out and on the third day came to their cities: Gibeon, </a:t>
            </a:r>
            <a:r>
              <a:rPr lang="en-US" altLang="en-US" sz="2400" dirty="0" err="1">
                <a:latin typeface="Arial Black" panose="020B0A04020102020204" pitchFamily="34" charset="0"/>
              </a:rPr>
              <a:t>Kephirah</a:t>
            </a:r>
            <a:r>
              <a:rPr lang="en-US" altLang="en-US" sz="2400" dirty="0">
                <a:latin typeface="Arial Black" panose="020B0A04020102020204" pitchFamily="34" charset="0"/>
              </a:rPr>
              <a:t>, </a:t>
            </a:r>
            <a:r>
              <a:rPr lang="en-US" altLang="en-US" sz="2400" dirty="0" err="1">
                <a:latin typeface="Arial Black" panose="020B0A04020102020204" pitchFamily="34" charset="0"/>
              </a:rPr>
              <a:t>Beeroth</a:t>
            </a:r>
            <a:r>
              <a:rPr lang="en-US" altLang="en-US" sz="2400" dirty="0">
                <a:latin typeface="Arial Black" panose="020B0A04020102020204" pitchFamily="34" charset="0"/>
              </a:rPr>
              <a:t> and </a:t>
            </a:r>
            <a:r>
              <a:rPr lang="en-US" altLang="en-US" sz="2400" dirty="0" err="1">
                <a:latin typeface="Arial Black" panose="020B0A04020102020204" pitchFamily="34" charset="0"/>
              </a:rPr>
              <a:t>Kiriath</a:t>
            </a:r>
            <a:r>
              <a:rPr lang="en-US" altLang="en-US" sz="2400" dirty="0">
                <a:latin typeface="Arial Black" panose="020B0A04020102020204" pitchFamily="34" charset="0"/>
              </a:rPr>
              <a:t> </a:t>
            </a:r>
            <a:r>
              <a:rPr lang="en-US" altLang="en-US" sz="2400" dirty="0" err="1">
                <a:latin typeface="Arial Black" panose="020B0A04020102020204" pitchFamily="34" charset="0"/>
              </a:rPr>
              <a:t>Jearim</a:t>
            </a:r>
            <a:r>
              <a:rPr lang="en-US" altLang="en-US" sz="2400" dirty="0">
                <a:latin typeface="Arial Black" panose="020B0A04020102020204" pitchFamily="34" charset="0"/>
              </a:rPr>
              <a:t>.</a:t>
            </a:r>
            <a:r>
              <a:rPr lang="en-US" altLang="en-US" sz="2400" dirty="0"/>
              <a:t> </a:t>
            </a:r>
          </a:p>
        </p:txBody>
      </p:sp>
      <p:pic>
        <p:nvPicPr>
          <p:cNvPr id="20486"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772400" y="1981200"/>
            <a:ext cx="15494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7"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4343400"/>
            <a:ext cx="162877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8"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010400" y="990600"/>
            <a:ext cx="1497013"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9"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800600"/>
            <a:ext cx="162877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0" name="Text Box 10"/>
          <p:cNvSpPr txBox="1">
            <a:spLocks noChangeArrowheads="1"/>
          </p:cNvSpPr>
          <p:nvPr/>
        </p:nvSpPr>
        <p:spPr bwMode="auto">
          <a:xfrm>
            <a:off x="0" y="6481763"/>
            <a:ext cx="1387475" cy="376237"/>
          </a:xfrm>
          <a:prstGeom prst="rect">
            <a:avLst/>
          </a:prstGeom>
          <a:solidFill>
            <a:schemeClr val="tx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Jos.9:16-17</a:t>
            </a:r>
          </a:p>
        </p:txBody>
      </p:sp>
      <p:sp>
        <p:nvSpPr>
          <p:cNvPr id="20491" name="Rectangle 11"/>
          <p:cNvSpPr>
            <a:spLocks noChangeArrowheads="1"/>
          </p:cNvSpPr>
          <p:nvPr/>
        </p:nvSpPr>
        <p:spPr bwMode="auto">
          <a:xfrm>
            <a:off x="0" y="0"/>
            <a:ext cx="4746625"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latin typeface="Arial Black" panose="020B0A04020102020204" pitchFamily="34" charset="0"/>
              </a:rPr>
              <a:t>Three days after they made the treaty with the </a:t>
            </a:r>
            <a:r>
              <a:rPr lang="en-US" altLang="en-US" sz="2400" dirty="0" err="1">
                <a:latin typeface="Arial Black" panose="020B0A04020102020204" pitchFamily="34" charset="0"/>
              </a:rPr>
              <a:t>Gibeonites</a:t>
            </a:r>
            <a:r>
              <a:rPr lang="en-US" altLang="en-US" sz="2400" dirty="0">
                <a:latin typeface="Arial Black" panose="020B0A04020102020204" pitchFamily="34" charset="0"/>
              </a:rPr>
              <a:t>,</a:t>
            </a:r>
          </a:p>
          <a:p>
            <a:pPr algn="ctr" eaLnBrk="1" hangingPunct="1">
              <a:spcBef>
                <a:spcPct val="0"/>
              </a:spcBef>
              <a:buFontTx/>
              <a:buNone/>
            </a:pPr>
            <a:r>
              <a:rPr lang="en-US" altLang="en-US" sz="2400" dirty="0">
                <a:latin typeface="Arial Black" panose="020B0A04020102020204" pitchFamily="34" charset="0"/>
              </a:rPr>
              <a:t> the Israelites heard that </a:t>
            </a:r>
          </a:p>
          <a:p>
            <a:pPr algn="ctr" eaLnBrk="1" hangingPunct="1">
              <a:spcBef>
                <a:spcPct val="0"/>
              </a:spcBef>
              <a:buFontTx/>
              <a:buNone/>
            </a:pPr>
            <a:r>
              <a:rPr lang="en-US" altLang="en-US" sz="2400" dirty="0">
                <a:latin typeface="Arial Black" panose="020B0A04020102020204" pitchFamily="34" charset="0"/>
              </a:rPr>
              <a:t>they were neighbors, living near them.</a:t>
            </a:r>
            <a:r>
              <a:rPr lang="en-US" altLang="en-US" sz="2400" dirty="0">
                <a:latin typeface="Tahoma Small Cap" pitchFamily="34" charset="0"/>
              </a:rPr>
              <a:t> </a:t>
            </a:r>
          </a:p>
        </p:txBody>
      </p:sp>
      <p:pic>
        <p:nvPicPr>
          <p:cNvPr id="76812" name="Picture 12" descr="MCj014932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0600" y="2819400"/>
            <a:ext cx="642938"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13" name="Picture 13" descr="MCj014932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21336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14" name="Picture 14" descr="MCj014932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048000"/>
            <a:ext cx="7350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5" name="Picture 15"/>
          <p:cNvPicPr>
            <a:picLocks noChangeAspect="1" noChangeArrowheads="1"/>
          </p:cNvPicPr>
          <p:nvPr/>
        </p:nvPicPr>
        <p:blipFill>
          <a:blip r:embed="rId6"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181600" y="0"/>
            <a:ext cx="21336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6" name="Text Box 16"/>
          <p:cNvSpPr txBox="1">
            <a:spLocks noChangeArrowheads="1"/>
          </p:cNvSpPr>
          <p:nvPr/>
        </p:nvSpPr>
        <p:spPr bwMode="auto">
          <a:xfrm rot="848461">
            <a:off x="5410200" y="1143000"/>
            <a:ext cx="18288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latin typeface="Arial Black" panose="020B0A04020102020204" pitchFamily="34" charset="0"/>
              </a:rPr>
              <a:t>Gibeon  Kephirah</a:t>
            </a:r>
          </a:p>
          <a:p>
            <a:pPr algn="ctr" eaLnBrk="1" hangingPunct="1">
              <a:spcBef>
                <a:spcPct val="0"/>
              </a:spcBef>
              <a:buFontTx/>
              <a:buNone/>
            </a:pPr>
            <a:r>
              <a:rPr lang="en-US" altLang="en-US" sz="1200">
                <a:latin typeface="Arial Black" panose="020B0A04020102020204" pitchFamily="34" charset="0"/>
              </a:rPr>
              <a:t>Beeroth  Kiriath</a:t>
            </a:r>
          </a:p>
          <a:p>
            <a:pPr algn="ctr" eaLnBrk="1" hangingPunct="1">
              <a:spcBef>
                <a:spcPct val="0"/>
              </a:spcBef>
              <a:buFontTx/>
              <a:buNone/>
            </a:pPr>
            <a:r>
              <a:rPr lang="en-US" altLang="en-US" sz="1200">
                <a:latin typeface="Arial Black" panose="020B0A04020102020204" pitchFamily="34" charset="0"/>
              </a:rPr>
              <a:t>Jearim</a:t>
            </a:r>
          </a:p>
        </p:txBody>
      </p:sp>
    </p:spTree>
    <p:extLst>
      <p:ext uri="{BB962C8B-B14F-4D97-AF65-F5344CB8AC3E}">
        <p14:creationId xmlns:p14="http://schemas.microsoft.com/office/powerpoint/2010/main" val="162847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43400" y="228600"/>
            <a:ext cx="1219200" cy="254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2057400"/>
            <a:ext cx="1828800" cy="178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5562600" y="-37991"/>
            <a:ext cx="3581400" cy="674030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cs typeface="Times New Roman" panose="02020603050405020304" pitchFamily="18" charset="0"/>
              </a:rPr>
              <a:t> </a:t>
            </a:r>
            <a:r>
              <a:rPr lang="en-US" altLang="en-US" sz="2400" dirty="0">
                <a:solidFill>
                  <a:schemeClr val="bg1"/>
                </a:solidFill>
                <a:latin typeface="Arial Black" panose="020B0A04020102020204" pitchFamily="34" charset="0"/>
                <a:cs typeface="Times New Roman" panose="02020603050405020304" pitchFamily="18" charset="0"/>
              </a:rPr>
              <a:t>But the Israelites did not attack them, because the leaders of the assembly had sworn an oath to them by the Lord, the God of Israel. </a:t>
            </a:r>
            <a:endParaRPr lang="en-US" altLang="en-US" sz="2400" dirty="0">
              <a:solidFill>
                <a:schemeClr val="bg1"/>
              </a:solidFill>
              <a:latin typeface="Arial Black" panose="020B0A04020102020204" pitchFamily="34" charset="0"/>
            </a:endParaRPr>
          </a:p>
          <a:p>
            <a:pPr>
              <a:spcBef>
                <a:spcPct val="0"/>
              </a:spcBef>
              <a:buFontTx/>
              <a:buNone/>
            </a:pPr>
            <a:endParaRPr lang="en-US" altLang="en-US" sz="2400" dirty="0">
              <a:solidFill>
                <a:schemeClr val="bg1"/>
              </a:solidFill>
              <a:latin typeface="Arial Black" panose="020B0A04020102020204" pitchFamily="34" charset="0"/>
              <a:cs typeface="Times New Roman" panose="02020603050405020304" pitchFamily="18" charset="0"/>
            </a:endParaRPr>
          </a:p>
          <a:p>
            <a:pPr>
              <a:spcBef>
                <a:spcPct val="0"/>
              </a:spcBef>
              <a:buFontTx/>
              <a:buNone/>
            </a:pPr>
            <a:r>
              <a:rPr lang="en-US" altLang="en-US" sz="2400" dirty="0">
                <a:solidFill>
                  <a:schemeClr val="bg1"/>
                </a:solidFill>
                <a:latin typeface="Arial Black" panose="020B0A04020102020204" pitchFamily="34" charset="0"/>
                <a:cs typeface="Times New Roman" panose="02020603050405020304" pitchFamily="18" charset="0"/>
              </a:rPr>
              <a:t>The whole assembly grumbled against the leaders, </a:t>
            </a:r>
            <a:r>
              <a:rPr lang="en-US" altLang="en-US" sz="2400" dirty="0">
                <a:solidFill>
                  <a:schemeClr val="bg1"/>
                </a:solidFill>
                <a:latin typeface="Arial Black" panose="020B0A04020102020204" pitchFamily="34" charset="0"/>
              </a:rPr>
              <a:t>but all the leaders answered, "We have given them our oath by the Lord, the God of Israel, and we cannot touch them now.</a:t>
            </a:r>
          </a:p>
        </p:txBody>
      </p:sp>
      <p:pic>
        <p:nvPicPr>
          <p:cNvPr id="23557" name="Picture 5" descr="http://www.blueletterbible.org/gifs/copyChkboxOff.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1150" y="3468688"/>
            <a:ext cx="85725" cy="10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441325" y="62087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9" name="Text Box 7"/>
          <p:cNvSpPr txBox="1">
            <a:spLocks noChangeArrowheads="1"/>
          </p:cNvSpPr>
          <p:nvPr/>
        </p:nvSpPr>
        <p:spPr bwMode="auto">
          <a:xfrm>
            <a:off x="7467600" y="6400800"/>
            <a:ext cx="969963" cy="2746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Jos.9:18,19</a:t>
            </a:r>
          </a:p>
        </p:txBody>
      </p:sp>
      <p:pic>
        <p:nvPicPr>
          <p:cNvPr id="23560" name="Picture 8" descr="clear Joshua with hor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9000" y="2743200"/>
            <a:ext cx="174625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MCj0434850000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05000" y="1905000"/>
            <a:ext cx="24384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34" name="Picture 10" descr="MCj0371082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43200" y="228600"/>
            <a:ext cx="1609725"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35" name="Picture 11" descr="MCj0149321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35814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36" name="Picture 12" descr="MCj0149321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76400" y="1524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37" name="Picture 13" descr="MCj0149321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2600" y="12954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38" name="Picture 14" descr="MCj0149321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00200" y="38100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39" name="Picture 15" descr="MCj0149321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71600" y="54864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40" name="Picture 16" descr="MCj0149321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 y="1524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41" name="Picture 17" descr="MCj0149321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90600" y="8382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42" name="Picture 18" descr="MCj0149321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4400" y="42672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43" name="Picture 19" descr="MCj0149321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4800" y="54864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72" name="Text Box 20"/>
          <p:cNvSpPr txBox="1">
            <a:spLocks noChangeArrowheads="1"/>
          </p:cNvSpPr>
          <p:nvPr/>
        </p:nvSpPr>
        <p:spPr bwMode="auto">
          <a:xfrm>
            <a:off x="381000" y="2362200"/>
            <a:ext cx="1447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latin typeface="Comic Sans MS" panose="030F0702030302020204" pitchFamily="66" charset="0"/>
              </a:rPr>
              <a:t>Let’s get ’</a:t>
            </a:r>
            <a:r>
              <a:rPr lang="en-US" altLang="en-US" sz="2400" dirty="0" err="1">
                <a:latin typeface="Comic Sans MS" panose="030F0702030302020204" pitchFamily="66" charset="0"/>
              </a:rPr>
              <a:t>em</a:t>
            </a:r>
            <a:r>
              <a:rPr lang="en-US" altLang="en-US" sz="2400" dirty="0">
                <a:latin typeface="Comic Sans MS" panose="030F0702030302020204" pitchFamily="66" charset="0"/>
              </a:rPr>
              <a:t>!!</a:t>
            </a:r>
          </a:p>
        </p:txBody>
      </p:sp>
      <p:pic>
        <p:nvPicPr>
          <p:cNvPr id="77845" name="Picture 21" descr="MCj0149321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10668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74" name="Text Box 22"/>
          <p:cNvSpPr txBox="1">
            <a:spLocks noChangeArrowheads="1"/>
          </p:cNvSpPr>
          <p:nvPr/>
        </p:nvSpPr>
        <p:spPr bwMode="auto">
          <a:xfrm>
            <a:off x="4343400" y="609600"/>
            <a:ext cx="12954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No! </a:t>
            </a:r>
          </a:p>
          <a:p>
            <a:pPr algn="ctr" eaLnBrk="1" hangingPunct="1">
              <a:spcBef>
                <a:spcPct val="0"/>
              </a:spcBef>
              <a:buFontTx/>
              <a:buNone/>
            </a:pPr>
            <a:r>
              <a:rPr lang="en-US" altLang="en-US" sz="1800"/>
              <a:t>We promised!!</a:t>
            </a:r>
          </a:p>
        </p:txBody>
      </p:sp>
    </p:spTree>
    <p:extLst>
      <p:ext uri="{BB962C8B-B14F-4D97-AF65-F5344CB8AC3E}">
        <p14:creationId xmlns:p14="http://schemas.microsoft.com/office/powerpoint/2010/main" val="48450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clear Joshua with hor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42936"/>
            <a:ext cx="1419225"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6" name="Picture 2" descr="MCj03841740000[1]"/>
          <p:cNvPicPr>
            <a:picLocks noChangeAspect="1" noChangeArrowheads="1"/>
          </p:cNvPicPr>
          <p:nvPr/>
        </p:nvPicPr>
        <p:blipFill>
          <a:blip r:embed="rId3" cstate="email">
            <a:lum bright="70000" contrast="-100000"/>
            <a:extLst>
              <a:ext uri="{28A0092B-C50C-407E-A947-70E740481C1C}">
                <a14:useLocalDpi xmlns:a14="http://schemas.microsoft.com/office/drawing/2010/main"/>
              </a:ext>
            </a:extLst>
          </a:blip>
          <a:srcRect/>
          <a:stretch>
            <a:fillRect/>
          </a:stretch>
        </p:blipFill>
        <p:spPr bwMode="auto">
          <a:xfrm>
            <a:off x="-152400" y="0"/>
            <a:ext cx="4953000" cy="471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1" name="Rectangle 3"/>
          <p:cNvSpPr>
            <a:spLocks noChangeArrowheads="1"/>
          </p:cNvSpPr>
          <p:nvPr/>
        </p:nvSpPr>
        <p:spPr bwMode="auto">
          <a:xfrm>
            <a:off x="0" y="376586"/>
            <a:ext cx="3733800" cy="3539430"/>
          </a:xfrm>
          <a:prstGeom prst="rect">
            <a:avLst/>
          </a:prstGeom>
          <a:noFill/>
          <a:ln w="9525">
            <a:noFill/>
            <a:miter lim="800000"/>
            <a:headEnd/>
            <a:tailEnd/>
          </a:ln>
          <a:effectLst/>
        </p:spPr>
        <p:txBody>
          <a:bodyPr anchor="ctr">
            <a:spAutoFit/>
          </a:bodyPr>
          <a:lstStyle/>
          <a:p>
            <a:pPr algn="ctr" eaLnBrk="1" hangingPunct="1">
              <a:defRPr/>
            </a:pPr>
            <a:r>
              <a:rPr lang="en-US" sz="2800" dirty="0">
                <a:effectLst>
                  <a:outerShdw blurRad="38100" dist="38100" dir="2700000" algn="tl">
                    <a:srgbClr val="C0C0C0"/>
                  </a:outerShdw>
                </a:effectLst>
                <a:latin typeface="Arial Black" pitchFamily="34" charset="0"/>
              </a:rPr>
              <a:t>This is what we will do to them: We will let them live, so that God’s wrath will not fall on us for breaking the oath we swore to them."</a:t>
            </a:r>
            <a:endParaRPr lang="en-US" sz="2800" dirty="0">
              <a:effectLst>
                <a:outerShdw blurRad="38100" dist="38100" dir="2700000" algn="tl">
                  <a:srgbClr val="C0C0C0"/>
                </a:outerShdw>
              </a:effectLst>
              <a:latin typeface="Arial Black" pitchFamily="34" charset="0"/>
              <a:hlinkClick r:id="rId4"/>
            </a:endParaRPr>
          </a:p>
        </p:txBody>
      </p:sp>
      <p:sp>
        <p:nvSpPr>
          <p:cNvPr id="78853" name="Rectangle 5"/>
          <p:cNvSpPr>
            <a:spLocks noChangeArrowheads="1"/>
          </p:cNvSpPr>
          <p:nvPr/>
        </p:nvSpPr>
        <p:spPr bwMode="auto">
          <a:xfrm>
            <a:off x="2590800" y="4038600"/>
            <a:ext cx="5638800" cy="2246769"/>
          </a:xfrm>
          <a:prstGeom prst="rect">
            <a:avLst/>
          </a:prstGeom>
          <a:solidFill>
            <a:srgbClr val="FFCC00"/>
          </a:solidFill>
          <a:ln w="9525">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t> </a:t>
            </a:r>
            <a:r>
              <a:rPr lang="en-US" altLang="en-US" sz="2800" dirty="0">
                <a:latin typeface="Impact" panose="020B0806030902050204" pitchFamily="34" charset="0"/>
              </a:rPr>
              <a:t>They continued, "Let them live, but let them be woodcutters and water carriers in the service of the whole assembly." So the leaders' promise to them was kept</a:t>
            </a:r>
            <a:r>
              <a:rPr lang="en-US" altLang="en-US" sz="2800" dirty="0"/>
              <a:t>.</a:t>
            </a:r>
          </a:p>
        </p:txBody>
      </p:sp>
      <p:pic>
        <p:nvPicPr>
          <p:cNvPr id="26631" name="Picture 7"/>
          <p:cNvPicPr>
            <a:picLocks noChangeAspect="1" noChangeArrowheads="1"/>
          </p:cNvPicPr>
          <p:nvPr/>
        </p:nvPicPr>
        <p:blipFill>
          <a:blip r:embed="rId5" cstate="email">
            <a:clrChange>
              <a:clrFrom>
                <a:srgbClr val="F3F3F3"/>
              </a:clrFrom>
              <a:clrTo>
                <a:srgbClr val="F3F3F3">
                  <a:alpha val="0"/>
                </a:srgbClr>
              </a:clrTo>
            </a:clrChange>
            <a:extLst>
              <a:ext uri="{28A0092B-C50C-407E-A947-70E740481C1C}">
                <a14:useLocalDpi xmlns:a14="http://schemas.microsoft.com/office/drawing/2010/main"/>
              </a:ext>
            </a:extLst>
          </a:blip>
          <a:srcRect/>
          <a:stretch>
            <a:fillRect/>
          </a:stretch>
        </p:blipFill>
        <p:spPr bwMode="auto">
          <a:xfrm>
            <a:off x="625476" y="4120934"/>
            <a:ext cx="1285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2" name="Text Box 8"/>
          <p:cNvSpPr txBox="1">
            <a:spLocks noChangeArrowheads="1"/>
          </p:cNvSpPr>
          <p:nvPr/>
        </p:nvSpPr>
        <p:spPr bwMode="auto">
          <a:xfrm>
            <a:off x="1219200" y="6400800"/>
            <a:ext cx="14049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Jos.9:20,21</a:t>
            </a:r>
          </a:p>
        </p:txBody>
      </p:sp>
      <p:pic>
        <p:nvPicPr>
          <p:cNvPr id="78858"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0" y="1981200"/>
            <a:ext cx="1406525"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78859" name="Picture 1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181600" y="0"/>
            <a:ext cx="1709738"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78860" name="Picture 1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34200" y="1752600"/>
            <a:ext cx="19145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2" name="TextBox 11"/>
          <p:cNvSpPr txBox="1"/>
          <p:nvPr/>
        </p:nvSpPr>
        <p:spPr>
          <a:xfrm>
            <a:off x="5181600" y="5867400"/>
            <a:ext cx="3657600" cy="830997"/>
          </a:xfrm>
          <a:prstGeom prst="rect">
            <a:avLst/>
          </a:prstGeom>
          <a:solidFill>
            <a:srgbClr val="99FFCC"/>
          </a:solid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Woodcutters and water carriers are servants.</a:t>
            </a:r>
          </a:p>
        </p:txBody>
      </p:sp>
      <p:pic>
        <p:nvPicPr>
          <p:cNvPr id="26630" name="Picture 6"/>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482477">
            <a:off x="701676" y="3739934"/>
            <a:ext cx="3429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35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B3255-8525-4A28-AAA7-A8580947EC7D}"/>
              </a:ext>
            </a:extLst>
          </p:cNvPr>
          <p:cNvSpPr>
            <a:spLocks noGrp="1"/>
          </p:cNvSpPr>
          <p:nvPr>
            <p:ph type="ctrTitle"/>
          </p:nvPr>
        </p:nvSpPr>
        <p:spPr>
          <a:xfrm>
            <a:off x="685800" y="914400"/>
            <a:ext cx="7772400" cy="1470025"/>
          </a:xfrm>
        </p:spPr>
        <p:txBody>
          <a:bodyPr/>
          <a:lstStyle/>
          <a:p>
            <a:r>
              <a:rPr lang="en-US" sz="5400" b="1" dirty="0">
                <a:effectLst>
                  <a:outerShdw blurRad="38100" dist="38100" dir="2700000" algn="tl">
                    <a:srgbClr val="000000">
                      <a:alpha val="43137"/>
                    </a:srgbClr>
                  </a:outerShdw>
                </a:effectLst>
              </a:rPr>
              <a:t>The Truth:</a:t>
            </a:r>
          </a:p>
        </p:txBody>
      </p:sp>
      <p:sp>
        <p:nvSpPr>
          <p:cNvPr id="3" name="Subtitle 2">
            <a:extLst>
              <a:ext uri="{FF2B5EF4-FFF2-40B4-BE49-F238E27FC236}">
                <a16:creationId xmlns:a16="http://schemas.microsoft.com/office/drawing/2014/main" xmlns="" id="{F2352F93-F5D8-452D-84D2-F0B8A5DA7B28}"/>
              </a:ext>
            </a:extLst>
          </p:cNvPr>
          <p:cNvSpPr>
            <a:spLocks noGrp="1"/>
          </p:cNvSpPr>
          <p:nvPr>
            <p:ph type="subTitle" idx="1"/>
          </p:nvPr>
        </p:nvSpPr>
        <p:spPr>
          <a:xfrm>
            <a:off x="1371600" y="2743200"/>
            <a:ext cx="6400800" cy="2895600"/>
          </a:xfrm>
        </p:spPr>
        <p:txBody>
          <a:bodyPr/>
          <a:lstStyle/>
          <a:p>
            <a:r>
              <a:rPr lang="en-US" sz="5400" i="1" dirty="0">
                <a:effectLst>
                  <a:outerShdw blurRad="38100" dist="38100" dir="2700000" algn="tl">
                    <a:srgbClr val="000000">
                      <a:alpha val="43137"/>
                    </a:srgbClr>
                  </a:outerShdw>
                </a:effectLst>
              </a:rPr>
              <a:t>God honors us when we keep our word!</a:t>
            </a:r>
          </a:p>
        </p:txBody>
      </p:sp>
    </p:spTree>
    <p:extLst>
      <p:ext uri="{BB962C8B-B14F-4D97-AF65-F5344CB8AC3E}">
        <p14:creationId xmlns:p14="http://schemas.microsoft.com/office/powerpoint/2010/main" val="1176440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04800" y="28575"/>
            <a:ext cx="845820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latin typeface="Comic Sans MS" panose="030F0702030302020204" pitchFamily="66" charset="0"/>
              </a:rPr>
              <a:t>Then Joshua summoned the Gibeonites and said, "Why did you deceive us by saying, 'We live a long way from you,' while actually you live near us? </a:t>
            </a:r>
            <a:br>
              <a:rPr lang="en-US" altLang="en-US" sz="3600">
                <a:latin typeface="Comic Sans MS" panose="030F0702030302020204" pitchFamily="66" charset="0"/>
              </a:rPr>
            </a:br>
            <a:r>
              <a:rPr lang="en-US" altLang="en-US" sz="1800"/>
              <a:t/>
            </a:r>
            <a:br>
              <a:rPr lang="en-US" altLang="en-US" sz="1800"/>
            </a:br>
            <a:endParaRPr lang="en-US" altLang="en-US" sz="1800"/>
          </a:p>
        </p:txBody>
      </p:sp>
      <p:sp>
        <p:nvSpPr>
          <p:cNvPr id="27651" name="Text Box 3"/>
          <p:cNvSpPr txBox="1">
            <a:spLocks noChangeArrowheads="1"/>
          </p:cNvSpPr>
          <p:nvPr/>
        </p:nvSpPr>
        <p:spPr bwMode="auto">
          <a:xfrm>
            <a:off x="200025" y="6348413"/>
            <a:ext cx="952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Jos.9:22</a:t>
            </a:r>
          </a:p>
        </p:txBody>
      </p:sp>
      <p:pic>
        <p:nvPicPr>
          <p:cNvPr id="27652" name="Picture 4"/>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4267200" y="3200400"/>
            <a:ext cx="4191000" cy="291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3" name="Picture 5" descr="MCj02371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2362200"/>
            <a:ext cx="1893888" cy="270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4" name="Picture 6" descr="MCj043441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1828800"/>
            <a:ext cx="16256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5" name="Picture 7" descr="MCj0397776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4343400"/>
            <a:ext cx="1917700" cy="157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6" name="Picture 8" descr="MCj0404263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362200"/>
            <a:ext cx="1838325" cy="169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7" name="Picture 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8600" y="4343400"/>
            <a:ext cx="25908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7658" name="Text Box 10"/>
          <p:cNvSpPr txBox="1">
            <a:spLocks noChangeArrowheads="1"/>
          </p:cNvSpPr>
          <p:nvPr/>
        </p:nvSpPr>
        <p:spPr bwMode="auto">
          <a:xfrm>
            <a:off x="2955925" y="54467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7659" name="Text Box 11"/>
          <p:cNvSpPr txBox="1">
            <a:spLocks noChangeArrowheads="1"/>
          </p:cNvSpPr>
          <p:nvPr/>
        </p:nvSpPr>
        <p:spPr bwMode="auto">
          <a:xfrm>
            <a:off x="3048000" y="5257800"/>
            <a:ext cx="12954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i="1" dirty="0">
                <a:solidFill>
                  <a:srgbClr val="FF0000"/>
                </a:solidFill>
                <a:latin typeface="Comic Sans MS" panose="030F0702030302020204" pitchFamily="66" charset="0"/>
              </a:rPr>
              <a:t>Liar, liar, pants on fire!!</a:t>
            </a:r>
          </a:p>
        </p:txBody>
      </p:sp>
    </p:spTree>
    <p:extLst>
      <p:ext uri="{BB962C8B-B14F-4D97-AF65-F5344CB8AC3E}">
        <p14:creationId xmlns:p14="http://schemas.microsoft.com/office/powerpoint/2010/main" val="327387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81000" y="4315490"/>
            <a:ext cx="83058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a:latin typeface="Impact" panose="020B0806030902050204" pitchFamily="34" charset="0"/>
              </a:rPr>
              <a:t>You are now under a curse: You will never be released from service as</a:t>
            </a:r>
          </a:p>
          <a:p>
            <a:pPr eaLnBrk="1" hangingPunct="1">
              <a:spcBef>
                <a:spcPct val="0"/>
              </a:spcBef>
              <a:buFontTx/>
              <a:buNone/>
            </a:pPr>
            <a:r>
              <a:rPr lang="en-US" altLang="en-US" sz="4000" dirty="0">
                <a:latin typeface="Impact" panose="020B0806030902050204" pitchFamily="34" charset="0"/>
              </a:rPr>
              <a:t> woodcutters and water carriers </a:t>
            </a:r>
          </a:p>
          <a:p>
            <a:pPr eaLnBrk="1" hangingPunct="1">
              <a:spcBef>
                <a:spcPct val="0"/>
              </a:spcBef>
              <a:buFontTx/>
              <a:buNone/>
            </a:pPr>
            <a:r>
              <a:rPr lang="en-US" altLang="en-US" sz="4000" dirty="0">
                <a:latin typeface="Impact" panose="020B0806030902050204" pitchFamily="34" charset="0"/>
              </a:rPr>
              <a:t>for the house of my God."</a:t>
            </a:r>
          </a:p>
        </p:txBody>
      </p:sp>
      <p:sp>
        <p:nvSpPr>
          <p:cNvPr id="28675" name="Text Box 3"/>
          <p:cNvSpPr txBox="1">
            <a:spLocks noChangeArrowheads="1"/>
          </p:cNvSpPr>
          <p:nvPr/>
        </p:nvSpPr>
        <p:spPr bwMode="auto">
          <a:xfrm>
            <a:off x="8289925" y="6400800"/>
            <a:ext cx="8540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Jos.9:23</a:t>
            </a:r>
          </a:p>
        </p:txBody>
      </p:sp>
      <p:pic>
        <p:nvPicPr>
          <p:cNvPr id="28676" name="Picture 4" descr="MCj0398017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0"/>
            <a:ext cx="3116263" cy="271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3352800" y="609600"/>
            <a:ext cx="20129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latin typeface="Impact" panose="020B0806030902050204" pitchFamily="34" charset="0"/>
              </a:rPr>
              <a:t>Curse</a:t>
            </a:r>
          </a:p>
        </p:txBody>
      </p:sp>
      <p:pic>
        <p:nvPicPr>
          <p:cNvPr id="28679"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685800"/>
            <a:ext cx="2382838"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28680" name="Picture 8" descr="MCj0250249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2362200"/>
            <a:ext cx="25146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1"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24688" y="0"/>
            <a:ext cx="2119312"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28682"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57600" y="2743200"/>
            <a:ext cx="134461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80907" name="Picture 11" descr="MCj0349921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347543">
            <a:off x="8001000" y="4495800"/>
            <a:ext cx="13716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908" name="Picture 12" descr="MCj0250836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80262" y="5484884"/>
            <a:ext cx="1109663"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26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0"/>
            <a:ext cx="1938338"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3657600"/>
            <a:ext cx="1935163"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31747" name="Text Box 3"/>
          <p:cNvSpPr txBox="1">
            <a:spLocks noChangeArrowheads="1"/>
          </p:cNvSpPr>
          <p:nvPr/>
        </p:nvSpPr>
        <p:spPr bwMode="auto">
          <a:xfrm>
            <a:off x="3581400" y="0"/>
            <a:ext cx="5562600" cy="725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t>They answered Joshua, "Your servants were clearly told how the Lord your God had commanded his servant Moses to give you the whole land and to wipe out all its inhabitants from before you. </a:t>
            </a:r>
          </a:p>
          <a:p>
            <a:pPr algn="ctr" eaLnBrk="1" hangingPunct="1">
              <a:spcBef>
                <a:spcPct val="0"/>
              </a:spcBef>
              <a:buFontTx/>
              <a:buNone/>
            </a:pPr>
            <a:r>
              <a:rPr lang="en-US" altLang="en-US"/>
              <a:t>So we feared for our lives </a:t>
            </a:r>
          </a:p>
          <a:p>
            <a:pPr algn="ctr" eaLnBrk="1" hangingPunct="1">
              <a:spcBef>
                <a:spcPct val="0"/>
              </a:spcBef>
              <a:buFontTx/>
              <a:buNone/>
            </a:pPr>
            <a:r>
              <a:rPr lang="en-US" altLang="en-US"/>
              <a:t>because of you, </a:t>
            </a:r>
          </a:p>
          <a:p>
            <a:pPr algn="ctr" eaLnBrk="1" hangingPunct="1">
              <a:spcBef>
                <a:spcPct val="0"/>
              </a:spcBef>
              <a:buFontTx/>
              <a:buNone/>
            </a:pPr>
            <a:r>
              <a:rPr lang="en-US" altLang="en-US"/>
              <a:t>and that is why we did this. </a:t>
            </a:r>
          </a:p>
          <a:p>
            <a:pPr algn="ctr" eaLnBrk="1" hangingPunct="1">
              <a:spcBef>
                <a:spcPct val="0"/>
              </a:spcBef>
              <a:buFontTx/>
              <a:buNone/>
            </a:pPr>
            <a:r>
              <a:rPr lang="en-US" altLang="en-US"/>
              <a:t>We are now in your hands. </a:t>
            </a:r>
          </a:p>
          <a:p>
            <a:pPr algn="ctr" eaLnBrk="1" hangingPunct="1">
              <a:spcBef>
                <a:spcPct val="0"/>
              </a:spcBef>
              <a:buFontTx/>
              <a:buNone/>
            </a:pPr>
            <a:r>
              <a:rPr lang="en-US" altLang="en-US"/>
              <a:t>Do to us whatever seems </a:t>
            </a:r>
          </a:p>
          <a:p>
            <a:pPr algn="ctr" eaLnBrk="1" hangingPunct="1">
              <a:spcBef>
                <a:spcPct val="0"/>
              </a:spcBef>
              <a:buFontTx/>
              <a:buNone/>
            </a:pPr>
            <a:r>
              <a:rPr lang="en-US" altLang="en-US"/>
              <a:t>good and right to you."</a:t>
            </a:r>
          </a:p>
          <a:p>
            <a:pPr eaLnBrk="1" hangingPunct="1">
              <a:spcBef>
                <a:spcPct val="0"/>
              </a:spcBef>
              <a:buFontTx/>
              <a:buNone/>
            </a:pPr>
            <a:r>
              <a:rPr lang="en-US" altLang="en-US" sz="1800"/>
              <a:t> </a:t>
            </a:r>
            <a:br>
              <a:rPr lang="en-US" altLang="en-US" sz="1800"/>
            </a:br>
            <a:r>
              <a:rPr lang="en-US" altLang="en-US" sz="1800"/>
              <a:t/>
            </a:r>
            <a:br>
              <a:rPr lang="en-US" altLang="en-US" sz="1800"/>
            </a:br>
            <a:endParaRPr lang="en-US" altLang="en-US" sz="1800"/>
          </a:p>
        </p:txBody>
      </p:sp>
      <p:sp>
        <p:nvSpPr>
          <p:cNvPr id="31749" name="Text Box 5"/>
          <p:cNvSpPr txBox="1">
            <a:spLocks noChangeArrowheads="1"/>
          </p:cNvSpPr>
          <p:nvPr/>
        </p:nvSpPr>
        <p:spPr bwMode="auto">
          <a:xfrm>
            <a:off x="746125" y="59039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1750" name="Text Box 6"/>
          <p:cNvSpPr txBox="1">
            <a:spLocks noChangeArrowheads="1"/>
          </p:cNvSpPr>
          <p:nvPr/>
        </p:nvSpPr>
        <p:spPr bwMode="auto">
          <a:xfrm>
            <a:off x="533400" y="6324600"/>
            <a:ext cx="1377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Jos.9:24-25</a:t>
            </a:r>
          </a:p>
        </p:txBody>
      </p:sp>
      <p:pic>
        <p:nvPicPr>
          <p:cNvPr id="31751"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3581400"/>
            <a:ext cx="1355725"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0864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2965450"/>
            <a:ext cx="18415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cs typeface="Times New Roman" panose="02020603050405020304" pitchFamily="18" charset="0"/>
              </a:rPr>
              <a:t/>
            </a:r>
            <a:br>
              <a:rPr lang="en-US" altLang="en-US" sz="1200">
                <a:cs typeface="Times New Roman" panose="02020603050405020304" pitchFamily="18" charset="0"/>
              </a:rPr>
            </a:br>
            <a:endParaRPr lang="en-US" altLang="en-US" sz="1800"/>
          </a:p>
        </p:txBody>
      </p:sp>
      <p:pic>
        <p:nvPicPr>
          <p:cNvPr id="32771" name="Picture 3" descr="http://www.blueletterbible.org/gifs/copyChkboxOff.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514725"/>
            <a:ext cx="85725" cy="10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Rectangle 4"/>
          <p:cNvSpPr>
            <a:spLocks noChangeArrowheads="1"/>
          </p:cNvSpPr>
          <p:nvPr/>
        </p:nvSpPr>
        <p:spPr bwMode="auto">
          <a:xfrm>
            <a:off x="2133600" y="152400"/>
            <a:ext cx="5638800" cy="301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cs typeface="Times New Roman" panose="02020603050405020304" pitchFamily="18" charset="0"/>
              </a:rPr>
              <a:t> </a:t>
            </a:r>
            <a:r>
              <a:rPr lang="en-US" altLang="en-US" sz="4800">
                <a:latin typeface="Impact" panose="020B0806030902050204" pitchFamily="34" charset="0"/>
                <a:cs typeface="Times New Roman" panose="02020603050405020304" pitchFamily="18" charset="0"/>
              </a:rPr>
              <a:t>So Joshua saved them from the Israelites, and they did not kill them. </a:t>
            </a:r>
            <a:endParaRPr lang="en-US" altLang="en-US" sz="4800">
              <a:latin typeface="Impact" panose="020B0806030902050204" pitchFamily="34" charset="0"/>
            </a:endParaRPr>
          </a:p>
        </p:txBody>
      </p:sp>
      <p:sp>
        <p:nvSpPr>
          <p:cNvPr id="32773" name="Text Box 5"/>
          <p:cNvSpPr txBox="1">
            <a:spLocks noChangeArrowheads="1"/>
          </p:cNvSpPr>
          <p:nvPr/>
        </p:nvSpPr>
        <p:spPr bwMode="auto">
          <a:xfrm>
            <a:off x="161925" y="6208713"/>
            <a:ext cx="1047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Jos.9:26</a:t>
            </a:r>
          </a:p>
        </p:txBody>
      </p:sp>
      <p:pic>
        <p:nvPicPr>
          <p:cNvPr id="3277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7000" y="2590800"/>
            <a:ext cx="1981200" cy="179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32775" name="Picture 7" descr="MCj0309924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0" y="3505200"/>
            <a:ext cx="3810000" cy="321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6"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 y="3352800"/>
            <a:ext cx="2362200" cy="213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32777" name="Picture 9" descr="MCj0309924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4419600"/>
            <a:ext cx="2590800" cy="218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884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24688" y="4495800"/>
            <a:ext cx="2119312"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33795" name="Picture 3" descr="MCj025024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286000"/>
            <a:ext cx="3733800" cy="305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4800600" y="6324600"/>
            <a:ext cx="8540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Jos.9:23</a:t>
            </a:r>
          </a:p>
        </p:txBody>
      </p:sp>
      <p:pic>
        <p:nvPicPr>
          <p:cNvPr id="3379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2743200"/>
            <a:ext cx="2382838"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33798"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71800" y="4953000"/>
            <a:ext cx="134461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83975" name="Picture 7" descr="MCj034992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347543">
            <a:off x="2895600" y="4038600"/>
            <a:ext cx="13716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6" name="Picture 8" descr="MCj0250836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2800" y="2438400"/>
            <a:ext cx="1109663"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01" name="Rectangle 9"/>
          <p:cNvSpPr>
            <a:spLocks noChangeArrowheads="1"/>
          </p:cNvSpPr>
          <p:nvPr/>
        </p:nvSpPr>
        <p:spPr bwMode="auto">
          <a:xfrm>
            <a:off x="0" y="0"/>
            <a:ext cx="9144000" cy="2246769"/>
          </a:xfrm>
          <a:prstGeom prst="rect">
            <a:avLst/>
          </a:prstGeom>
          <a:solidFill>
            <a:srgbClr val="FFFFCC"/>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a:latin typeface="Arial Black" panose="020B0A04020102020204" pitchFamily="34" charset="0"/>
              </a:rPr>
              <a:t> </a:t>
            </a:r>
            <a:r>
              <a:rPr lang="en-US" altLang="en-US" sz="2800" dirty="0">
                <a:latin typeface="Arial Black" panose="020B0A04020102020204" pitchFamily="34" charset="0"/>
              </a:rPr>
              <a:t>That day he made the </a:t>
            </a:r>
            <a:r>
              <a:rPr lang="en-US" altLang="en-US" sz="2800" dirty="0" err="1">
                <a:latin typeface="Arial Black" panose="020B0A04020102020204" pitchFamily="34" charset="0"/>
              </a:rPr>
              <a:t>Gibeonites</a:t>
            </a:r>
            <a:r>
              <a:rPr lang="en-US" altLang="en-US" sz="2800" dirty="0">
                <a:latin typeface="Arial Black" panose="020B0A04020102020204" pitchFamily="34" charset="0"/>
              </a:rPr>
              <a:t> woodcutters and water carriers for the assembly, to provide for the needs of the altar of the Lord at the place the Lord would choose. And that is what they are to this day.</a:t>
            </a:r>
          </a:p>
        </p:txBody>
      </p:sp>
      <p:sp>
        <p:nvSpPr>
          <p:cNvPr id="33802" name="Text Box 10"/>
          <p:cNvSpPr txBox="1">
            <a:spLocks noChangeArrowheads="1"/>
          </p:cNvSpPr>
          <p:nvPr/>
        </p:nvSpPr>
        <p:spPr bwMode="auto">
          <a:xfrm>
            <a:off x="0" y="6324600"/>
            <a:ext cx="1047750" cy="366713"/>
          </a:xfrm>
          <a:prstGeom prst="rect">
            <a:avLst/>
          </a:prstGeom>
          <a:solidFill>
            <a:schemeClr val="bg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Jos.9:27</a:t>
            </a:r>
          </a:p>
        </p:txBody>
      </p:sp>
    </p:spTree>
    <p:extLst>
      <p:ext uri="{BB962C8B-B14F-4D97-AF65-F5344CB8AC3E}">
        <p14:creationId xmlns:p14="http://schemas.microsoft.com/office/powerpoint/2010/main" val="217487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28600" y="200373"/>
            <a:ext cx="5791200" cy="600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Arial Black" panose="020B0A04020102020204" pitchFamily="34" charset="0"/>
              </a:rPr>
              <a:t>Now </a:t>
            </a:r>
            <a:r>
              <a:rPr lang="en-US" altLang="en-US" dirty="0" err="1">
                <a:latin typeface="Arial Black" panose="020B0A04020102020204" pitchFamily="34" charset="0"/>
              </a:rPr>
              <a:t>Adoni-Zedek</a:t>
            </a:r>
            <a:r>
              <a:rPr lang="en-US" altLang="en-US" dirty="0">
                <a:latin typeface="Arial Black" panose="020B0A04020102020204" pitchFamily="34" charset="0"/>
              </a:rPr>
              <a:t> king of Jerusalem  heard that </a:t>
            </a:r>
          </a:p>
          <a:p>
            <a:pPr eaLnBrk="1" hangingPunct="1">
              <a:spcBef>
                <a:spcPct val="0"/>
              </a:spcBef>
              <a:buFontTx/>
              <a:buNone/>
            </a:pPr>
            <a:r>
              <a:rPr lang="en-US" altLang="en-US" dirty="0">
                <a:latin typeface="Arial Black" panose="020B0A04020102020204" pitchFamily="34" charset="0"/>
              </a:rPr>
              <a:t>Joshua had taken Ai and totally destroyed  it, doing to Ai and its king as he had done to Jericho and its king, </a:t>
            </a:r>
          </a:p>
          <a:p>
            <a:pPr eaLnBrk="1" hangingPunct="1">
              <a:spcBef>
                <a:spcPct val="0"/>
              </a:spcBef>
              <a:buFontTx/>
              <a:buNone/>
            </a:pPr>
            <a:r>
              <a:rPr lang="en-US" altLang="en-US" dirty="0">
                <a:latin typeface="Arial Black" panose="020B0A04020102020204" pitchFamily="34" charset="0"/>
              </a:rPr>
              <a:t>and that the people of Gibeon had made a treaty of peace with Israel and had become their allies. </a:t>
            </a:r>
          </a:p>
        </p:txBody>
      </p:sp>
      <p:sp>
        <p:nvSpPr>
          <p:cNvPr id="34819" name="Text Box 3"/>
          <p:cNvSpPr txBox="1">
            <a:spLocks noChangeArrowheads="1"/>
          </p:cNvSpPr>
          <p:nvPr/>
        </p:nvSpPr>
        <p:spPr bwMode="auto">
          <a:xfrm>
            <a:off x="822325" y="32369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4820" name="Text Box 4"/>
          <p:cNvSpPr txBox="1">
            <a:spLocks noChangeArrowheads="1"/>
          </p:cNvSpPr>
          <p:nvPr/>
        </p:nvSpPr>
        <p:spPr bwMode="auto">
          <a:xfrm>
            <a:off x="381000" y="6324600"/>
            <a:ext cx="8540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Jos.10:1</a:t>
            </a:r>
          </a:p>
        </p:txBody>
      </p:sp>
      <p:pic>
        <p:nvPicPr>
          <p:cNvPr id="34821" name="Picture 5" descr="MCj043265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04800"/>
            <a:ext cx="1066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2" name="Picture 6" descr="MCj007873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1066800"/>
            <a:ext cx="2230438" cy="236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3"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7400" y="3048000"/>
            <a:ext cx="1181100"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34824" name="Picture 8" descr="MCj0440379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4724400"/>
            <a:ext cx="18288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5" name="Text Box 9"/>
          <p:cNvSpPr txBox="1">
            <a:spLocks noChangeArrowheads="1"/>
          </p:cNvSpPr>
          <p:nvPr/>
        </p:nvSpPr>
        <p:spPr bwMode="auto">
          <a:xfrm>
            <a:off x="5699125" y="58277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4826" name="Text Box 10"/>
          <p:cNvSpPr txBox="1">
            <a:spLocks noChangeArrowheads="1"/>
          </p:cNvSpPr>
          <p:nvPr/>
        </p:nvSpPr>
        <p:spPr bwMode="auto">
          <a:xfrm>
            <a:off x="6096000" y="5943600"/>
            <a:ext cx="742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Israel</a:t>
            </a:r>
          </a:p>
        </p:txBody>
      </p:sp>
      <p:sp>
        <p:nvSpPr>
          <p:cNvPr id="34827" name="Text Box 11"/>
          <p:cNvSpPr txBox="1">
            <a:spLocks noChangeArrowheads="1"/>
          </p:cNvSpPr>
          <p:nvPr/>
        </p:nvSpPr>
        <p:spPr bwMode="auto">
          <a:xfrm>
            <a:off x="7543800" y="4876800"/>
            <a:ext cx="920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Gibeon</a:t>
            </a:r>
          </a:p>
        </p:txBody>
      </p:sp>
    </p:spTree>
    <p:extLst>
      <p:ext uri="{BB962C8B-B14F-4D97-AF65-F5344CB8AC3E}">
        <p14:creationId xmlns:p14="http://schemas.microsoft.com/office/powerpoint/2010/main" val="103261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838200" y="1524000"/>
            <a:ext cx="7086600" cy="3016250"/>
          </a:xfrm>
          <a:prstGeom prst="rect">
            <a:avLst/>
          </a:prstGeom>
          <a:noFill/>
          <a:ln w="9525">
            <a:noFill/>
            <a:miter lim="800000"/>
            <a:headEnd/>
            <a:tailEnd/>
          </a:ln>
          <a:effectLst/>
        </p:spPr>
        <p:txBody>
          <a:bodyPr anchor="ctr">
            <a:spAutoFit/>
          </a:bodyPr>
          <a:lstStyle/>
          <a:p>
            <a:pPr algn="ctr" eaLnBrk="1" hangingPunct="1">
              <a:defRPr/>
            </a:pPr>
            <a:r>
              <a:rPr lang="en-US" sz="3200">
                <a:effectLst>
                  <a:outerShdw blurRad="38100" dist="38100" dir="2700000" algn="tl">
                    <a:srgbClr val="C0C0C0"/>
                  </a:outerShdw>
                </a:effectLst>
                <a:latin typeface="Arial Black" pitchFamily="34" charset="0"/>
              </a:rPr>
              <a:t>He and his people were very much alarmed at this, because Gibeon was an important city, like one of the royal cities; it was larger than Ai, and all its men were good fighters.</a:t>
            </a:r>
            <a:r>
              <a:rPr lang="en-US" sz="3200">
                <a:latin typeface="Arial" charset="0"/>
              </a:rPr>
              <a:t> </a:t>
            </a:r>
          </a:p>
        </p:txBody>
      </p:sp>
      <p:sp>
        <p:nvSpPr>
          <p:cNvPr id="35843" name="Text Box 3"/>
          <p:cNvSpPr txBox="1">
            <a:spLocks noChangeArrowheads="1"/>
          </p:cNvSpPr>
          <p:nvPr/>
        </p:nvSpPr>
        <p:spPr bwMode="auto">
          <a:xfrm>
            <a:off x="136525" y="63611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5844" name="Text Box 4"/>
          <p:cNvSpPr txBox="1">
            <a:spLocks noChangeArrowheads="1"/>
          </p:cNvSpPr>
          <p:nvPr/>
        </p:nvSpPr>
        <p:spPr bwMode="auto">
          <a:xfrm>
            <a:off x="136525" y="64373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5845" name="Text Box 5"/>
          <p:cNvSpPr txBox="1">
            <a:spLocks noChangeArrowheads="1"/>
          </p:cNvSpPr>
          <p:nvPr/>
        </p:nvSpPr>
        <p:spPr bwMode="auto">
          <a:xfrm>
            <a:off x="228600" y="6324600"/>
            <a:ext cx="1047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Jos.10:2</a:t>
            </a:r>
          </a:p>
        </p:txBody>
      </p:sp>
      <p:pic>
        <p:nvPicPr>
          <p:cNvPr id="35846" name="Picture 6" descr="MCj0424472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152400"/>
            <a:ext cx="1398588"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7" name="Picture 7" descr="MCj042445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0"/>
            <a:ext cx="1752600" cy="185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024" name="Picture 8" descr="MCj0424462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600200"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9" name="Picture 9" descr="MCj0423814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50175" y="2286000"/>
            <a:ext cx="1393825"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0" name="Picture 10" descr="MCj0423838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5800" y="4787900"/>
            <a:ext cx="1600200" cy="207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1" name="Picture 11" descr="MCj0428081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8400" y="4267200"/>
            <a:ext cx="265430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2" name="Picture 12" descr="MCj04338190000[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3200" y="152400"/>
            <a:ext cx="1524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3" name="Picture 13" descr="MCj0415190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2400" y="4368800"/>
            <a:ext cx="2362200" cy="197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4" name="Picture 14" descr="MCj0415188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1981200" y="4411663"/>
            <a:ext cx="2560638" cy="244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681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04800" y="228600"/>
            <a:ext cx="8839200" cy="228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cs typeface="Arial" panose="020B0604020202020204" pitchFamily="34" charset="0"/>
              </a:rPr>
              <a:t>So </a:t>
            </a:r>
            <a:r>
              <a:rPr lang="en-US" altLang="en-US" sz="3600" dirty="0" err="1">
                <a:cs typeface="Arial" panose="020B0604020202020204" pitchFamily="34" charset="0"/>
              </a:rPr>
              <a:t>Adoni</a:t>
            </a:r>
            <a:r>
              <a:rPr lang="en-US" altLang="en-US" sz="3600" dirty="0">
                <a:cs typeface="Arial" panose="020B0604020202020204" pitchFamily="34" charset="0"/>
              </a:rPr>
              <a:t>-Zedek king of Jerusalem appealed to </a:t>
            </a:r>
            <a:r>
              <a:rPr lang="en-US" altLang="en-US" sz="3600" dirty="0" err="1">
                <a:cs typeface="Arial" panose="020B0604020202020204" pitchFamily="34" charset="0"/>
              </a:rPr>
              <a:t>Hoham</a:t>
            </a:r>
            <a:r>
              <a:rPr lang="en-US" altLang="en-US" sz="3600" dirty="0">
                <a:cs typeface="Arial" panose="020B0604020202020204" pitchFamily="34" charset="0"/>
              </a:rPr>
              <a:t> king of Hebron, </a:t>
            </a:r>
            <a:r>
              <a:rPr lang="en-US" altLang="en-US" sz="3600" dirty="0" err="1">
                <a:cs typeface="Arial" panose="020B0604020202020204" pitchFamily="34" charset="0"/>
              </a:rPr>
              <a:t>Piram</a:t>
            </a:r>
            <a:r>
              <a:rPr lang="en-US" altLang="en-US" sz="3600" dirty="0">
                <a:cs typeface="Arial" panose="020B0604020202020204" pitchFamily="34" charset="0"/>
              </a:rPr>
              <a:t> king of </a:t>
            </a:r>
            <a:r>
              <a:rPr lang="en-US" altLang="en-US" sz="3600" dirty="0" err="1">
                <a:cs typeface="Arial" panose="020B0604020202020204" pitchFamily="34" charset="0"/>
              </a:rPr>
              <a:t>Jarmuth</a:t>
            </a:r>
            <a:r>
              <a:rPr lang="en-US" altLang="en-US" sz="3600" dirty="0">
                <a:cs typeface="Arial" panose="020B0604020202020204" pitchFamily="34" charset="0"/>
              </a:rPr>
              <a:t>, </a:t>
            </a:r>
            <a:r>
              <a:rPr lang="en-US" altLang="en-US" sz="3600" dirty="0" err="1">
                <a:cs typeface="Arial" panose="020B0604020202020204" pitchFamily="34" charset="0"/>
              </a:rPr>
              <a:t>Japhia</a:t>
            </a:r>
            <a:r>
              <a:rPr lang="en-US" altLang="en-US" sz="3600" dirty="0">
                <a:cs typeface="Arial" panose="020B0604020202020204" pitchFamily="34" charset="0"/>
              </a:rPr>
              <a:t> king of Lachish and </a:t>
            </a:r>
            <a:r>
              <a:rPr lang="en-US" altLang="en-US" sz="3600" dirty="0" err="1">
                <a:cs typeface="Arial" panose="020B0604020202020204" pitchFamily="34" charset="0"/>
              </a:rPr>
              <a:t>Debir</a:t>
            </a:r>
            <a:r>
              <a:rPr lang="en-US" altLang="en-US" sz="3600" dirty="0">
                <a:cs typeface="Arial" panose="020B0604020202020204" pitchFamily="34" charset="0"/>
              </a:rPr>
              <a:t> king of </a:t>
            </a:r>
            <a:r>
              <a:rPr lang="en-US" altLang="en-US" sz="3600" dirty="0" err="1">
                <a:cs typeface="Arial" panose="020B0604020202020204" pitchFamily="34" charset="0"/>
              </a:rPr>
              <a:t>Eglon</a:t>
            </a:r>
            <a:r>
              <a:rPr lang="en-US" altLang="en-US" sz="3600" dirty="0">
                <a:cs typeface="Arial" panose="020B0604020202020204" pitchFamily="34" charset="0"/>
              </a:rPr>
              <a:t>. </a:t>
            </a:r>
          </a:p>
        </p:txBody>
      </p:sp>
      <p:pic>
        <p:nvPicPr>
          <p:cNvPr id="36867" name="Picture 3" descr="http://www.blueletterbible.org/gifs/copyChkboxOff.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7538" y="3240088"/>
            <a:ext cx="85725" cy="10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4" name="Rectangle 4"/>
          <p:cNvSpPr>
            <a:spLocks noChangeArrowheads="1"/>
          </p:cNvSpPr>
          <p:nvPr/>
        </p:nvSpPr>
        <p:spPr bwMode="auto">
          <a:xfrm>
            <a:off x="2667000" y="2956947"/>
            <a:ext cx="3581400" cy="2677656"/>
          </a:xfrm>
          <a:prstGeom prst="rect">
            <a:avLst/>
          </a:prstGeom>
          <a:noFill/>
          <a:ln w="9525">
            <a:noFill/>
            <a:miter lim="800000"/>
            <a:headEnd/>
            <a:tailEnd/>
          </a:ln>
          <a:effectLst/>
        </p:spPr>
        <p:txBody>
          <a:bodyPr anchor="ctr">
            <a:spAutoFit/>
          </a:bodyPr>
          <a:lstStyle/>
          <a:p>
            <a:pPr eaLnBrk="1" hangingPunct="1">
              <a:defRPr/>
            </a:pPr>
            <a:r>
              <a:rPr lang="en-US" sz="2400" b="1" dirty="0">
                <a:solidFill>
                  <a:srgbClr val="7030A0"/>
                </a:solidFill>
                <a:effectLst>
                  <a:outerShdw blurRad="38100" dist="38100" dir="2700000" algn="tl">
                    <a:srgbClr val="C0C0C0"/>
                  </a:outerShdw>
                </a:effectLst>
                <a:latin typeface="Comic Sans MS" pitchFamily="66" charset="0"/>
                <a:cs typeface="Times New Roman" pitchFamily="18" charset="0"/>
              </a:rPr>
              <a:t>"Come up and help me attack Gibeon," he said, "because it has made peace with Joshua and the Israelites."</a:t>
            </a:r>
            <a:endParaRPr lang="en-US" sz="2400" b="1" dirty="0">
              <a:solidFill>
                <a:srgbClr val="7030A0"/>
              </a:solidFill>
              <a:effectLst>
                <a:outerShdw blurRad="38100" dist="38100" dir="2700000" algn="tl">
                  <a:srgbClr val="C0C0C0"/>
                </a:outerShdw>
              </a:effectLst>
              <a:latin typeface="Comic Sans MS" pitchFamily="66" charset="0"/>
            </a:endParaRPr>
          </a:p>
          <a:p>
            <a:pPr>
              <a:defRPr/>
            </a:pPr>
            <a:endParaRPr lang="en-US" sz="2400" b="1" dirty="0">
              <a:solidFill>
                <a:srgbClr val="CC99FF"/>
              </a:solidFill>
              <a:effectLst>
                <a:outerShdw blurRad="38100" dist="38100" dir="2700000" algn="tl">
                  <a:srgbClr val="C0C0C0"/>
                </a:outerShdw>
              </a:effectLst>
              <a:latin typeface="Comic Sans MS" pitchFamily="66" charset="0"/>
            </a:endParaRPr>
          </a:p>
        </p:txBody>
      </p:sp>
      <p:sp>
        <p:nvSpPr>
          <p:cNvPr id="36869" name="Text Box 5"/>
          <p:cNvSpPr txBox="1">
            <a:spLocks noChangeArrowheads="1"/>
          </p:cNvSpPr>
          <p:nvPr/>
        </p:nvSpPr>
        <p:spPr bwMode="auto">
          <a:xfrm>
            <a:off x="0" y="6491288"/>
            <a:ext cx="1250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Jos.10:3-4</a:t>
            </a:r>
          </a:p>
        </p:txBody>
      </p:sp>
      <p:pic>
        <p:nvPicPr>
          <p:cNvPr id="36870" name="Picture 6" descr="MCj041165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743200"/>
            <a:ext cx="2471738"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1" name="Picture 7" descr="MCj0425742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667000"/>
            <a:ext cx="2262188"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2" name="Picture 8" descr="MCj0240989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4200" y="5175250"/>
            <a:ext cx="2209800" cy="168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73" name="Text Box 9"/>
          <p:cNvSpPr txBox="1">
            <a:spLocks noChangeArrowheads="1"/>
          </p:cNvSpPr>
          <p:nvPr/>
        </p:nvSpPr>
        <p:spPr bwMode="auto">
          <a:xfrm>
            <a:off x="365125" y="60563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6874" name="Text Box 10"/>
          <p:cNvSpPr txBox="1">
            <a:spLocks noChangeArrowheads="1"/>
          </p:cNvSpPr>
          <p:nvPr/>
        </p:nvSpPr>
        <p:spPr bwMode="auto">
          <a:xfrm>
            <a:off x="593725" y="59039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6875" name="Text Box 11"/>
          <p:cNvSpPr txBox="1">
            <a:spLocks noChangeArrowheads="1"/>
          </p:cNvSpPr>
          <p:nvPr/>
        </p:nvSpPr>
        <p:spPr bwMode="auto">
          <a:xfrm>
            <a:off x="762000" y="6019800"/>
            <a:ext cx="1479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Adoni-Zedek</a:t>
            </a:r>
          </a:p>
        </p:txBody>
      </p:sp>
      <p:sp>
        <p:nvSpPr>
          <p:cNvPr id="36876" name="Text Box 12"/>
          <p:cNvSpPr txBox="1">
            <a:spLocks noChangeArrowheads="1"/>
          </p:cNvSpPr>
          <p:nvPr/>
        </p:nvSpPr>
        <p:spPr bwMode="auto">
          <a:xfrm>
            <a:off x="6781800" y="5943600"/>
            <a:ext cx="920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Hoham</a:t>
            </a:r>
          </a:p>
        </p:txBody>
      </p:sp>
    </p:spTree>
    <p:extLst>
      <p:ext uri="{BB962C8B-B14F-4D97-AF65-F5344CB8AC3E}">
        <p14:creationId xmlns:p14="http://schemas.microsoft.com/office/powerpoint/2010/main" val="1484633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52400" y="0"/>
            <a:ext cx="8991600" cy="286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latin typeface="Impact" panose="020B0806030902050204" pitchFamily="34" charset="0"/>
              </a:rPr>
              <a:t>Then the </a:t>
            </a:r>
            <a:r>
              <a:rPr lang="en-US" altLang="en-US" sz="5400" i="1" u="sng" dirty="0">
                <a:latin typeface="Impact" panose="020B0806030902050204" pitchFamily="34" charset="0"/>
              </a:rPr>
              <a:t>five</a:t>
            </a:r>
            <a:r>
              <a:rPr lang="en-US" altLang="en-US" dirty="0">
                <a:latin typeface="Impact" panose="020B0806030902050204" pitchFamily="34" charset="0"/>
              </a:rPr>
              <a:t>  kings of the Amorites--the kings of Jerusalem, Hebron, </a:t>
            </a:r>
            <a:r>
              <a:rPr lang="en-US" altLang="en-US" dirty="0" err="1">
                <a:latin typeface="Impact" panose="020B0806030902050204" pitchFamily="34" charset="0"/>
              </a:rPr>
              <a:t>Jarmuth</a:t>
            </a:r>
            <a:r>
              <a:rPr lang="en-US" altLang="en-US" dirty="0">
                <a:latin typeface="Impact" panose="020B0806030902050204" pitchFamily="34" charset="0"/>
              </a:rPr>
              <a:t>, Lachish and </a:t>
            </a:r>
            <a:r>
              <a:rPr lang="en-US" altLang="en-US" dirty="0" err="1">
                <a:latin typeface="Impact" panose="020B0806030902050204" pitchFamily="34" charset="0"/>
              </a:rPr>
              <a:t>Eglon</a:t>
            </a:r>
            <a:r>
              <a:rPr lang="en-US" altLang="en-US" dirty="0">
                <a:latin typeface="Impact" panose="020B0806030902050204" pitchFamily="34" charset="0"/>
              </a:rPr>
              <a:t>--joined forces. </a:t>
            </a:r>
          </a:p>
          <a:p>
            <a:pPr algn="ctr" eaLnBrk="1" hangingPunct="1">
              <a:spcBef>
                <a:spcPct val="0"/>
              </a:spcBef>
              <a:buFontTx/>
              <a:buNone/>
            </a:pPr>
            <a:r>
              <a:rPr lang="en-US" altLang="en-US" dirty="0">
                <a:latin typeface="Impact" panose="020B0806030902050204" pitchFamily="34" charset="0"/>
              </a:rPr>
              <a:t>They moved up with all their troops and took up positions against Gibeon and attacked it.</a:t>
            </a:r>
            <a:endParaRPr lang="en-US" altLang="en-US" sz="1800" dirty="0"/>
          </a:p>
        </p:txBody>
      </p:sp>
      <p:pic>
        <p:nvPicPr>
          <p:cNvPr id="88067" name="Picture 3" descr="MCj0425742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2743200"/>
            <a:ext cx="1393825" cy="197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68" name="Picture 4" descr="MCj041165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19400"/>
            <a:ext cx="191135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69" name="Picture 5" descr="MMj03652710000[1]"/>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3200400" y="3048000"/>
            <a:ext cx="14478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70" name="Picture 6" descr="MCj0361274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2200" y="4724400"/>
            <a:ext cx="1992313"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71" name="Picture 7" descr="MCPE07400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04800" y="4876800"/>
            <a:ext cx="2362200" cy="2097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6" name="Text Box 8"/>
          <p:cNvSpPr txBox="1">
            <a:spLocks noChangeArrowheads="1"/>
          </p:cNvSpPr>
          <p:nvPr/>
        </p:nvSpPr>
        <p:spPr bwMode="auto">
          <a:xfrm>
            <a:off x="212725" y="65897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7897" name="Text Box 9"/>
          <p:cNvSpPr txBox="1">
            <a:spLocks noChangeArrowheads="1"/>
          </p:cNvSpPr>
          <p:nvPr/>
        </p:nvSpPr>
        <p:spPr bwMode="auto">
          <a:xfrm>
            <a:off x="228600" y="6491288"/>
            <a:ext cx="1047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Jos.10:5</a:t>
            </a:r>
          </a:p>
        </p:txBody>
      </p:sp>
      <p:pic>
        <p:nvPicPr>
          <p:cNvPr id="88074" name="Picture 1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0" y="3352800"/>
            <a:ext cx="1600200" cy="117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75" name="Picture 1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67200" y="4800600"/>
            <a:ext cx="2057400" cy="167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900" name="Text Box 12"/>
          <p:cNvSpPr txBox="1">
            <a:spLocks noChangeArrowheads="1"/>
          </p:cNvSpPr>
          <p:nvPr/>
        </p:nvSpPr>
        <p:spPr bwMode="auto">
          <a:xfrm>
            <a:off x="7078663" y="6427788"/>
            <a:ext cx="1878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Arial Black" panose="020B0A04020102020204" pitchFamily="34" charset="0"/>
              </a:rPr>
              <a:t>To Gibeon</a:t>
            </a:r>
          </a:p>
        </p:txBody>
      </p:sp>
      <p:pic>
        <p:nvPicPr>
          <p:cNvPr id="37901" name="Picture 13" descr="MCj0442158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96200" y="5334000"/>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2514600"/>
            <a:ext cx="2790825" cy="209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4"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858000" y="1676400"/>
            <a:ext cx="2014538"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5"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562600" y="2209800"/>
            <a:ext cx="191135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6"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324600" y="3200400"/>
            <a:ext cx="2479675"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7"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981200"/>
            <a:ext cx="229235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8"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2971800"/>
            <a:ext cx="229235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9"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962400"/>
            <a:ext cx="229235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70" name="Text Box 11"/>
          <p:cNvSpPr txBox="1">
            <a:spLocks noChangeArrowheads="1"/>
          </p:cNvSpPr>
          <p:nvPr/>
        </p:nvSpPr>
        <p:spPr bwMode="auto">
          <a:xfrm>
            <a:off x="136525" y="6132513"/>
            <a:ext cx="1047750" cy="3667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Jos.10:6</a:t>
            </a:r>
          </a:p>
        </p:txBody>
      </p:sp>
      <p:sp>
        <p:nvSpPr>
          <p:cNvPr id="40971" name="Text Box 12"/>
          <p:cNvSpPr txBox="1">
            <a:spLocks noChangeArrowheads="1"/>
          </p:cNvSpPr>
          <p:nvPr/>
        </p:nvSpPr>
        <p:spPr bwMode="auto">
          <a:xfrm>
            <a:off x="4419600" y="2971800"/>
            <a:ext cx="15732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Arial Black" panose="020B0A04020102020204" pitchFamily="34" charset="0"/>
              </a:rPr>
              <a:t>Israelites</a:t>
            </a:r>
          </a:p>
        </p:txBody>
      </p:sp>
      <p:sp>
        <p:nvSpPr>
          <p:cNvPr id="40972" name="Text Box 13"/>
          <p:cNvSpPr txBox="1">
            <a:spLocks noChangeArrowheads="1"/>
          </p:cNvSpPr>
          <p:nvPr/>
        </p:nvSpPr>
        <p:spPr bwMode="auto">
          <a:xfrm>
            <a:off x="3276600" y="32004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Arial Black" panose="020B0A04020102020204" pitchFamily="34" charset="0"/>
              </a:rPr>
              <a:t>Gibeon</a:t>
            </a:r>
          </a:p>
        </p:txBody>
      </p:sp>
      <p:sp>
        <p:nvSpPr>
          <p:cNvPr id="89102" name="Rectangle 14"/>
          <p:cNvSpPr>
            <a:spLocks noChangeArrowheads="1"/>
          </p:cNvSpPr>
          <p:nvPr/>
        </p:nvSpPr>
        <p:spPr bwMode="auto">
          <a:xfrm>
            <a:off x="0" y="0"/>
            <a:ext cx="9144000" cy="2282825"/>
          </a:xfrm>
          <a:prstGeom prst="rect">
            <a:avLst/>
          </a:prstGeom>
          <a:solidFill>
            <a:srgbClr val="FF0000"/>
          </a:solidFill>
          <a:ln w="9525" algn="ctr">
            <a:noFill/>
            <a:miter lim="800000"/>
            <a:headEnd/>
            <a:tailEnd/>
          </a:ln>
          <a:effectLst/>
        </p:spPr>
        <p:txBody>
          <a:bodyPr>
            <a:spAutoFit/>
          </a:bodyPr>
          <a:lstStyle/>
          <a:p>
            <a:pPr algn="ctr" eaLnBrk="1" hangingPunct="1">
              <a:defRPr/>
            </a:pPr>
            <a:r>
              <a:rPr lang="en-US" sz="2400" b="1">
                <a:solidFill>
                  <a:schemeClr val="bg1"/>
                </a:solidFill>
                <a:effectLst>
                  <a:outerShdw blurRad="38100" dist="38100" dir="2700000" algn="tl">
                    <a:srgbClr val="000000"/>
                  </a:outerShdw>
                </a:effectLst>
                <a:latin typeface="Arial Black" pitchFamily="34" charset="0"/>
              </a:rPr>
              <a:t>The Gibeonites then sent word to </a:t>
            </a:r>
          </a:p>
          <a:p>
            <a:pPr algn="ctr" eaLnBrk="1" hangingPunct="1">
              <a:defRPr/>
            </a:pPr>
            <a:r>
              <a:rPr lang="en-US" sz="2400" b="1">
                <a:solidFill>
                  <a:schemeClr val="bg1"/>
                </a:solidFill>
                <a:effectLst>
                  <a:outerShdw blurRad="38100" dist="38100" dir="2700000" algn="tl">
                    <a:srgbClr val="000000"/>
                  </a:outerShdw>
                </a:effectLst>
                <a:latin typeface="Arial Black" pitchFamily="34" charset="0"/>
              </a:rPr>
              <a:t>Joshua in the camp at Gilgal: </a:t>
            </a:r>
          </a:p>
          <a:p>
            <a:pPr algn="ctr" eaLnBrk="1" hangingPunct="1">
              <a:defRPr/>
            </a:pPr>
            <a:r>
              <a:rPr lang="en-US" sz="2400" b="1">
                <a:solidFill>
                  <a:schemeClr val="bg1"/>
                </a:solidFill>
                <a:effectLst>
                  <a:outerShdw blurRad="38100" dist="38100" dir="2700000" algn="tl">
                    <a:srgbClr val="000000"/>
                  </a:outerShdw>
                </a:effectLst>
                <a:latin typeface="Arial Black" pitchFamily="34" charset="0"/>
              </a:rPr>
              <a:t>"Do not abandon your servants. Come up to us quickly and save us! Help us, because all the Amorite kings from the hill country have </a:t>
            </a:r>
          </a:p>
          <a:p>
            <a:pPr algn="ctr" eaLnBrk="1" hangingPunct="1">
              <a:defRPr/>
            </a:pPr>
            <a:r>
              <a:rPr lang="en-US" sz="2400" b="1">
                <a:solidFill>
                  <a:schemeClr val="bg1"/>
                </a:solidFill>
                <a:effectLst>
                  <a:outerShdw blurRad="38100" dist="38100" dir="2700000" algn="tl">
                    <a:srgbClr val="000000"/>
                  </a:outerShdw>
                </a:effectLst>
                <a:latin typeface="Arial Black" pitchFamily="34" charset="0"/>
              </a:rPr>
              <a:t>joined forces against us."</a:t>
            </a:r>
            <a:r>
              <a:rPr lang="en-US" b="1">
                <a:solidFill>
                  <a:schemeClr val="bg1"/>
                </a:solidFill>
                <a:effectLst>
                  <a:outerShdw blurRad="38100" dist="38100" dir="2700000" algn="tl">
                    <a:srgbClr val="000000"/>
                  </a:outerShdw>
                </a:effectLst>
                <a:latin typeface="Arial" charset="0"/>
              </a:rPr>
              <a:t> </a:t>
            </a:r>
            <a:endParaRPr lang="en-US">
              <a:latin typeface="Arial" charset="0"/>
            </a:endParaRPr>
          </a:p>
        </p:txBody>
      </p:sp>
      <p:pic>
        <p:nvPicPr>
          <p:cNvPr id="89103" name="Picture 15" descr="MCj0434757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5400" y="2362200"/>
            <a:ext cx="1524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104" name="Picture 16" descr="MCj0366354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64826">
            <a:off x="3352800" y="4038600"/>
            <a:ext cx="1295400" cy="1293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105" name="Picture 17" descr="MCj0366394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3825" y="4038600"/>
            <a:ext cx="8953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106" name="Picture 18" descr="MCj0105174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 y="1885950"/>
            <a:ext cx="914400"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107" name="Picture 19" descr="MCj0105210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86000" y="5486400"/>
            <a:ext cx="11430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099" name="Rectangle 3"/>
          <p:cNvSpPr>
            <a:spLocks noGrp="1" noChangeArrowheads="1"/>
          </p:cNvSpPr>
          <p:nvPr>
            <p:ph type="body" idx="1"/>
          </p:nvPr>
        </p:nvSpPr>
        <p:spPr>
          <a:xfrm>
            <a:off x="228600" y="1905000"/>
            <a:ext cx="8686800" cy="4495800"/>
          </a:xfrm>
        </p:spPr>
        <p:txBody>
          <a:bodyPr/>
          <a:lstStyle/>
          <a:p>
            <a:pPr algn="ctr" eaLnBrk="1" hangingPunct="1">
              <a:lnSpc>
                <a:spcPct val="80000"/>
              </a:lnSpc>
              <a:buFontTx/>
              <a:buNone/>
            </a:pPr>
            <a:r>
              <a:rPr lang="en-US" altLang="en-US" sz="4800" b="1" dirty="0"/>
              <a:t>Psalm 25:10</a:t>
            </a:r>
          </a:p>
          <a:p>
            <a:pPr algn="ctr" eaLnBrk="1" hangingPunct="1">
              <a:lnSpc>
                <a:spcPct val="80000"/>
              </a:lnSpc>
              <a:buFontTx/>
              <a:buNone/>
            </a:pPr>
            <a:r>
              <a:rPr lang="en-US" altLang="en-US" sz="4800" b="1" dirty="0"/>
              <a:t>“</a:t>
            </a:r>
            <a:r>
              <a:rPr lang="en-US" sz="4800" b="1" dirty="0"/>
              <a:t>All the ways of the </a:t>
            </a:r>
            <a:r>
              <a:rPr lang="en-US" sz="4800" b="1" cap="small" dirty="0">
                <a:effectLst/>
              </a:rPr>
              <a:t>Lord</a:t>
            </a:r>
            <a:r>
              <a:rPr lang="en-US" sz="4800" b="1" dirty="0"/>
              <a:t> are loving and faithful</a:t>
            </a:r>
            <a:br>
              <a:rPr lang="en-US" sz="4800" b="1" dirty="0"/>
            </a:br>
            <a:r>
              <a:rPr lang="en-US" sz="4800" b="1" dirty="0"/>
              <a:t>    toward those who keep the demands of his covenant.</a:t>
            </a:r>
            <a:r>
              <a:rPr lang="en-US" altLang="en-US" sz="4800" b="1" dirty="0"/>
              <a:t>”</a:t>
            </a:r>
          </a:p>
          <a:p>
            <a:pPr eaLnBrk="1" hangingPunct="1">
              <a:lnSpc>
                <a:spcPct val="80000"/>
              </a:lnSpc>
              <a:buFontTx/>
              <a:buNone/>
            </a:pPr>
            <a:endParaRPr lang="en-US" altLang="en-US" sz="4800" b="1" dirty="0">
              <a:solidFill>
                <a:schemeClr val="bg2"/>
              </a:solidFill>
            </a:endParaRPr>
          </a:p>
        </p:txBody>
      </p:sp>
      <p:sp>
        <p:nvSpPr>
          <p:cNvPr id="4100" name="WordArt 4"/>
          <p:cNvSpPr>
            <a:spLocks noChangeArrowheads="1" noChangeShapeType="1" noTextEdit="1"/>
          </p:cNvSpPr>
          <p:nvPr/>
        </p:nvSpPr>
        <p:spPr bwMode="auto">
          <a:xfrm>
            <a:off x="457200" y="685800"/>
            <a:ext cx="82296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Memory Verse</a:t>
            </a:r>
          </a:p>
        </p:txBody>
      </p:sp>
      <p:sp>
        <p:nvSpPr>
          <p:cNvPr id="4101" name="Text Box 5"/>
          <p:cNvSpPr txBox="1">
            <a:spLocks noChangeArrowheads="1"/>
          </p:cNvSpPr>
          <p:nvPr/>
        </p:nvSpPr>
        <p:spPr bwMode="auto">
          <a:xfrm>
            <a:off x="7908925" y="5980113"/>
            <a:ext cx="438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5" name="Rectangle 3"/>
          <p:cNvSpPr>
            <a:spLocks noChangeArrowheads="1"/>
          </p:cNvSpPr>
          <p:nvPr/>
        </p:nvSpPr>
        <p:spPr bwMode="auto">
          <a:xfrm>
            <a:off x="228600" y="152400"/>
            <a:ext cx="8391525" cy="2123658"/>
          </a:xfrm>
          <a:prstGeom prst="rect">
            <a:avLst/>
          </a:prstGeom>
          <a:noFill/>
          <a:ln w="9525" algn="ctr">
            <a:noFill/>
            <a:miter lim="800000"/>
            <a:headEnd/>
            <a:tailEnd/>
          </a:ln>
          <a:effectLst/>
        </p:spPr>
        <p:txBody>
          <a:bodyPr>
            <a:spAutoFit/>
          </a:bodyPr>
          <a:lstStyle/>
          <a:p>
            <a:pPr algn="ctr" eaLnBrk="1" hangingPunct="1">
              <a:defRPr/>
            </a:pPr>
            <a:r>
              <a:rPr lang="en-US" sz="4400" dirty="0">
                <a:solidFill>
                  <a:schemeClr val="bg1"/>
                </a:solidFill>
                <a:effectLst>
                  <a:outerShdw blurRad="38100" dist="38100" dir="2700000" algn="tl">
                    <a:srgbClr val="C0C0C0"/>
                  </a:outerShdw>
                </a:effectLst>
                <a:latin typeface="Impact" pitchFamily="34" charset="0"/>
              </a:rPr>
              <a:t>So Joshua marched up from Gilgal with his entire army, </a:t>
            </a:r>
          </a:p>
          <a:p>
            <a:pPr algn="ctr" eaLnBrk="1" hangingPunct="1">
              <a:defRPr/>
            </a:pPr>
            <a:r>
              <a:rPr lang="en-US" sz="4400" dirty="0">
                <a:solidFill>
                  <a:schemeClr val="bg1"/>
                </a:solidFill>
                <a:effectLst>
                  <a:outerShdw blurRad="38100" dist="38100" dir="2700000" algn="tl">
                    <a:srgbClr val="C0C0C0"/>
                  </a:outerShdw>
                </a:effectLst>
                <a:latin typeface="Impact" pitchFamily="34" charset="0"/>
              </a:rPr>
              <a:t>including all the best fighting men.</a:t>
            </a:r>
          </a:p>
        </p:txBody>
      </p:sp>
      <p:sp>
        <p:nvSpPr>
          <p:cNvPr id="41988" name="Text Box 4"/>
          <p:cNvSpPr txBox="1">
            <a:spLocks noChangeArrowheads="1"/>
          </p:cNvSpPr>
          <p:nvPr/>
        </p:nvSpPr>
        <p:spPr bwMode="auto">
          <a:xfrm>
            <a:off x="152400" y="6553200"/>
            <a:ext cx="903288" cy="304800"/>
          </a:xfrm>
          <a:prstGeom prst="rect">
            <a:avLst/>
          </a:prstGeom>
          <a:solidFill>
            <a:schemeClr val="bg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Jos. 10:7</a:t>
            </a:r>
          </a:p>
        </p:txBody>
      </p:sp>
      <p:pic>
        <p:nvPicPr>
          <p:cNvPr id="90117" name="Picture 5" descr="clear Joshua with hor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945967" flipH="1">
            <a:off x="4800600" y="2971800"/>
            <a:ext cx="15240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18" name="Picture 6"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1371600" y="5092700"/>
            <a:ext cx="889000" cy="176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19" name="Picture 7"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2514600" y="4800600"/>
            <a:ext cx="889000" cy="176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20" name="Picture 8"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2701925" y="2217738"/>
            <a:ext cx="763588"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21" name="Picture 9"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3810000" y="4572000"/>
            <a:ext cx="1004888" cy="199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22" name="Picture 10"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3429000" y="2792413"/>
            <a:ext cx="889000" cy="176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23" name="Picture 11"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838200" y="38100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24" name="Picture 12"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1284288" y="2484438"/>
            <a:ext cx="927100" cy="184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25" name="Picture 13"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1676400" y="43434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26" name="Picture 14"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228600" y="3962400"/>
            <a:ext cx="620713"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27" name="Picture 15"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2220913" y="3330575"/>
            <a:ext cx="850900"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28" name="Picture 16" descr="MCj01493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21168">
            <a:off x="250825" y="4933950"/>
            <a:ext cx="812800" cy="161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638" y="0"/>
            <a:ext cx="93519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91139" name="Text Box 3"/>
          <p:cNvSpPr txBox="1">
            <a:spLocks noChangeArrowheads="1"/>
          </p:cNvSpPr>
          <p:nvPr/>
        </p:nvSpPr>
        <p:spPr bwMode="auto">
          <a:xfrm>
            <a:off x="0" y="1866900"/>
            <a:ext cx="8916988" cy="290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639" tIns="40820" rIns="81639" bIns="40820"/>
          <a:lstStyle>
            <a:lvl1pPr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sz="3200">
                <a:solidFill>
                  <a:schemeClr val="tx1"/>
                </a:solidFill>
                <a:latin typeface="Arial" panose="020B0604020202020204" pitchFamily="34" charset="0"/>
              </a:defRPr>
            </a:lvl1pPr>
            <a:lvl2pPr marL="742950" indent="-28575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sz="2800">
                <a:solidFill>
                  <a:schemeClr val="tx1"/>
                </a:solidFill>
                <a:latin typeface="Arial" panose="020B0604020202020204" pitchFamily="34" charset="0"/>
              </a:defRPr>
            </a:lvl2pPr>
            <a:lvl3pPr marL="1143000" indent="-22860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sz="2400">
                <a:solidFill>
                  <a:schemeClr val="tx1"/>
                </a:solidFill>
                <a:latin typeface="Arial" panose="020B0604020202020204" pitchFamily="34" charset="0"/>
              </a:defRPr>
            </a:lvl3pPr>
            <a:lvl4pPr marL="1600200" indent="-22860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sz="2000">
                <a:solidFill>
                  <a:schemeClr val="tx1"/>
                </a:solidFill>
                <a:latin typeface="Arial" panose="020B0604020202020204" pitchFamily="34" charset="0"/>
              </a:defRPr>
            </a:lvl4pPr>
            <a:lvl5pPr marL="2057400" indent="-22860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sz="2000">
                <a:solidFill>
                  <a:schemeClr val="tx1"/>
                </a:solidFill>
                <a:latin typeface="Arial" panose="020B0604020202020204" pitchFamily="34" charset="0"/>
              </a:defRPr>
            </a:lvl5pPr>
            <a:lvl6pPr marL="25146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sz="2000">
                <a:solidFill>
                  <a:schemeClr val="tx1"/>
                </a:solidFill>
                <a:latin typeface="Arial" panose="020B0604020202020204" pitchFamily="34" charset="0"/>
              </a:defRPr>
            </a:lvl6pPr>
            <a:lvl7pPr marL="29718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sz="2000">
                <a:solidFill>
                  <a:schemeClr val="tx1"/>
                </a:solidFill>
                <a:latin typeface="Arial" panose="020B0604020202020204" pitchFamily="34" charset="0"/>
              </a:defRPr>
            </a:lvl7pPr>
            <a:lvl8pPr marL="34290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sz="2000">
                <a:solidFill>
                  <a:schemeClr val="tx1"/>
                </a:solidFill>
                <a:latin typeface="Arial" panose="020B0604020202020204" pitchFamily="34" charset="0"/>
              </a:defRPr>
            </a:lvl8pPr>
            <a:lvl9pPr marL="38862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defRPr sz="2000">
                <a:solidFill>
                  <a:schemeClr val="tx1"/>
                </a:solidFill>
                <a:latin typeface="Arial" panose="020B0604020202020204" pitchFamily="34" charset="0"/>
              </a:defRPr>
            </a:lvl9pPr>
          </a:lstStyle>
          <a:p>
            <a:pPr algn="ctr" eaLnBrk="1">
              <a:lnSpc>
                <a:spcPct val="102000"/>
              </a:lnSpc>
              <a:spcBef>
                <a:spcPct val="0"/>
              </a:spcBef>
              <a:buClr>
                <a:srgbClr val="000000"/>
              </a:buClr>
              <a:buFont typeface="Times New Roman" panose="02020603050405020304" pitchFamily="18" charset="0"/>
              <a:buNone/>
            </a:pPr>
            <a:r>
              <a:rPr lang="en-US" altLang="en-US" sz="4400" b="1">
                <a:solidFill>
                  <a:srgbClr val="000000"/>
                </a:solidFill>
                <a:latin typeface="Candara" panose="020E0502030303020204" pitchFamily="34" charset="0"/>
                <a:ea typeface="Lucida Sans Unicode" panose="020B0602030504020204" pitchFamily="34" charset="0"/>
                <a:cs typeface="Lucida Sans Unicode" panose="020B0602030504020204" pitchFamily="34" charset="0"/>
              </a:rPr>
              <a:t>"Do not be afraid of them; I have given them into your hand. Not one of them will be able to withstand you."</a:t>
            </a:r>
          </a:p>
        </p:txBody>
      </p:sp>
      <p:sp>
        <p:nvSpPr>
          <p:cNvPr id="91140" name="Rectangle 4"/>
          <p:cNvSpPr>
            <a:spLocks noGrp="1" noChangeArrowheads="1"/>
          </p:cNvSpPr>
          <p:nvPr>
            <p:ph type="title"/>
          </p:nvPr>
        </p:nvSpPr>
        <p:spPr>
          <a:xfrm>
            <a:off x="-1036638" y="414338"/>
            <a:ext cx="8228013" cy="1144587"/>
          </a:xfrm>
        </p:spPr>
        <p:txBody>
          <a:bodyPr lIns="0" tIns="0" rIns="0" bIns="0"/>
          <a:lstStyle/>
          <a:p>
            <a:pPr defTabSz="414338" eaLnBrk="1" hangingPunct="1">
              <a:lnSpc>
                <a:spcPct val="102000"/>
              </a:lnSpc>
              <a:buClr>
                <a:srgbClr val="000000"/>
              </a:buCl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b="1">
                <a:solidFill>
                  <a:srgbClr val="000000"/>
                </a:solidFill>
                <a:latin typeface="Candara" panose="020E0502030303020204" pitchFamily="34" charset="0"/>
                <a:ea typeface="Lucida Sans Unicode" panose="020B0602030504020204" pitchFamily="34" charset="0"/>
                <a:cs typeface="Lucida Sans Unicode" panose="020B0602030504020204" pitchFamily="34" charset="0"/>
              </a:rPr>
              <a:t>The Lord said to Joshua,</a:t>
            </a:r>
          </a:p>
        </p:txBody>
      </p:sp>
      <p:pic>
        <p:nvPicPr>
          <p:cNvPr id="4301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13475" y="207963"/>
            <a:ext cx="1666875" cy="157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43014"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21696" y="4700673"/>
            <a:ext cx="5183188" cy="199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9114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118" y="4525254"/>
            <a:ext cx="2487613"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91144"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33405" y="4078373"/>
            <a:ext cx="2281238"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91145"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21413" y="207963"/>
            <a:ext cx="1658937" cy="165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43018" name="Rectangle 10"/>
          <p:cNvSpPr>
            <a:spLocks noGrp="1" noChangeArrowheads="1"/>
          </p:cNvSpPr>
          <p:nvPr>
            <p:ph type="subTitle" idx="4294967295"/>
          </p:nvPr>
        </p:nvSpPr>
        <p:spPr>
          <a:xfrm>
            <a:off x="-414338" y="6221413"/>
            <a:ext cx="2860676" cy="698500"/>
          </a:xfrm>
        </p:spPr>
        <p:txBody>
          <a:bodyPr lIns="0" tIns="25471" rIns="0" bIns="0" anchor="ctr"/>
          <a:lstStyle/>
          <a:p>
            <a:pPr marL="0" indent="0" algn="ctr" defTabSz="457200" eaLnBrk="1" hangingPunct="1">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a:t>Joshua 10:8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MCj0436405000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57400" y="0"/>
            <a:ext cx="4572000" cy="281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8" name="Rectangle 2"/>
          <p:cNvSpPr>
            <a:spLocks noChangeArrowheads="1"/>
          </p:cNvSpPr>
          <p:nvPr/>
        </p:nvSpPr>
        <p:spPr bwMode="auto">
          <a:xfrm>
            <a:off x="1905000" y="2514600"/>
            <a:ext cx="457200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latin typeface="Arial Black" panose="020B0A04020102020204" pitchFamily="34" charset="0"/>
              </a:rPr>
              <a:t>After an all-night march from Gilgal, Joshua took them by surprise.</a:t>
            </a:r>
            <a:endParaRPr lang="en-US" altLang="en-US" sz="3600" dirty="0">
              <a:latin typeface="Arial Black" panose="020B0A04020102020204" pitchFamily="34" charset="0"/>
              <a:hlinkClick r:id="rId3"/>
            </a:endParaRPr>
          </a:p>
        </p:txBody>
      </p:sp>
      <p:sp>
        <p:nvSpPr>
          <p:cNvPr id="45059" name="Text Box 3"/>
          <p:cNvSpPr txBox="1">
            <a:spLocks noChangeArrowheads="1"/>
          </p:cNvSpPr>
          <p:nvPr/>
        </p:nvSpPr>
        <p:spPr bwMode="auto">
          <a:xfrm>
            <a:off x="228600" y="6491288"/>
            <a:ext cx="1047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Jos.10:9</a:t>
            </a:r>
          </a:p>
        </p:txBody>
      </p:sp>
      <p:pic>
        <p:nvPicPr>
          <p:cNvPr id="45062" name="Picture 6" descr="MCj0423173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304800"/>
            <a:ext cx="1827213" cy="182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3" name="Picture 7" descr="MCj030477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001000" y="2438400"/>
            <a:ext cx="98107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4" name="Picture 8" descr="MCj0196544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9813" y="4495800"/>
            <a:ext cx="2052637"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5" name="Picture 9" descr="MCj0078748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000" y="2057400"/>
            <a:ext cx="16002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195" name="Picture 11" descr="clear Joshua with hor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0945967" flipH="1">
            <a:off x="990600" y="2057400"/>
            <a:ext cx="117475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196" name="Picture 12" descr="MCj0149321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921168">
            <a:off x="381000" y="4648200"/>
            <a:ext cx="850900"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197" name="Picture 13" descr="MCj0149321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921168">
            <a:off x="685800" y="304800"/>
            <a:ext cx="850900"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198" name="Picture 14" descr="MCj0149321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921168">
            <a:off x="1524000" y="4953000"/>
            <a:ext cx="850900"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199" name="Picture 15" descr="MCj0149321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921168">
            <a:off x="304800" y="2971800"/>
            <a:ext cx="850900"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MCj0425742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600" y="2590800"/>
            <a:ext cx="1393825" cy="197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211" name="Picture 3" descr="MCj041165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2209800"/>
            <a:ext cx="191135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212" name="Picture 4" descr="MMj03652710000[1]"/>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6248400" y="3276600"/>
            <a:ext cx="14478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213" name="Picture 5" descr="MCj0361274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4724400"/>
            <a:ext cx="1992313"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214" name="Picture 6" descr="MCPE07400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1752600" y="4760913"/>
            <a:ext cx="2362200" cy="2097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5" name="Text Box 7"/>
          <p:cNvSpPr txBox="1">
            <a:spLocks noChangeArrowheads="1"/>
          </p:cNvSpPr>
          <p:nvPr/>
        </p:nvSpPr>
        <p:spPr bwMode="auto">
          <a:xfrm>
            <a:off x="212725" y="65897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8136" name="Text Box 8"/>
          <p:cNvSpPr txBox="1">
            <a:spLocks noChangeArrowheads="1"/>
          </p:cNvSpPr>
          <p:nvPr/>
        </p:nvSpPr>
        <p:spPr bwMode="auto">
          <a:xfrm>
            <a:off x="165100" y="6491288"/>
            <a:ext cx="1174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Jos.10:10</a:t>
            </a:r>
          </a:p>
        </p:txBody>
      </p:sp>
      <p:pic>
        <p:nvPicPr>
          <p:cNvPr id="94217" name="Picture 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39000" y="5257800"/>
            <a:ext cx="1600200" cy="117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8" name="Picture 10" descr="MCj0432375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 y="5029200"/>
            <a:ext cx="1371600" cy="130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219" name="Picture 11" descr="MCSO02016_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05650" y="1315342"/>
            <a:ext cx="2552700" cy="259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40" name="Rectangle 12"/>
          <p:cNvSpPr>
            <a:spLocks noChangeArrowheads="1"/>
          </p:cNvSpPr>
          <p:nvPr/>
        </p:nvSpPr>
        <p:spPr bwMode="auto">
          <a:xfrm>
            <a:off x="152400" y="0"/>
            <a:ext cx="82296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latin typeface="Arial Black" panose="020B0A04020102020204" pitchFamily="34" charset="0"/>
              </a:rPr>
              <a:t>The Lord threw them into confusion before Israel, so Joshua and the Israelites defeated them completely at Gibeon. Israel pursued them along the road going up to Beth </a:t>
            </a:r>
            <a:r>
              <a:rPr lang="en-US" altLang="en-US" sz="2400" dirty="0" err="1">
                <a:latin typeface="Arial Black" panose="020B0A04020102020204" pitchFamily="34" charset="0"/>
              </a:rPr>
              <a:t>Horon</a:t>
            </a:r>
            <a:r>
              <a:rPr lang="en-US" altLang="en-US" sz="2400" dirty="0">
                <a:latin typeface="Arial Black" panose="020B0A04020102020204" pitchFamily="34" charset="0"/>
              </a:rPr>
              <a:t> and cut them down all the way to </a:t>
            </a:r>
            <a:r>
              <a:rPr lang="en-US" altLang="en-US" sz="2400" dirty="0" err="1">
                <a:latin typeface="Arial Black" panose="020B0A04020102020204" pitchFamily="34" charset="0"/>
              </a:rPr>
              <a:t>Azekah</a:t>
            </a:r>
            <a:r>
              <a:rPr lang="en-US" altLang="en-US" sz="2400" dirty="0">
                <a:latin typeface="Arial Black" panose="020B0A04020102020204" pitchFamily="34" charset="0"/>
              </a:rPr>
              <a:t> and </a:t>
            </a:r>
            <a:r>
              <a:rPr lang="en-US" altLang="en-US" sz="2400" dirty="0" err="1">
                <a:latin typeface="Arial Black" panose="020B0A04020102020204" pitchFamily="34" charset="0"/>
              </a:rPr>
              <a:t>Makkedah</a:t>
            </a:r>
            <a:r>
              <a:rPr lang="en-US" altLang="en-US" sz="2400" dirty="0">
                <a:latin typeface="Arial Black" panose="020B0A04020102020204" pitchFamily="34"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52400" y="4180344"/>
            <a:ext cx="91440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t>As they fled before Israel on the road down from Beth </a:t>
            </a:r>
            <a:r>
              <a:rPr lang="en-US" altLang="en-US" sz="2800" b="1" i="1" dirty="0" err="1"/>
              <a:t>Horon</a:t>
            </a:r>
            <a:r>
              <a:rPr lang="en-US" altLang="en-US" sz="2800" b="1" i="1" dirty="0"/>
              <a:t> to </a:t>
            </a:r>
            <a:r>
              <a:rPr lang="en-US" altLang="en-US" sz="2800" b="1" i="1" dirty="0" err="1"/>
              <a:t>Azekah</a:t>
            </a:r>
            <a:r>
              <a:rPr lang="en-US" altLang="en-US" sz="2800" b="1" i="1" dirty="0"/>
              <a:t>, the Lord hurled large hailstones down on them, and more of them died from the hail than were killed by the </a:t>
            </a:r>
          </a:p>
          <a:p>
            <a:pPr eaLnBrk="1" hangingPunct="1">
              <a:spcBef>
                <a:spcPct val="0"/>
              </a:spcBef>
              <a:buFontTx/>
              <a:buNone/>
            </a:pPr>
            <a:r>
              <a:rPr lang="en-US" altLang="en-US" sz="2800" b="1" i="1" dirty="0"/>
              <a:t>swords of the Israelites.</a:t>
            </a:r>
            <a:endParaRPr lang="en-US" altLang="en-US" sz="2800" b="1" i="1" dirty="0">
              <a:hlinkClick r:id="rId2"/>
            </a:endParaRPr>
          </a:p>
        </p:txBody>
      </p:sp>
      <p:pic>
        <p:nvPicPr>
          <p:cNvPr id="95235" name="Picture 3" descr="MCj041165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828800"/>
            <a:ext cx="15748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236" name="Picture 4" descr="MCj0425742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2200" y="1752600"/>
            <a:ext cx="1393825" cy="197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237" name="Picture 5" descr="MMj03652710000[1]"/>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5867400" y="2286000"/>
            <a:ext cx="14478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238" name="Picture 6" descr="MCPE07400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810000" y="1600200"/>
            <a:ext cx="2362200" cy="2097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239" name="Picture 7" descr="MCj0361274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51688" y="1828800"/>
            <a:ext cx="1992312"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60" name="Text Box 8"/>
          <p:cNvSpPr txBox="1">
            <a:spLocks noChangeArrowheads="1"/>
          </p:cNvSpPr>
          <p:nvPr/>
        </p:nvSpPr>
        <p:spPr bwMode="auto">
          <a:xfrm>
            <a:off x="5334000" y="6491288"/>
            <a:ext cx="1174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Jos.10:11</a:t>
            </a:r>
          </a:p>
        </p:txBody>
      </p:sp>
      <p:pic>
        <p:nvPicPr>
          <p:cNvPr id="49161"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10400" y="5410200"/>
            <a:ext cx="1647825" cy="130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49162"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447800" y="0"/>
            <a:ext cx="2057400" cy="170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49163"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05200" y="0"/>
            <a:ext cx="2019300" cy="167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49164" name="Picture 1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410200" y="0"/>
            <a:ext cx="2019300" cy="166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49165" name="Picture 1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2400" y="0"/>
            <a:ext cx="2095500" cy="173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49166" name="Picture 1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315200" y="0"/>
            <a:ext cx="1828800" cy="166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96259" name="Text Box 3"/>
          <p:cNvSpPr txBox="1">
            <a:spLocks noChangeArrowheads="1"/>
          </p:cNvSpPr>
          <p:nvPr/>
        </p:nvSpPr>
        <p:spPr bwMode="auto">
          <a:xfrm>
            <a:off x="2441575" y="2944813"/>
            <a:ext cx="6702425" cy="3913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639" tIns="40820" rIns="81639" bIns="40820"/>
          <a:lstStyle>
            <a:lvl1pPr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200">
                <a:solidFill>
                  <a:schemeClr val="tx1"/>
                </a:solidFill>
                <a:latin typeface="Arial" panose="020B0604020202020204" pitchFamily="34" charset="0"/>
              </a:defRPr>
            </a:lvl1pPr>
            <a:lvl2pPr marL="742950" indent="-28575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800">
                <a:solidFill>
                  <a:schemeClr val="tx1"/>
                </a:solidFill>
                <a:latin typeface="Arial" panose="020B0604020202020204" pitchFamily="34" charset="0"/>
              </a:defRPr>
            </a:lvl2pPr>
            <a:lvl3pPr marL="1143000" indent="-22860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defRPr>
            </a:lvl3pPr>
            <a:lvl4pPr marL="1600200" indent="-22860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4pPr>
            <a:lvl5pPr marL="2057400" indent="-22860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5pPr>
            <a:lvl6pPr marL="25146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6pPr>
            <a:lvl7pPr marL="29718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7pPr>
            <a:lvl8pPr marL="34290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8pPr>
            <a:lvl9pPr marL="38862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9pPr>
          </a:lstStyle>
          <a:p>
            <a:pPr eaLnBrk="1">
              <a:lnSpc>
                <a:spcPct val="118000"/>
              </a:lnSpc>
              <a:spcBef>
                <a:spcPct val="0"/>
              </a:spcBef>
              <a:buClr>
                <a:srgbClr val="000000"/>
              </a:buClr>
              <a:buFont typeface="Times New Roman" panose="02020603050405020304" pitchFamily="18" charset="0"/>
              <a:buNone/>
            </a:pPr>
            <a:r>
              <a:rPr lang="en-US" altLang="en-US" sz="2900" dirty="0">
                <a:solidFill>
                  <a:srgbClr val="000000"/>
                </a:solidFill>
                <a:latin typeface="Arial Black" panose="020B0A04020102020204" pitchFamily="34" charset="0"/>
                <a:ea typeface="Lucida Sans Unicode" panose="020B0602030504020204" pitchFamily="34" charset="0"/>
                <a:cs typeface="Lucida Sans Unicode" panose="020B0602030504020204" pitchFamily="34" charset="0"/>
              </a:rPr>
              <a:t>  On the day the Lord </a:t>
            </a:r>
          </a:p>
          <a:p>
            <a:pPr eaLnBrk="1">
              <a:lnSpc>
                <a:spcPct val="118000"/>
              </a:lnSpc>
              <a:spcBef>
                <a:spcPct val="0"/>
              </a:spcBef>
              <a:buClr>
                <a:srgbClr val="000000"/>
              </a:buClr>
              <a:buFont typeface="Times New Roman" panose="02020603050405020304" pitchFamily="18" charset="0"/>
              <a:buNone/>
            </a:pPr>
            <a:r>
              <a:rPr lang="en-US" altLang="en-US" sz="2900" dirty="0">
                <a:solidFill>
                  <a:srgbClr val="000000"/>
                </a:solidFill>
                <a:latin typeface="Arial Black" panose="020B0A04020102020204" pitchFamily="34" charset="0"/>
                <a:ea typeface="Lucida Sans Unicode" panose="020B0602030504020204" pitchFamily="34" charset="0"/>
                <a:cs typeface="Lucida Sans Unicode" panose="020B0602030504020204" pitchFamily="34" charset="0"/>
              </a:rPr>
              <a:t>gave the Amorites over </a:t>
            </a:r>
          </a:p>
          <a:p>
            <a:pPr eaLnBrk="1">
              <a:lnSpc>
                <a:spcPct val="118000"/>
              </a:lnSpc>
              <a:spcBef>
                <a:spcPct val="0"/>
              </a:spcBef>
              <a:buClr>
                <a:srgbClr val="000000"/>
              </a:buClr>
              <a:buFont typeface="Times New Roman" panose="02020603050405020304" pitchFamily="18" charset="0"/>
              <a:buNone/>
            </a:pPr>
            <a:r>
              <a:rPr lang="en-US" altLang="en-US" sz="2900" dirty="0">
                <a:solidFill>
                  <a:srgbClr val="000000"/>
                </a:solidFill>
                <a:latin typeface="Arial Black" panose="020B0A04020102020204" pitchFamily="34" charset="0"/>
                <a:ea typeface="Lucida Sans Unicode" panose="020B0602030504020204" pitchFamily="34" charset="0"/>
                <a:cs typeface="Lucida Sans Unicode" panose="020B0602030504020204" pitchFamily="34" charset="0"/>
              </a:rPr>
              <a:t>to Israel, Joshua said to the Lord in the presence of Israel: </a:t>
            </a:r>
          </a:p>
          <a:p>
            <a:pPr eaLnBrk="1">
              <a:lnSpc>
                <a:spcPct val="118000"/>
              </a:lnSpc>
              <a:spcBef>
                <a:spcPct val="0"/>
              </a:spcBef>
              <a:buClr>
                <a:srgbClr val="000000"/>
              </a:buClr>
              <a:buFont typeface="Times New Roman" panose="02020603050405020304" pitchFamily="18" charset="0"/>
              <a:buNone/>
            </a:pPr>
            <a:r>
              <a:rPr lang="en-US" altLang="en-US" sz="2900" dirty="0">
                <a:solidFill>
                  <a:srgbClr val="000000"/>
                </a:solidFill>
                <a:latin typeface="Arial Black" panose="020B0A04020102020204" pitchFamily="34" charset="0"/>
                <a:ea typeface="Lucida Sans Unicode" panose="020B0602030504020204" pitchFamily="34" charset="0"/>
                <a:cs typeface="Lucida Sans Unicode" panose="020B0602030504020204" pitchFamily="34" charset="0"/>
              </a:rPr>
              <a:t>“Sun, stand still over Gibeon, and you, moon, over the </a:t>
            </a:r>
          </a:p>
          <a:p>
            <a:pPr eaLnBrk="1">
              <a:lnSpc>
                <a:spcPct val="118000"/>
              </a:lnSpc>
              <a:spcBef>
                <a:spcPct val="0"/>
              </a:spcBef>
              <a:buClr>
                <a:srgbClr val="000000"/>
              </a:buClr>
              <a:buFont typeface="Times New Roman" panose="02020603050405020304" pitchFamily="18" charset="0"/>
              <a:buNone/>
            </a:pPr>
            <a:r>
              <a:rPr lang="en-US" altLang="en-US" sz="2900" dirty="0">
                <a:solidFill>
                  <a:srgbClr val="000000"/>
                </a:solidFill>
                <a:latin typeface="Arial Black" panose="020B0A04020102020204" pitchFamily="34" charset="0"/>
                <a:ea typeface="Lucida Sans Unicode" panose="020B0602030504020204" pitchFamily="34" charset="0"/>
                <a:cs typeface="Lucida Sans Unicode" panose="020B0602030504020204" pitchFamily="34" charset="0"/>
              </a:rPr>
              <a:t>Valley of </a:t>
            </a:r>
            <a:r>
              <a:rPr lang="en-US" altLang="en-US" sz="2900" dirty="0" err="1">
                <a:solidFill>
                  <a:srgbClr val="000000"/>
                </a:solidFill>
                <a:latin typeface="Arial Black" panose="020B0A04020102020204" pitchFamily="34" charset="0"/>
                <a:ea typeface="Lucida Sans Unicode" panose="020B0602030504020204" pitchFamily="34" charset="0"/>
                <a:cs typeface="Lucida Sans Unicode" panose="020B0602030504020204" pitchFamily="34" charset="0"/>
              </a:rPr>
              <a:t>Aijalon</a:t>
            </a:r>
            <a:r>
              <a:rPr lang="en-US" altLang="en-US" sz="2900" dirty="0">
                <a:solidFill>
                  <a:srgbClr val="000000"/>
                </a:solidFill>
                <a:latin typeface="Arial Black" panose="020B0A04020102020204" pitchFamily="34" charset="0"/>
                <a:ea typeface="Lucida Sans Unicode" panose="020B0602030504020204" pitchFamily="34" charset="0"/>
                <a:cs typeface="Lucida Sans Unicode" panose="020B0602030504020204" pitchFamily="34" charset="0"/>
              </a:rPr>
              <a:t>."</a:t>
            </a:r>
          </a:p>
        </p:txBody>
      </p:sp>
      <p:pic>
        <p:nvPicPr>
          <p:cNvPr id="9626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74750" y="830263"/>
            <a:ext cx="1728788" cy="1830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9626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10488" y="1371600"/>
            <a:ext cx="1433512" cy="146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52230" name="Rectangle 6"/>
          <p:cNvSpPr>
            <a:spLocks noGrp="1" noChangeArrowheads="1"/>
          </p:cNvSpPr>
          <p:nvPr>
            <p:ph type="title"/>
          </p:nvPr>
        </p:nvSpPr>
        <p:spPr>
          <a:xfrm>
            <a:off x="-1036638" y="6013450"/>
            <a:ext cx="4313238" cy="1063625"/>
          </a:xfrm>
        </p:spPr>
        <p:txBody>
          <a:bodyPr lIns="0" tIns="2090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600"/>
              <a:t>Joshua 10:12</a:t>
            </a:r>
          </a:p>
        </p:txBody>
      </p:sp>
      <p:pic>
        <p:nvPicPr>
          <p:cNvPr id="52231" name="Picture 7" descr="MCj0246235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91400" y="2667000"/>
            <a:ext cx="1752600" cy="138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2" name="Picture 8" descr="MCj0346813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73987" y="5630862"/>
            <a:ext cx="912813"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8" y="0"/>
            <a:ext cx="91424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9830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7600" y="-14068"/>
            <a:ext cx="2355850" cy="246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54276" name="Rectangle 4"/>
          <p:cNvSpPr>
            <a:spLocks noGrp="1" noChangeArrowheads="1"/>
          </p:cNvSpPr>
          <p:nvPr>
            <p:ph type="title"/>
          </p:nvPr>
        </p:nvSpPr>
        <p:spPr>
          <a:xfrm>
            <a:off x="0" y="6334125"/>
            <a:ext cx="1143000" cy="523875"/>
          </a:xfrm>
          <a:solidFill>
            <a:schemeClr val="bg1"/>
          </a:solidFill>
        </p:spPr>
        <p:txBody>
          <a:bodyPr lIns="0" tIns="2090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400"/>
              <a:t>Joshua 10:13</a:t>
            </a:r>
          </a:p>
        </p:txBody>
      </p:sp>
      <p:sp>
        <p:nvSpPr>
          <p:cNvPr id="54277" name="Text Box 5"/>
          <p:cNvSpPr txBox="1">
            <a:spLocks noChangeArrowheads="1"/>
          </p:cNvSpPr>
          <p:nvPr/>
        </p:nvSpPr>
        <p:spPr bwMode="auto">
          <a:xfrm>
            <a:off x="2286000" y="2286000"/>
            <a:ext cx="6635750" cy="393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639" tIns="40820" rIns="81639" bIns="40820"/>
          <a:lstStyle>
            <a:lvl1pPr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3200">
                <a:solidFill>
                  <a:schemeClr val="tx1"/>
                </a:solidFill>
                <a:latin typeface="Arial" panose="020B0604020202020204" pitchFamily="34" charset="0"/>
              </a:defRPr>
            </a:lvl1pPr>
            <a:lvl2pPr marL="742950" indent="-28575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800">
                <a:solidFill>
                  <a:schemeClr val="tx1"/>
                </a:solidFill>
                <a:latin typeface="Arial" panose="020B0604020202020204" pitchFamily="34" charset="0"/>
              </a:defRPr>
            </a:lvl2pPr>
            <a:lvl3pPr marL="1143000" indent="-22860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panose="020B0604020202020204" pitchFamily="34" charset="0"/>
              </a:defRPr>
            </a:lvl3pPr>
            <a:lvl4pPr marL="1600200" indent="-22860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4pPr>
            <a:lvl5pPr marL="2057400" indent="-228600" defTabSz="414338">
              <a:spcBef>
                <a:spcPct val="20000"/>
              </a:spcBef>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5pPr>
            <a:lvl6pPr marL="25146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6pPr>
            <a:lvl7pPr marL="29718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7pPr>
            <a:lvl8pPr marL="34290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8pPr>
            <a:lvl9pPr marL="3886200" indent="-228600" defTabSz="414338" eaLnBrk="0" fontAlgn="base" hangingPunct="0">
              <a:spcBef>
                <a:spcPct val="20000"/>
              </a:spcBef>
              <a:spcAft>
                <a:spcPct val="0"/>
              </a:spcAft>
              <a:buChar char="»"/>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000">
                <a:solidFill>
                  <a:schemeClr val="tx1"/>
                </a:solidFill>
                <a:latin typeface="Arial" panose="020B0604020202020204" pitchFamily="34" charset="0"/>
              </a:defRPr>
            </a:lvl9pPr>
          </a:lstStyle>
          <a:p>
            <a:pPr algn="ctr" eaLnBrk="1">
              <a:lnSpc>
                <a:spcPct val="118000"/>
              </a:lnSpc>
              <a:spcBef>
                <a:spcPct val="0"/>
              </a:spcBef>
              <a:buClr>
                <a:srgbClr val="000000"/>
              </a:buClr>
              <a:buFont typeface="Times New Roman" panose="02020603050405020304" pitchFamily="18" charset="0"/>
              <a:buNone/>
            </a:pPr>
            <a:r>
              <a:rPr lang="en-US" altLang="en-US" sz="2900" b="1" dirty="0">
                <a:solidFill>
                  <a:srgbClr val="000000"/>
                </a:solidFill>
                <a:latin typeface="Book Antiqua" panose="02040602050305030304" pitchFamily="18" charset="0"/>
                <a:ea typeface="Lucida Sans Unicode" panose="020B0602030504020204" pitchFamily="34" charset="0"/>
                <a:cs typeface="Lucida Sans Unicode" panose="020B0602030504020204" pitchFamily="34" charset="0"/>
              </a:rPr>
              <a:t> So the sun stood still,* and the moon stopped, till the nation avenged itself     on its enemies, as it is written in the Book of </a:t>
            </a:r>
            <a:r>
              <a:rPr lang="en-US" altLang="en-US" sz="2900" b="1" dirty="0" err="1">
                <a:solidFill>
                  <a:srgbClr val="000000"/>
                </a:solidFill>
                <a:latin typeface="Book Antiqua" panose="02040602050305030304" pitchFamily="18" charset="0"/>
                <a:ea typeface="Lucida Sans Unicode" panose="020B0602030504020204" pitchFamily="34" charset="0"/>
                <a:cs typeface="Lucida Sans Unicode" panose="020B0602030504020204" pitchFamily="34" charset="0"/>
              </a:rPr>
              <a:t>Jashar</a:t>
            </a:r>
            <a:r>
              <a:rPr lang="en-US" altLang="en-US" sz="2900" b="1" dirty="0">
                <a:solidFill>
                  <a:srgbClr val="000000"/>
                </a:solidFill>
                <a:latin typeface="Book Antiqua" panose="02040602050305030304" pitchFamily="18" charset="0"/>
                <a:ea typeface="Lucida Sans Unicode" panose="020B0602030504020204" pitchFamily="34" charset="0"/>
                <a:cs typeface="Lucida Sans Unicode" panose="020B0602030504020204" pitchFamily="34" charset="0"/>
              </a:rPr>
              <a:t>. The sun stopped in the middle of the sky and delayed going down about a full day.</a:t>
            </a:r>
          </a:p>
        </p:txBody>
      </p:sp>
      <p:pic>
        <p:nvPicPr>
          <p:cNvPr id="5427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33763" y="5638800"/>
            <a:ext cx="1128712"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54279"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76813" y="5807075"/>
            <a:ext cx="1036637"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54280"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27788" y="5562600"/>
            <a:ext cx="1277937"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MCj0435560000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066800"/>
            <a:ext cx="9144000" cy="792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55" name="Rectangle 3"/>
          <p:cNvSpPr>
            <a:spLocks noChangeArrowheads="1"/>
          </p:cNvSpPr>
          <p:nvPr/>
        </p:nvSpPr>
        <p:spPr bwMode="auto">
          <a:xfrm>
            <a:off x="1981200" y="2895600"/>
            <a:ext cx="7162800" cy="2862322"/>
          </a:xfrm>
          <a:prstGeom prst="rect">
            <a:avLst/>
          </a:prstGeom>
          <a:noFill/>
          <a:ln w="9525">
            <a:noFill/>
            <a:miter lim="800000"/>
            <a:headEnd/>
            <a:tailEnd/>
          </a:ln>
          <a:effectLst/>
        </p:spPr>
        <p:txBody>
          <a:bodyPr>
            <a:spAutoFit/>
          </a:bodyPr>
          <a:lstStyle/>
          <a:p>
            <a:pPr eaLnBrk="1" hangingPunct="1">
              <a:defRPr/>
            </a:pPr>
            <a:r>
              <a:rPr lang="en-US" sz="3600" b="1" dirty="0">
                <a:effectLst>
                  <a:outerShdw blurRad="38100" dist="38100" dir="2700000" algn="tl">
                    <a:srgbClr val="C0C0C0"/>
                  </a:outerShdw>
                </a:effectLst>
                <a:latin typeface="Arial" charset="0"/>
              </a:rPr>
              <a:t>There has never been a </a:t>
            </a:r>
          </a:p>
          <a:p>
            <a:pPr eaLnBrk="1" hangingPunct="1">
              <a:defRPr/>
            </a:pPr>
            <a:r>
              <a:rPr lang="en-US" sz="3600" b="1" dirty="0">
                <a:effectLst>
                  <a:outerShdw blurRad="38100" dist="38100" dir="2700000" algn="tl">
                    <a:srgbClr val="C0C0C0"/>
                  </a:outerShdw>
                </a:effectLst>
                <a:latin typeface="Arial" charset="0"/>
              </a:rPr>
              <a:t>day like it before or since, </a:t>
            </a:r>
          </a:p>
          <a:p>
            <a:pPr eaLnBrk="1" hangingPunct="1">
              <a:defRPr/>
            </a:pPr>
            <a:r>
              <a:rPr lang="en-US" sz="3600" b="1" dirty="0">
                <a:effectLst>
                  <a:outerShdw blurRad="38100" dist="38100" dir="2700000" algn="tl">
                    <a:srgbClr val="C0C0C0"/>
                  </a:outerShdw>
                </a:effectLst>
                <a:latin typeface="Arial" charset="0"/>
              </a:rPr>
              <a:t>a day when the Lord listened to a human being. Surely the Lord was fighting for Israel! </a:t>
            </a:r>
          </a:p>
        </p:txBody>
      </p:sp>
      <p:sp>
        <p:nvSpPr>
          <p:cNvPr id="56324" name="Text Box 4"/>
          <p:cNvSpPr txBox="1">
            <a:spLocks noChangeArrowheads="1"/>
          </p:cNvSpPr>
          <p:nvPr/>
        </p:nvSpPr>
        <p:spPr bwMode="auto">
          <a:xfrm>
            <a:off x="228600" y="6324600"/>
            <a:ext cx="1504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Jos.10:14-15</a:t>
            </a:r>
          </a:p>
        </p:txBody>
      </p:sp>
      <p:pic>
        <p:nvPicPr>
          <p:cNvPr id="56325" name="Picture 5" descr="MCj043349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81000"/>
            <a:ext cx="2184400" cy="307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26" name="Picture 6" descr="MCj0433498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419600"/>
            <a:ext cx="1828800" cy="178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27" name="Picture 7" descr="MCFL00139_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3048000"/>
            <a:ext cx="1752600"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28" name="Picture 8" descr="MCj0437523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2800" y="5228999"/>
            <a:ext cx="1866900" cy="149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8600" y="381000"/>
            <a:ext cx="8534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Arial Black" panose="020B0A04020102020204" pitchFamily="34" charset="0"/>
              </a:rPr>
              <a:t>Then Joshua returned with all Israel </a:t>
            </a:r>
          </a:p>
          <a:p>
            <a:pPr algn="ctr" eaLnBrk="1" hangingPunct="1">
              <a:spcBef>
                <a:spcPct val="0"/>
              </a:spcBef>
              <a:buFontTx/>
              <a:buNone/>
            </a:pPr>
            <a:r>
              <a:rPr lang="en-US" altLang="en-US">
                <a:latin typeface="Arial Black" panose="020B0A04020102020204" pitchFamily="34" charset="0"/>
              </a:rPr>
              <a:t>to the camp at Gilgal.</a:t>
            </a:r>
          </a:p>
        </p:txBody>
      </p:sp>
      <p:sp>
        <p:nvSpPr>
          <p:cNvPr id="61443" name="Rectangle 3"/>
          <p:cNvSpPr>
            <a:spLocks noChangeArrowheads="1"/>
          </p:cNvSpPr>
          <p:nvPr/>
        </p:nvSpPr>
        <p:spPr bwMode="auto">
          <a:xfrm>
            <a:off x="393700" y="6324600"/>
            <a:ext cx="1174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Jos.10:15</a:t>
            </a:r>
          </a:p>
        </p:txBody>
      </p:sp>
      <p:pic>
        <p:nvPicPr>
          <p:cNvPr id="61444" name="Picture 4" descr="clear Joshua with hor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1520298" flipH="1">
            <a:off x="5257800" y="1676400"/>
            <a:ext cx="206375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5" name="Picture 5" descr="MCj014932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981200"/>
            <a:ext cx="1885950" cy="374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6" name="Picture 6" descr="MCj014932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2362200"/>
            <a:ext cx="2087563" cy="41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clear Joshua with hor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81900" y="0"/>
            <a:ext cx="16002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3" descr="MPj04383980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81000"/>
            <a:ext cx="541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228600" y="152400"/>
            <a:ext cx="4800600" cy="1373188"/>
          </a:xfrm>
          <a:prstGeom prst="rect">
            <a:avLst/>
          </a:prstGeom>
          <a:solidFill>
            <a:srgbClr val="0099CC">
              <a:alpha val="28999"/>
            </a:srgbClr>
          </a:solidFill>
          <a:ln w="9525">
            <a:noFill/>
            <a:miter lim="800000"/>
            <a:headEnd/>
            <a:tailEnd/>
          </a:ln>
          <a:effectLst/>
        </p:spPr>
        <p:txBody>
          <a:bodyPr>
            <a:spAutoFit/>
          </a:bodyPr>
          <a:lstStyle/>
          <a:p>
            <a:pPr eaLnBrk="1" hangingPunct="1">
              <a:defRPr/>
            </a:pPr>
            <a:r>
              <a:rPr lang="en-US" sz="2800" dirty="0">
                <a:solidFill>
                  <a:schemeClr val="bg1"/>
                </a:solidFill>
                <a:effectLst>
                  <a:outerShdw blurRad="38100" dist="38100" dir="2700000" algn="tl">
                    <a:srgbClr val="000000"/>
                  </a:outerShdw>
                </a:effectLst>
                <a:latin typeface="Impact" pitchFamily="34" charset="0"/>
              </a:rPr>
              <a:t>Now when all the kings west of the Jordan heard about these things--*</a:t>
            </a:r>
          </a:p>
        </p:txBody>
      </p:sp>
      <p:sp>
        <p:nvSpPr>
          <p:cNvPr id="5125" name="Text Box 5"/>
          <p:cNvSpPr txBox="1">
            <a:spLocks noChangeArrowheads="1"/>
          </p:cNvSpPr>
          <p:nvPr/>
        </p:nvSpPr>
        <p:spPr bwMode="auto">
          <a:xfrm>
            <a:off x="6629400" y="533400"/>
            <a:ext cx="1752600" cy="3970318"/>
          </a:xfrm>
          <a:prstGeom prst="rect">
            <a:avLst/>
          </a:prstGeom>
          <a:noFill/>
          <a:ln w="9525">
            <a:noFill/>
            <a:miter lim="800000"/>
            <a:headEnd/>
            <a:tailEnd/>
          </a:ln>
          <a:effectLst/>
        </p:spPr>
        <p:txBody>
          <a:bodyPr>
            <a:spAutoFit/>
          </a:bodyPr>
          <a:lstStyle/>
          <a:p>
            <a:pPr eaLnBrk="1" hangingPunct="1">
              <a:defRPr/>
            </a:pPr>
            <a:r>
              <a:rPr lang="en-US" sz="2800" b="1" dirty="0">
                <a:effectLst>
                  <a:outerShdw blurRad="38100" dist="38100" dir="2700000" algn="tl">
                    <a:srgbClr val="C0C0C0"/>
                  </a:outerShdw>
                </a:effectLst>
                <a:latin typeface="Arial" charset="0"/>
              </a:rPr>
              <a:t>-- they came together to wage war against Joshua and Israel.</a:t>
            </a:r>
          </a:p>
        </p:txBody>
      </p:sp>
      <p:sp>
        <p:nvSpPr>
          <p:cNvPr id="5126" name="Text Box 6"/>
          <p:cNvSpPr txBox="1">
            <a:spLocks noChangeArrowheads="1"/>
          </p:cNvSpPr>
          <p:nvPr/>
        </p:nvSpPr>
        <p:spPr bwMode="auto">
          <a:xfrm>
            <a:off x="685800" y="1600200"/>
            <a:ext cx="4572000" cy="1938992"/>
          </a:xfrm>
          <a:prstGeom prst="rect">
            <a:avLst/>
          </a:prstGeom>
          <a:solidFill>
            <a:srgbClr val="CCFFFF">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the kings in the hill country, in the western foothills, and along the entire coast of the Mediterranean Sea as far as Lebanon</a:t>
            </a:r>
          </a:p>
        </p:txBody>
      </p:sp>
      <p:sp>
        <p:nvSpPr>
          <p:cNvPr id="5127" name="Text Box 7"/>
          <p:cNvSpPr txBox="1">
            <a:spLocks noChangeArrowheads="1"/>
          </p:cNvSpPr>
          <p:nvPr/>
        </p:nvSpPr>
        <p:spPr bwMode="auto">
          <a:xfrm>
            <a:off x="2590800" y="58674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8" name="Rectangle 8"/>
          <p:cNvSpPr>
            <a:spLocks noChangeArrowheads="1"/>
          </p:cNvSpPr>
          <p:nvPr/>
        </p:nvSpPr>
        <p:spPr bwMode="auto">
          <a:xfrm>
            <a:off x="0" y="5105400"/>
            <a:ext cx="51117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Georgia" panose="02040502050405020303" pitchFamily="18" charset="0"/>
              </a:rPr>
              <a:t>(the kings of the Hittites, Amorites, Canaanites, </a:t>
            </a:r>
            <a:r>
              <a:rPr lang="en-US" altLang="en-US" sz="2400" dirty="0" err="1">
                <a:solidFill>
                  <a:schemeClr val="bg1"/>
                </a:solidFill>
                <a:latin typeface="Georgia" panose="02040502050405020303" pitchFamily="18" charset="0"/>
              </a:rPr>
              <a:t>Perizzites</a:t>
            </a:r>
            <a:r>
              <a:rPr lang="en-US" altLang="en-US" sz="2400" dirty="0">
                <a:solidFill>
                  <a:schemeClr val="bg1"/>
                </a:solidFill>
                <a:latin typeface="Georgia" panose="02040502050405020303" pitchFamily="18" charset="0"/>
              </a:rPr>
              <a:t>, </a:t>
            </a:r>
            <a:r>
              <a:rPr lang="en-US" altLang="en-US" sz="2400" dirty="0" err="1">
                <a:solidFill>
                  <a:schemeClr val="bg1"/>
                </a:solidFill>
                <a:latin typeface="Georgia" panose="02040502050405020303" pitchFamily="18" charset="0"/>
              </a:rPr>
              <a:t>Hivites</a:t>
            </a:r>
            <a:r>
              <a:rPr lang="en-US" altLang="en-US" sz="2400" dirty="0">
                <a:solidFill>
                  <a:schemeClr val="bg1"/>
                </a:solidFill>
                <a:latin typeface="Georgia" panose="02040502050405020303" pitchFamily="18" charset="0"/>
              </a:rPr>
              <a:t> and  </a:t>
            </a:r>
          </a:p>
          <a:p>
            <a:pPr eaLnBrk="1" hangingPunct="1">
              <a:spcBef>
                <a:spcPct val="0"/>
              </a:spcBef>
              <a:buFontTx/>
              <a:buNone/>
            </a:pPr>
            <a:r>
              <a:rPr lang="en-US" altLang="en-US" sz="2400" dirty="0">
                <a:solidFill>
                  <a:schemeClr val="bg1"/>
                </a:solidFill>
                <a:latin typeface="Georgia" panose="02040502050405020303" pitchFamily="18" charset="0"/>
              </a:rPr>
              <a:t>            Jebusites)</a:t>
            </a:r>
            <a:r>
              <a:rPr lang="en-US" altLang="en-US" sz="2400" dirty="0">
                <a:solidFill>
                  <a:schemeClr val="bg1"/>
                </a:solidFill>
              </a:rPr>
              <a:t>   </a:t>
            </a:r>
          </a:p>
        </p:txBody>
      </p:sp>
      <p:sp>
        <p:nvSpPr>
          <p:cNvPr id="5129" name="Text Box 9"/>
          <p:cNvSpPr txBox="1">
            <a:spLocks noChangeArrowheads="1"/>
          </p:cNvSpPr>
          <p:nvPr/>
        </p:nvSpPr>
        <p:spPr bwMode="auto">
          <a:xfrm>
            <a:off x="136525" y="6477000"/>
            <a:ext cx="854075" cy="2444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Jos. 9: 1-2</a:t>
            </a:r>
          </a:p>
        </p:txBody>
      </p:sp>
      <p:sp>
        <p:nvSpPr>
          <p:cNvPr id="5131" name="Text Box 11"/>
          <p:cNvSpPr txBox="1">
            <a:spLocks noChangeArrowheads="1"/>
          </p:cNvSpPr>
          <p:nvPr/>
        </p:nvSpPr>
        <p:spPr bwMode="auto">
          <a:xfrm>
            <a:off x="8137525" y="493713"/>
            <a:ext cx="7778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133"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4661975"/>
            <a:ext cx="2057400" cy="167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4" name="Picture 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94287" y="4890413"/>
            <a:ext cx="1600200" cy="117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5" name="Rectangle 15"/>
          <p:cNvSpPr>
            <a:spLocks noChangeArrowheads="1"/>
          </p:cNvSpPr>
          <p:nvPr/>
        </p:nvSpPr>
        <p:spPr bwMode="auto">
          <a:xfrm>
            <a:off x="5410200" y="6629400"/>
            <a:ext cx="3733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dirty="0"/>
              <a:t>Real Canaanite weapons from: www.bible-archaeology.info/war.htm</a:t>
            </a:r>
          </a:p>
        </p:txBody>
      </p:sp>
      <p:pic>
        <p:nvPicPr>
          <p:cNvPr id="5138" name="Picture 18" descr="MPj044101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99719" y="432713"/>
            <a:ext cx="1273175"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9" name="Picture 19" descr="MCPE07400_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3303033" y="3175980"/>
            <a:ext cx="1008063"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40" name="Picture 20" descr="MCj03891940000[1]"/>
          <p:cNvPicPr>
            <a:picLocks noChangeAspect="1" noChangeArrowheads="1"/>
          </p:cNvPicPr>
          <p:nvPr/>
        </p:nvPicPr>
        <p:blipFill>
          <a:blip r:embed="rId8" cstate="email">
            <a:lum bright="70000" contrast="-70000"/>
            <a:grayscl/>
            <a:extLst>
              <a:ext uri="{28A0092B-C50C-407E-A947-70E740481C1C}">
                <a14:useLocalDpi xmlns:a14="http://schemas.microsoft.com/office/drawing/2010/main"/>
              </a:ext>
            </a:extLst>
          </a:blip>
          <a:srcRect/>
          <a:stretch>
            <a:fillRect/>
          </a:stretch>
        </p:blipFill>
        <p:spPr bwMode="auto">
          <a:xfrm>
            <a:off x="866768" y="3857315"/>
            <a:ext cx="928688"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41" name="Picture 21" descr="MCj0425742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81263" y="3426479"/>
            <a:ext cx="646113"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42" name="Picture 22" descr="MMAG00523_0000[1]"/>
          <p:cNvPicPr>
            <a:picLocks noChangeAspect="1" noChangeArrowheads="1" noCrop="1"/>
          </p:cNvPicPr>
          <p:nvPr/>
        </p:nvPicPr>
        <p:blipFill>
          <a:blip r:embed="rId10" cstate="screen">
            <a:lum bright="70000" contrast="-70000"/>
            <a:grayscl/>
            <a:biLevel thresh="50000"/>
            <a:extLst>
              <a:ext uri="{28A0092B-C50C-407E-A947-70E740481C1C}">
                <a14:useLocalDpi xmlns:a14="http://schemas.microsoft.com/office/drawing/2010/main"/>
              </a:ext>
            </a:extLst>
          </a:blip>
          <a:srcRect/>
          <a:stretch>
            <a:fillRect/>
          </a:stretch>
        </p:blipFill>
        <p:spPr bwMode="auto">
          <a:xfrm flipH="1">
            <a:off x="2033663" y="3776042"/>
            <a:ext cx="1443038" cy="1328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43" name="Picture 23" descr="MCj03044930000[1]"/>
          <p:cNvPicPr>
            <a:picLocks noChangeAspect="1" noChangeArrowheads="1"/>
          </p:cNvPicPr>
          <p:nvPr/>
        </p:nvPicPr>
        <p:blipFill>
          <a:blip r:embed="rId11" cstate="email">
            <a:lum bright="70000" contrast="-70000"/>
            <a:grayscl/>
            <a:extLst>
              <a:ext uri="{28A0092B-C50C-407E-A947-70E740481C1C}">
                <a14:useLocalDpi xmlns:a14="http://schemas.microsoft.com/office/drawing/2010/main"/>
              </a:ext>
            </a:extLst>
          </a:blip>
          <a:srcRect/>
          <a:stretch>
            <a:fillRect/>
          </a:stretch>
        </p:blipFill>
        <p:spPr bwMode="auto">
          <a:xfrm flipH="1">
            <a:off x="4161266" y="4113976"/>
            <a:ext cx="6635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44" name="Picture 24" descr="MMj03652710000[1]"/>
          <p:cNvPicPr>
            <a:picLocks noChangeAspect="1" noChangeArrowheads="1" noCrop="1"/>
          </p:cNvPicPr>
          <p:nvPr/>
        </p:nvPicPr>
        <p:blipFill>
          <a:blip r:embed="rId12" cstate="screen">
            <a:lum bright="70000" contrast="-70000"/>
            <a:extLst>
              <a:ext uri="{28A0092B-C50C-407E-A947-70E740481C1C}">
                <a14:useLocalDpi xmlns:a14="http://schemas.microsoft.com/office/drawing/2010/main"/>
              </a:ext>
            </a:extLst>
          </a:blip>
          <a:srcRect/>
          <a:stretch>
            <a:fillRect/>
          </a:stretch>
        </p:blipFill>
        <p:spPr bwMode="auto">
          <a:xfrm flipH="1">
            <a:off x="-56117" y="3382384"/>
            <a:ext cx="979488"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581400"/>
            <a:ext cx="21336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609600"/>
            <a:ext cx="259080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04800"/>
            <a:ext cx="32766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52600" y="2722563"/>
            <a:ext cx="5943600" cy="413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228600" y="0"/>
            <a:ext cx="2438400" cy="641350"/>
          </a:xfrm>
          <a:prstGeom prst="rect">
            <a:avLst/>
          </a:prstGeom>
          <a:noFill/>
          <a:ln w="9525">
            <a:noFill/>
            <a:miter lim="800000"/>
            <a:headEnd/>
            <a:tailEnd/>
          </a:ln>
          <a:effectLst/>
        </p:spPr>
        <p:txBody>
          <a:bodyPr>
            <a:spAutoFit/>
          </a:bodyPr>
          <a:lstStyle/>
          <a:p>
            <a:pPr eaLnBrk="1" hangingPunct="1">
              <a:defRPr/>
            </a:pPr>
            <a:r>
              <a:rPr lang="en-US" sz="3600">
                <a:effectLst>
                  <a:outerShdw blurRad="38100" dist="38100" dir="2700000" algn="tl">
                    <a:srgbClr val="C0C0C0"/>
                  </a:outerShdw>
                </a:effectLst>
                <a:latin typeface="Franklin Gothic Medium" pitchFamily="34" charset="0"/>
              </a:rPr>
              <a:t>However …</a:t>
            </a:r>
          </a:p>
        </p:txBody>
      </p:sp>
      <p:sp>
        <p:nvSpPr>
          <p:cNvPr id="6151" name="Text Box 7"/>
          <p:cNvSpPr txBox="1">
            <a:spLocks noChangeArrowheads="1"/>
          </p:cNvSpPr>
          <p:nvPr/>
        </p:nvSpPr>
        <p:spPr bwMode="auto">
          <a:xfrm>
            <a:off x="212725" y="6434138"/>
            <a:ext cx="674688" cy="2746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Jos.9:3</a:t>
            </a:r>
          </a:p>
        </p:txBody>
      </p:sp>
      <p:pic>
        <p:nvPicPr>
          <p:cNvPr id="6152" name="Picture 8" descr="MCj0232446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86600" y="1066800"/>
            <a:ext cx="1371600" cy="111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3" name="Picture 9" descr="MCj0353634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3400" y="1103313"/>
            <a:ext cx="1981200" cy="1458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4"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129901">
            <a:off x="2382838" y="2354263"/>
            <a:ext cx="1055687"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5"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7723879">
            <a:off x="6325395" y="2742406"/>
            <a:ext cx="779462"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6" name="Text Box 12"/>
          <p:cNvSpPr txBox="1">
            <a:spLocks noChangeArrowheads="1"/>
          </p:cNvSpPr>
          <p:nvPr/>
        </p:nvSpPr>
        <p:spPr bwMode="auto">
          <a:xfrm>
            <a:off x="2743200" y="228600"/>
            <a:ext cx="4114800" cy="252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latin typeface="Tahoma Small Cap" pitchFamily="34" charset="0"/>
              </a:rPr>
              <a:t>when the people of Gibeon heard what Joshua had done to Jericho and Ai, </a:t>
            </a:r>
          </a:p>
        </p:txBody>
      </p:sp>
      <p:pic>
        <p:nvPicPr>
          <p:cNvPr id="6157" name="Picture 1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608551">
            <a:off x="1981200" y="4495800"/>
            <a:ext cx="779463"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8" name="Text Box 14"/>
          <p:cNvSpPr txBox="1">
            <a:spLocks noChangeArrowheads="1"/>
          </p:cNvSpPr>
          <p:nvPr/>
        </p:nvSpPr>
        <p:spPr bwMode="auto">
          <a:xfrm>
            <a:off x="457200" y="4114800"/>
            <a:ext cx="12954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Uh oh, that crumbled wall….</a:t>
            </a:r>
          </a:p>
        </p:txBody>
      </p:sp>
      <p:pic>
        <p:nvPicPr>
          <p:cNvPr id="6159" name="Picture 15" descr="MCj02871110000[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3400" y="4495800"/>
            <a:ext cx="1198563"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61" name="Picture 1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2" cstate="screen">
            <a:extLst>
              <a:ext uri="{28A0092B-C50C-407E-A947-70E740481C1C}">
                <a14:useLocalDpi xmlns:a14="http://schemas.microsoft.com/office/drawing/2010/main" val="0"/>
              </a:ext>
            </a:extLst>
          </a:blip>
          <a:srcRect/>
          <a:stretch>
            <a:fillRect/>
          </a:stretch>
        </p:blipFill>
        <p:spPr bwMode="auto">
          <a:xfrm>
            <a:off x="7315200" y="21336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62" name="Picture 1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863599">
            <a:off x="7239000" y="3733800"/>
            <a:ext cx="14097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63" name="Text Box 19"/>
          <p:cNvSpPr txBox="1">
            <a:spLocks noChangeArrowheads="1"/>
          </p:cNvSpPr>
          <p:nvPr/>
        </p:nvSpPr>
        <p:spPr bwMode="auto">
          <a:xfrm rot="687416">
            <a:off x="7288213" y="4264025"/>
            <a:ext cx="1292225" cy="457200"/>
          </a:xfrm>
          <a:prstGeom prst="rect">
            <a:avLst/>
          </a:prstGeom>
          <a:noFill/>
          <a:ln w="9525">
            <a:noFill/>
            <a:miter lim="800000"/>
            <a:headEnd/>
            <a:tailEnd/>
          </a:ln>
          <a:effectLst/>
        </p:spPr>
        <p:txBody>
          <a:bodyPr>
            <a:spAutoFit/>
          </a:bodyPr>
          <a:lstStyle/>
          <a:p>
            <a:pPr eaLnBrk="1" hangingPunct="1">
              <a:defRPr/>
            </a:pPr>
            <a:r>
              <a:rPr lang="en-US" sz="2400" b="1" u="sng">
                <a:effectLst>
                  <a:outerShdw blurRad="38100" dist="38100" dir="2700000" algn="tl">
                    <a:srgbClr val="C0C0C0"/>
                  </a:outerShdw>
                </a:effectLst>
                <a:latin typeface="Arial" charset="0"/>
              </a:rPr>
              <a:t>Gibeon</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616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67000" y="0"/>
            <a:ext cx="3581400" cy="273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04800"/>
            <a:ext cx="2401888"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2" name="Picture 4" descr="MCj033162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914400"/>
            <a:ext cx="120015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5" descr="MCj0441880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457200"/>
            <a:ext cx="1530350" cy="21336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72200" y="2790825"/>
            <a:ext cx="1066800"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9493910">
            <a:off x="6704013" y="3811588"/>
            <a:ext cx="762000" cy="75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6"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52600" y="2563813"/>
            <a:ext cx="6172200" cy="429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3352800" y="381000"/>
            <a:ext cx="26670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chemeClr val="bg2"/>
                </a:solidFill>
              </a:rPr>
              <a:t>they resorted to a ruse: </a:t>
            </a:r>
          </a:p>
          <a:p>
            <a:pPr algn="ctr" eaLnBrk="1" hangingPunct="1">
              <a:spcBef>
                <a:spcPct val="0"/>
              </a:spcBef>
              <a:buFontTx/>
              <a:buNone/>
            </a:pPr>
            <a:r>
              <a:rPr lang="en-US" altLang="en-US" b="1" dirty="0">
                <a:solidFill>
                  <a:srgbClr val="7030A0"/>
                </a:solidFill>
              </a:rPr>
              <a:t>(a trick)</a:t>
            </a:r>
          </a:p>
        </p:txBody>
      </p:sp>
      <p:pic>
        <p:nvPicPr>
          <p:cNvPr id="7178"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794667">
            <a:off x="5287169" y="2485231"/>
            <a:ext cx="654050" cy="255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9"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6861293" flipH="1">
            <a:off x="1605756" y="2509044"/>
            <a:ext cx="75088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80" name="Text Box 12"/>
          <p:cNvSpPr txBox="1">
            <a:spLocks noChangeArrowheads="1"/>
          </p:cNvSpPr>
          <p:nvPr/>
        </p:nvSpPr>
        <p:spPr bwMode="auto">
          <a:xfrm>
            <a:off x="2574925" y="39227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81" name="Picture 1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851750">
            <a:off x="6978650" y="2928938"/>
            <a:ext cx="1827213"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82" name="Text Box 14"/>
          <p:cNvSpPr txBox="1">
            <a:spLocks noChangeArrowheads="1"/>
          </p:cNvSpPr>
          <p:nvPr/>
        </p:nvSpPr>
        <p:spPr bwMode="auto">
          <a:xfrm rot="986932">
            <a:off x="7162800" y="3505200"/>
            <a:ext cx="1700213" cy="579438"/>
          </a:xfrm>
          <a:prstGeom prst="rect">
            <a:avLst/>
          </a:prstGeom>
          <a:noFill/>
          <a:ln w="9525">
            <a:noFill/>
            <a:miter lim="800000"/>
            <a:headEnd/>
            <a:tailEnd/>
          </a:ln>
          <a:effectLst/>
        </p:spPr>
        <p:txBody>
          <a:bodyPr>
            <a:spAutoFit/>
          </a:bodyPr>
          <a:lstStyle/>
          <a:p>
            <a:pPr eaLnBrk="1" hangingPunct="1">
              <a:defRPr/>
            </a:pPr>
            <a:r>
              <a:rPr lang="en-US" sz="3200" b="1" u="sng">
                <a:solidFill>
                  <a:schemeClr val="bg2"/>
                </a:solidFill>
                <a:effectLst>
                  <a:outerShdw blurRad="38100" dist="38100" dir="2700000" algn="tl">
                    <a:srgbClr val="C0C0C0"/>
                  </a:outerShdw>
                </a:effectLst>
                <a:latin typeface="Arial" charset="0"/>
              </a:rPr>
              <a:t>Gibeon</a:t>
            </a:r>
          </a:p>
        </p:txBody>
      </p:sp>
      <p:pic>
        <p:nvPicPr>
          <p:cNvPr id="7183" name="Picture 15" descr="MCj03841740000[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1523372">
            <a:off x="990600" y="3505200"/>
            <a:ext cx="1662113"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4" name="Picture 16" descr="MCj03841740000[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1523372">
            <a:off x="304800" y="4953000"/>
            <a:ext cx="1662113"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5" name="Picture 17" descr="MCj03841740000[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1523372">
            <a:off x="0" y="3048000"/>
            <a:ext cx="1662113"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876800" y="228600"/>
            <a:ext cx="3962400" cy="3539430"/>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t>They put worn and patched sandals on their feet and wore old clothes. All the bread of their food supply was dry and moldy. </a:t>
            </a:r>
          </a:p>
        </p:txBody>
      </p:sp>
      <p:pic>
        <p:nvPicPr>
          <p:cNvPr id="819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863" y="4935538"/>
            <a:ext cx="9101137" cy="192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76800" y="3733800"/>
            <a:ext cx="182880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212725" y="6434138"/>
            <a:ext cx="936625" cy="2746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Jos. 9:4b-5</a:t>
            </a:r>
          </a:p>
        </p:txBody>
      </p:sp>
      <p:pic>
        <p:nvPicPr>
          <p:cNvPr id="8198"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86600" y="3810000"/>
            <a:ext cx="1828800"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3336925" y="417513"/>
            <a:ext cx="15398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00" name="Text Box 8"/>
          <p:cNvSpPr txBox="1">
            <a:spLocks noChangeArrowheads="1"/>
          </p:cNvSpPr>
          <p:nvPr/>
        </p:nvSpPr>
        <p:spPr bwMode="auto">
          <a:xfrm>
            <a:off x="152400" y="0"/>
            <a:ext cx="2667000" cy="3935413"/>
          </a:xfrm>
          <a:prstGeom prst="rect">
            <a:avLst/>
          </a:prstGeom>
          <a:solidFill>
            <a:srgbClr val="FFC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a:t>
            </a:r>
            <a:r>
              <a:rPr lang="en-US" altLang="en-US" sz="2800"/>
              <a:t>They went as a delegation whose donkeys were loaded with worn-out sacks and old wineskins, cracked and mended.</a:t>
            </a:r>
          </a:p>
        </p:txBody>
      </p:sp>
      <p:pic>
        <p:nvPicPr>
          <p:cNvPr id="8201" name="Picture 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43200" y="2362200"/>
            <a:ext cx="2205038" cy="2309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2" name="Picture 10">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cstate="screen">
            <a:extLst>
              <a:ext uri="{28A0092B-C50C-407E-A947-70E740481C1C}">
                <a14:useLocalDpi xmlns:a14="http://schemas.microsoft.com/office/drawing/2010/main" val="0"/>
              </a:ext>
            </a:extLst>
          </a:blip>
          <a:srcRect/>
          <a:stretch>
            <a:fillRect/>
          </a:stretch>
        </p:blipFill>
        <p:spPr bwMode="auto">
          <a:xfrm>
            <a:off x="3886200" y="25908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3" name="Picture 1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71800" y="304800"/>
            <a:ext cx="180975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4" name="Picture 12" descr="MCj0439805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4986764" flipH="1">
            <a:off x="2223293" y="1434307"/>
            <a:ext cx="1344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5" name="Picture 13" descr="MCj03316210000[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8200" y="3886200"/>
            <a:ext cx="120015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820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7600" y="3648075"/>
            <a:ext cx="2971800" cy="284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PubRRectCallout"/>
          <p:cNvSpPr>
            <a:spLocks noEditPoints="1" noChangeArrowheads="1"/>
          </p:cNvSpPr>
          <p:nvPr/>
        </p:nvSpPr>
        <p:spPr bwMode="auto">
          <a:xfrm flipH="1">
            <a:off x="685800" y="1143000"/>
            <a:ext cx="3733800" cy="2819400"/>
          </a:xfrm>
          <a:custGeom>
            <a:avLst/>
            <a:gdLst>
              <a:gd name="T0" fmla="*/ 1866900 w 21600"/>
              <a:gd name="T1" fmla="*/ 0 h 21600"/>
              <a:gd name="T2" fmla="*/ 0 w 21600"/>
              <a:gd name="T3" fmla="*/ 1127499 h 21600"/>
              <a:gd name="T4" fmla="*/ 1487816 w 21600"/>
              <a:gd name="T5" fmla="*/ 2819400 h 21600"/>
              <a:gd name="T6" fmla="*/ 1866900 w 21600"/>
              <a:gd name="T7" fmla="*/ 2255128 h 21600"/>
              <a:gd name="T8" fmla="*/ 3733800 w 21600"/>
              <a:gd name="T9" fmla="*/ 1127499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0" name="Text Box 4"/>
          <p:cNvSpPr txBox="1">
            <a:spLocks noChangeArrowheads="1"/>
          </p:cNvSpPr>
          <p:nvPr/>
        </p:nvSpPr>
        <p:spPr bwMode="auto">
          <a:xfrm>
            <a:off x="0" y="0"/>
            <a:ext cx="9144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t>Then they went to Joshua in the camp at Gilgal and said to him and the Israelites, </a:t>
            </a:r>
          </a:p>
        </p:txBody>
      </p:sp>
      <p:pic>
        <p:nvPicPr>
          <p:cNvPr id="922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05200"/>
            <a:ext cx="2932113" cy="307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365125" y="6400800"/>
            <a:ext cx="1006475" cy="3667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Jos. 9:6</a:t>
            </a:r>
          </a:p>
        </p:txBody>
      </p:sp>
      <p:sp>
        <p:nvSpPr>
          <p:cNvPr id="9223" name="Text Box 7"/>
          <p:cNvSpPr txBox="1">
            <a:spLocks noChangeArrowheads="1"/>
          </p:cNvSpPr>
          <p:nvPr/>
        </p:nvSpPr>
        <p:spPr bwMode="auto">
          <a:xfrm>
            <a:off x="990600" y="1219200"/>
            <a:ext cx="3292475" cy="222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"We have come from a distant country; </a:t>
            </a:r>
          </a:p>
          <a:p>
            <a:pPr algn="ctr" eaLnBrk="1" hangingPunct="1">
              <a:spcBef>
                <a:spcPct val="0"/>
              </a:spcBef>
              <a:buFontTx/>
              <a:buNone/>
            </a:pPr>
            <a:r>
              <a:rPr lang="en-US" altLang="en-US" sz="2800"/>
              <a:t>make a treaty with us."</a:t>
            </a:r>
          </a:p>
        </p:txBody>
      </p:sp>
      <p:pic>
        <p:nvPicPr>
          <p:cNvPr id="9224" name="Picture 8" descr="clear Joshua with hor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11950" y="1600200"/>
            <a:ext cx="2219325"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5" name="Text Box 9"/>
          <p:cNvSpPr txBox="1">
            <a:spLocks noChangeArrowheads="1"/>
          </p:cNvSpPr>
          <p:nvPr/>
        </p:nvSpPr>
        <p:spPr bwMode="auto">
          <a:xfrm>
            <a:off x="3048000" y="6491288"/>
            <a:ext cx="542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 treaty is an agreement to promise to have peace)</a:t>
            </a:r>
          </a:p>
        </p:txBody>
      </p:sp>
      <p:sp>
        <p:nvSpPr>
          <p:cNvPr id="9226" name="Text Box 10"/>
          <p:cNvSpPr txBox="1">
            <a:spLocks noChangeArrowheads="1"/>
          </p:cNvSpPr>
          <p:nvPr/>
        </p:nvSpPr>
        <p:spPr bwMode="auto">
          <a:xfrm>
            <a:off x="5105400" y="4191000"/>
            <a:ext cx="8524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i="1" u="sng">
                <a:solidFill>
                  <a:schemeClr val="bg1"/>
                </a:solidFill>
                <a:latin typeface="Caeldera" pitchFamily="34" charset="0"/>
              </a:rPr>
              <a:t>TREATY</a:t>
            </a:r>
          </a:p>
        </p:txBody>
      </p:sp>
      <p:pic>
        <p:nvPicPr>
          <p:cNvPr id="9227" name="Picture 11" descr="MCDD00744_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1447800"/>
            <a:ext cx="1966913" cy="203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2514600"/>
            <a:ext cx="2790825" cy="209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4" name="PubOvalCallout"/>
          <p:cNvSpPr>
            <a:spLocks noEditPoints="1" noChangeArrowheads="1"/>
          </p:cNvSpPr>
          <p:nvPr/>
        </p:nvSpPr>
        <p:spPr bwMode="auto">
          <a:xfrm>
            <a:off x="3200400" y="0"/>
            <a:ext cx="5943600" cy="2971800"/>
          </a:xfrm>
          <a:custGeom>
            <a:avLst/>
            <a:gdLst>
              <a:gd name="T0" fmla="*/ 2971800 w 21600"/>
              <a:gd name="T1" fmla="*/ 0 h 21600"/>
              <a:gd name="T2" fmla="*/ 0 w 21600"/>
              <a:gd name="T3" fmla="*/ 1115113 h 21600"/>
              <a:gd name="T4" fmla="*/ 2962444 w 21600"/>
              <a:gd name="T5" fmla="*/ 2971800 h 21600"/>
              <a:gd name="T6" fmla="*/ 2971800 w 21600"/>
              <a:gd name="T7" fmla="*/ 2230226 h 21600"/>
              <a:gd name="T8" fmla="*/ 5943600 w 21600"/>
              <a:gd name="T9" fmla="*/ 1115113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245" name="Rectangle 5"/>
          <p:cNvSpPr>
            <a:spLocks noChangeArrowheads="1"/>
          </p:cNvSpPr>
          <p:nvPr/>
        </p:nvSpPr>
        <p:spPr bwMode="auto">
          <a:xfrm>
            <a:off x="3352800" y="381000"/>
            <a:ext cx="57912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dirty="0"/>
          </a:p>
          <a:p>
            <a:pPr algn="ctr" eaLnBrk="1" hangingPunct="1">
              <a:spcBef>
                <a:spcPct val="0"/>
              </a:spcBef>
              <a:buFontTx/>
              <a:buNone/>
            </a:pPr>
            <a:r>
              <a:rPr lang="en-US" altLang="en-US" sz="2800" dirty="0"/>
              <a:t>"But perhaps you live near us, so how can we make a treaty with you?"</a:t>
            </a:r>
            <a:r>
              <a:rPr lang="en-US" altLang="en-US" sz="1800" dirty="0"/>
              <a:t> </a:t>
            </a:r>
          </a:p>
        </p:txBody>
      </p:sp>
      <p:pic>
        <p:nvPicPr>
          <p:cNvPr id="10246"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858000" y="1676400"/>
            <a:ext cx="2014538"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7"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562600" y="2209800"/>
            <a:ext cx="191135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8"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324600" y="3200400"/>
            <a:ext cx="2479675"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9"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981200"/>
            <a:ext cx="229235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0"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2971800"/>
            <a:ext cx="229235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2" name="Rectangle 12"/>
          <p:cNvSpPr>
            <a:spLocks noChangeArrowheads="1"/>
          </p:cNvSpPr>
          <p:nvPr/>
        </p:nvSpPr>
        <p:spPr bwMode="auto">
          <a:xfrm>
            <a:off x="0" y="0"/>
            <a:ext cx="3200400" cy="2308324"/>
          </a:xfrm>
          <a:prstGeom prst="rect">
            <a:avLst/>
          </a:prstGeom>
          <a:solidFill>
            <a:schemeClr val="accent1"/>
          </a:solidFill>
          <a:ln w="9525">
            <a:noFill/>
            <a:miter lim="800000"/>
            <a:headEnd/>
            <a:tailEnd/>
          </a:ln>
          <a:effectLst/>
        </p:spPr>
        <p:txBody>
          <a:bodyPr>
            <a:spAutoFit/>
          </a:bodyPr>
          <a:lstStyle/>
          <a:p>
            <a:pPr eaLnBrk="1" hangingPunct="1">
              <a:defRPr/>
            </a:pPr>
            <a:r>
              <a:rPr lang="en-US" sz="3600" dirty="0">
                <a:effectLst>
                  <a:outerShdw blurRad="38100" dist="38100" dir="2700000" algn="tl">
                    <a:srgbClr val="FFFFFF"/>
                  </a:outerShdw>
                </a:effectLst>
                <a:latin typeface="Arial Black" pitchFamily="34" charset="0"/>
              </a:rPr>
              <a:t>The Israelites said to the </a:t>
            </a:r>
            <a:r>
              <a:rPr lang="en-US" sz="3600" dirty="0" err="1">
                <a:effectLst>
                  <a:outerShdw blurRad="38100" dist="38100" dir="2700000" algn="tl">
                    <a:srgbClr val="FFFFFF"/>
                  </a:outerShdw>
                </a:effectLst>
                <a:latin typeface="Arial Black" pitchFamily="34" charset="0"/>
              </a:rPr>
              <a:t>Hivites</a:t>
            </a:r>
            <a:r>
              <a:rPr lang="en-US" sz="3600" dirty="0">
                <a:effectLst>
                  <a:outerShdw blurRad="38100" dist="38100" dir="2700000" algn="tl">
                    <a:srgbClr val="FFFFFF"/>
                  </a:outerShdw>
                </a:effectLst>
                <a:latin typeface="Arial Black" pitchFamily="34" charset="0"/>
              </a:rPr>
              <a:t>,</a:t>
            </a:r>
          </a:p>
        </p:txBody>
      </p:sp>
      <p:pic>
        <p:nvPicPr>
          <p:cNvPr id="2" name="Picture 11" descr="MCSL00227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962400"/>
            <a:ext cx="229235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3" name="Picture 14" descr="MCj0440379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6400" y="152400"/>
            <a:ext cx="990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4" name="Text Box 15"/>
          <p:cNvSpPr txBox="1">
            <a:spLocks noChangeArrowheads="1"/>
          </p:cNvSpPr>
          <p:nvPr/>
        </p:nvSpPr>
        <p:spPr bwMode="auto">
          <a:xfrm>
            <a:off x="136525" y="6132513"/>
            <a:ext cx="920750" cy="3667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Jos.9:7</a:t>
            </a:r>
          </a:p>
        </p:txBody>
      </p:sp>
      <p:pic>
        <p:nvPicPr>
          <p:cNvPr id="10255" name="Picture 16" descr="MCj0431560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29400" y="228600"/>
            <a:ext cx="685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6" name="Text Box 17"/>
          <p:cNvSpPr txBox="1">
            <a:spLocks noChangeArrowheads="1"/>
          </p:cNvSpPr>
          <p:nvPr/>
        </p:nvSpPr>
        <p:spPr bwMode="auto">
          <a:xfrm>
            <a:off x="4419600" y="2971800"/>
            <a:ext cx="15732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Arial Black" panose="020B0A04020102020204" pitchFamily="34" charset="0"/>
              </a:rPr>
              <a:t>Israelites</a:t>
            </a:r>
          </a:p>
        </p:txBody>
      </p:sp>
      <p:sp>
        <p:nvSpPr>
          <p:cNvPr id="10257" name="Text Box 18"/>
          <p:cNvSpPr txBox="1">
            <a:spLocks noChangeArrowheads="1"/>
          </p:cNvSpPr>
          <p:nvPr/>
        </p:nvSpPr>
        <p:spPr bwMode="auto">
          <a:xfrm>
            <a:off x="3276600" y="32004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Arial Black" panose="020B0A04020102020204" pitchFamily="34" charset="0"/>
              </a:rPr>
              <a:t>Hivites</a:t>
            </a:r>
          </a:p>
        </p:txBody>
      </p:sp>
      <p:pic>
        <p:nvPicPr>
          <p:cNvPr id="10258" name="Picture 19" descr="MCBD19857_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95600" y="4572000"/>
            <a:ext cx="3733800" cy="206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4099</TotalTime>
  <Words>1495</Words>
  <Application>Microsoft Office PowerPoint</Application>
  <PresentationFormat>On-screen Show (4:3)</PresentationFormat>
  <Paragraphs>164</Paragraphs>
  <Slides>38</Slides>
  <Notes>3</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Arial</vt:lpstr>
      <vt:lpstr>Arial Black</vt:lpstr>
      <vt:lpstr>Beyond Wonderland</vt:lpstr>
      <vt:lpstr>Book Antiqua</vt:lpstr>
      <vt:lpstr>Caeldera</vt:lpstr>
      <vt:lpstr>Candara</vt:lpstr>
      <vt:lpstr>Comic Sans MS</vt:lpstr>
      <vt:lpstr>Dingle Berries</vt:lpstr>
      <vt:lpstr>Franklin Gothic Medium</vt:lpstr>
      <vt:lpstr>Georgia</vt:lpstr>
      <vt:lpstr>Impact</vt:lpstr>
      <vt:lpstr>Lucida Sans Unicode</vt:lpstr>
      <vt:lpstr>Tahoma Small Cap</vt:lpstr>
      <vt:lpstr>Times New Roman</vt:lpstr>
      <vt:lpstr>Default Design</vt:lpstr>
      <vt:lpstr>PowerPoint Presentation</vt:lpstr>
      <vt:lpstr>The Truth: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Lord said to Joshua,</vt:lpstr>
      <vt:lpstr>PowerPoint Presentation</vt:lpstr>
      <vt:lpstr>PowerPoint Presentation</vt:lpstr>
      <vt:lpstr>PowerPoint Presentation</vt:lpstr>
      <vt:lpstr>Joshua 10:12</vt:lpstr>
      <vt:lpstr>Joshua 10:13</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Ken Stoll</cp:lastModifiedBy>
  <cp:revision>33</cp:revision>
  <cp:lastPrinted>2015-08-20T20:18:01Z</cp:lastPrinted>
  <dcterms:created xsi:type="dcterms:W3CDTF">2009-09-27T04:56:44Z</dcterms:created>
  <dcterms:modified xsi:type="dcterms:W3CDTF">2021-09-08T17:53:32Z</dcterms:modified>
</cp:coreProperties>
</file>