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03" r:id="rId3"/>
    <p:sldId id="298" r:id="rId4"/>
    <p:sldId id="256" r:id="rId5"/>
    <p:sldId id="264" r:id="rId6"/>
    <p:sldId id="265" r:id="rId7"/>
    <p:sldId id="295" r:id="rId8"/>
    <p:sldId id="296" r:id="rId9"/>
    <p:sldId id="297" r:id="rId10"/>
    <p:sldId id="268" r:id="rId11"/>
    <p:sldId id="272" r:id="rId12"/>
    <p:sldId id="273" r:id="rId13"/>
    <p:sldId id="274" r:id="rId14"/>
    <p:sldId id="275" r:id="rId15"/>
    <p:sldId id="276" r:id="rId16"/>
    <p:sldId id="277" r:id="rId17"/>
    <p:sldId id="261" r:id="rId18"/>
    <p:sldId id="278" r:id="rId19"/>
    <p:sldId id="279" r:id="rId20"/>
    <p:sldId id="280" r:id="rId21"/>
    <p:sldId id="281" r:id="rId22"/>
    <p:sldId id="282" r:id="rId23"/>
    <p:sldId id="262" r:id="rId24"/>
    <p:sldId id="283" r:id="rId25"/>
    <p:sldId id="284" r:id="rId26"/>
    <p:sldId id="285" r:id="rId27"/>
    <p:sldId id="286" r:id="rId28"/>
    <p:sldId id="287" r:id="rId29"/>
    <p:sldId id="288" r:id="rId30"/>
    <p:sldId id="289" r:id="rId31"/>
    <p:sldId id="290" r:id="rId32"/>
    <p:sldId id="299" r:id="rId33"/>
    <p:sldId id="263" r:id="rId34"/>
    <p:sldId id="291" r:id="rId35"/>
    <p:sldId id="292" r:id="rId36"/>
    <p:sldId id="293" r:id="rId37"/>
    <p:sldId id="301" r:id="rId38"/>
    <p:sldId id="302" r:id="rId39"/>
    <p:sldId id="294"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FF33"/>
    <a:srgbClr val="66CCFF"/>
    <a:srgbClr val="FF7C80"/>
    <a:srgbClr val="FFFF00"/>
    <a:srgbClr val="CC99FF"/>
    <a:srgbClr val="9966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816246F8-EFFD-4638-82C1-89186CDC9C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42E9F2D-7A08-42EF-A777-9043935AF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412FD14-DE08-4B9A-88A0-F8FE0BF30609}"/>
              </a:ext>
            </a:extLst>
          </p:cNvPr>
          <p:cNvSpPr>
            <a:spLocks noGrp="1" noChangeArrowheads="1"/>
          </p:cNvSpPr>
          <p:nvPr>
            <p:ph type="sldNum" sz="quarter" idx="12"/>
          </p:nvPr>
        </p:nvSpPr>
        <p:spPr>
          <a:ln/>
        </p:spPr>
        <p:txBody>
          <a:bodyPr/>
          <a:lstStyle>
            <a:lvl1pPr>
              <a:defRPr/>
            </a:lvl1pPr>
          </a:lstStyle>
          <a:p>
            <a:fld id="{95D53579-A37D-490C-853C-E91739FB9C20}" type="slidenum">
              <a:rPr lang="en-US" altLang="en-US"/>
              <a:pPr/>
              <a:t>‹#›</a:t>
            </a:fld>
            <a:endParaRPr lang="en-US" altLang="en-US"/>
          </a:p>
        </p:txBody>
      </p:sp>
    </p:spTree>
    <p:extLst>
      <p:ext uri="{BB962C8B-B14F-4D97-AF65-F5344CB8AC3E}">
        <p14:creationId xmlns:p14="http://schemas.microsoft.com/office/powerpoint/2010/main" val="224674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9F0E09D-CF02-4C9A-9B4E-0759B5A081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90CCC1E-18B8-406E-B8F6-0BDA3C7AE3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5CD3DCD-81AB-4341-9113-4C43D10567DB}"/>
              </a:ext>
            </a:extLst>
          </p:cNvPr>
          <p:cNvSpPr>
            <a:spLocks noGrp="1" noChangeArrowheads="1"/>
          </p:cNvSpPr>
          <p:nvPr>
            <p:ph type="sldNum" sz="quarter" idx="12"/>
          </p:nvPr>
        </p:nvSpPr>
        <p:spPr>
          <a:ln/>
        </p:spPr>
        <p:txBody>
          <a:bodyPr/>
          <a:lstStyle>
            <a:lvl1pPr>
              <a:defRPr/>
            </a:lvl1pPr>
          </a:lstStyle>
          <a:p>
            <a:fld id="{4B975002-645B-47DE-8BA8-8C7C10EE2A23}" type="slidenum">
              <a:rPr lang="en-US" altLang="en-US"/>
              <a:pPr/>
              <a:t>‹#›</a:t>
            </a:fld>
            <a:endParaRPr lang="en-US" altLang="en-US"/>
          </a:p>
        </p:txBody>
      </p:sp>
    </p:spTree>
    <p:extLst>
      <p:ext uri="{BB962C8B-B14F-4D97-AF65-F5344CB8AC3E}">
        <p14:creationId xmlns:p14="http://schemas.microsoft.com/office/powerpoint/2010/main" val="128523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C77EF50-50F1-4707-A006-0F726D7603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212A142-AA8F-46F0-AF79-38C4C1CD9B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0651374-1554-41ED-884F-D4569AE16D6F}"/>
              </a:ext>
            </a:extLst>
          </p:cNvPr>
          <p:cNvSpPr>
            <a:spLocks noGrp="1" noChangeArrowheads="1"/>
          </p:cNvSpPr>
          <p:nvPr>
            <p:ph type="sldNum" sz="quarter" idx="12"/>
          </p:nvPr>
        </p:nvSpPr>
        <p:spPr>
          <a:ln/>
        </p:spPr>
        <p:txBody>
          <a:bodyPr/>
          <a:lstStyle>
            <a:lvl1pPr>
              <a:defRPr/>
            </a:lvl1pPr>
          </a:lstStyle>
          <a:p>
            <a:fld id="{E58FFDC6-1368-4926-9F8A-AD4F0720FAE1}" type="slidenum">
              <a:rPr lang="en-US" altLang="en-US"/>
              <a:pPr/>
              <a:t>‹#›</a:t>
            </a:fld>
            <a:endParaRPr lang="en-US" altLang="en-US"/>
          </a:p>
        </p:txBody>
      </p:sp>
    </p:spTree>
    <p:extLst>
      <p:ext uri="{BB962C8B-B14F-4D97-AF65-F5344CB8AC3E}">
        <p14:creationId xmlns:p14="http://schemas.microsoft.com/office/powerpoint/2010/main" val="135211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A37E1A8-E2DB-488A-B723-7A8765C31A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B35FD96-8B6D-45D4-83E4-5D21546BF7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7501DA5-D6B9-4E2B-B469-A9361C3B6624}"/>
              </a:ext>
            </a:extLst>
          </p:cNvPr>
          <p:cNvSpPr>
            <a:spLocks noGrp="1" noChangeArrowheads="1"/>
          </p:cNvSpPr>
          <p:nvPr>
            <p:ph type="sldNum" sz="quarter" idx="12"/>
          </p:nvPr>
        </p:nvSpPr>
        <p:spPr>
          <a:ln/>
        </p:spPr>
        <p:txBody>
          <a:bodyPr/>
          <a:lstStyle>
            <a:lvl1pPr>
              <a:defRPr/>
            </a:lvl1pPr>
          </a:lstStyle>
          <a:p>
            <a:fld id="{CBDF0EA8-2B8C-49B1-AF21-554A20200473}" type="slidenum">
              <a:rPr lang="en-US" altLang="en-US"/>
              <a:pPr/>
              <a:t>‹#›</a:t>
            </a:fld>
            <a:endParaRPr lang="en-US" altLang="en-US"/>
          </a:p>
        </p:txBody>
      </p:sp>
    </p:spTree>
    <p:extLst>
      <p:ext uri="{BB962C8B-B14F-4D97-AF65-F5344CB8AC3E}">
        <p14:creationId xmlns:p14="http://schemas.microsoft.com/office/powerpoint/2010/main" val="216488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CA20D976-46CF-42CE-A4A1-5ABDF2F6DF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1F83856-9ACF-4736-B582-4D841C464F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60C0FFD-8B61-4D89-A286-4F97428DC790}"/>
              </a:ext>
            </a:extLst>
          </p:cNvPr>
          <p:cNvSpPr>
            <a:spLocks noGrp="1" noChangeArrowheads="1"/>
          </p:cNvSpPr>
          <p:nvPr>
            <p:ph type="sldNum" sz="quarter" idx="12"/>
          </p:nvPr>
        </p:nvSpPr>
        <p:spPr>
          <a:ln/>
        </p:spPr>
        <p:txBody>
          <a:bodyPr/>
          <a:lstStyle>
            <a:lvl1pPr>
              <a:defRPr/>
            </a:lvl1pPr>
          </a:lstStyle>
          <a:p>
            <a:fld id="{98561D0B-F485-490A-92DF-24759874C299}" type="slidenum">
              <a:rPr lang="en-US" altLang="en-US"/>
              <a:pPr/>
              <a:t>‹#›</a:t>
            </a:fld>
            <a:endParaRPr lang="en-US" altLang="en-US"/>
          </a:p>
        </p:txBody>
      </p:sp>
    </p:spTree>
    <p:extLst>
      <p:ext uri="{BB962C8B-B14F-4D97-AF65-F5344CB8AC3E}">
        <p14:creationId xmlns:p14="http://schemas.microsoft.com/office/powerpoint/2010/main" val="224585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4D9CA6D3-7EE6-43E7-9776-D4ECEA55FAA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CEF5A3B-BB26-40FE-8D0C-05D0230485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C68200B-C2B0-487C-9D3D-0581A3EAAAB2}"/>
              </a:ext>
            </a:extLst>
          </p:cNvPr>
          <p:cNvSpPr>
            <a:spLocks noGrp="1" noChangeArrowheads="1"/>
          </p:cNvSpPr>
          <p:nvPr>
            <p:ph type="sldNum" sz="quarter" idx="12"/>
          </p:nvPr>
        </p:nvSpPr>
        <p:spPr>
          <a:ln/>
        </p:spPr>
        <p:txBody>
          <a:bodyPr/>
          <a:lstStyle>
            <a:lvl1pPr>
              <a:defRPr/>
            </a:lvl1pPr>
          </a:lstStyle>
          <a:p>
            <a:fld id="{C4642F33-472B-4B88-9D8B-C5860A0C22E3}" type="slidenum">
              <a:rPr lang="en-US" altLang="en-US"/>
              <a:pPr/>
              <a:t>‹#›</a:t>
            </a:fld>
            <a:endParaRPr lang="en-US" altLang="en-US"/>
          </a:p>
        </p:txBody>
      </p:sp>
    </p:spTree>
    <p:extLst>
      <p:ext uri="{BB962C8B-B14F-4D97-AF65-F5344CB8AC3E}">
        <p14:creationId xmlns:p14="http://schemas.microsoft.com/office/powerpoint/2010/main" val="313126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7F966BAA-BBED-4523-8176-400ECB4F49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AC782B74-2CE7-459D-8A64-7A550C67B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F80735B2-606E-4BFA-B6C2-A88212D5E61C}"/>
              </a:ext>
            </a:extLst>
          </p:cNvPr>
          <p:cNvSpPr>
            <a:spLocks noGrp="1" noChangeArrowheads="1"/>
          </p:cNvSpPr>
          <p:nvPr>
            <p:ph type="sldNum" sz="quarter" idx="12"/>
          </p:nvPr>
        </p:nvSpPr>
        <p:spPr>
          <a:ln/>
        </p:spPr>
        <p:txBody>
          <a:bodyPr/>
          <a:lstStyle>
            <a:lvl1pPr>
              <a:defRPr/>
            </a:lvl1pPr>
          </a:lstStyle>
          <a:p>
            <a:fld id="{CFD61BE2-AB70-4ABB-AFE7-91A7E17A9F99}" type="slidenum">
              <a:rPr lang="en-US" altLang="en-US"/>
              <a:pPr/>
              <a:t>‹#›</a:t>
            </a:fld>
            <a:endParaRPr lang="en-US" altLang="en-US"/>
          </a:p>
        </p:txBody>
      </p:sp>
    </p:spTree>
    <p:extLst>
      <p:ext uri="{BB962C8B-B14F-4D97-AF65-F5344CB8AC3E}">
        <p14:creationId xmlns:p14="http://schemas.microsoft.com/office/powerpoint/2010/main" val="248694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CE7EFD63-2799-430F-8CE3-80ED1B291CA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EFC14413-7EBD-4A52-961F-E1F29EFAA2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AE27D6B-AFB2-4C99-A254-38A61A953196}"/>
              </a:ext>
            </a:extLst>
          </p:cNvPr>
          <p:cNvSpPr>
            <a:spLocks noGrp="1" noChangeArrowheads="1"/>
          </p:cNvSpPr>
          <p:nvPr>
            <p:ph type="sldNum" sz="quarter" idx="12"/>
          </p:nvPr>
        </p:nvSpPr>
        <p:spPr>
          <a:ln/>
        </p:spPr>
        <p:txBody>
          <a:bodyPr/>
          <a:lstStyle>
            <a:lvl1pPr>
              <a:defRPr/>
            </a:lvl1pPr>
          </a:lstStyle>
          <a:p>
            <a:fld id="{BACC061A-33E8-464A-829B-48584B45FE73}" type="slidenum">
              <a:rPr lang="en-US" altLang="en-US"/>
              <a:pPr/>
              <a:t>‹#›</a:t>
            </a:fld>
            <a:endParaRPr lang="en-US" altLang="en-US"/>
          </a:p>
        </p:txBody>
      </p:sp>
    </p:spTree>
    <p:extLst>
      <p:ext uri="{BB962C8B-B14F-4D97-AF65-F5344CB8AC3E}">
        <p14:creationId xmlns:p14="http://schemas.microsoft.com/office/powerpoint/2010/main" val="351136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1F47A27-CB44-4931-B02F-61E6B6BB31B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CCF972A9-8026-49D9-A79E-756DB1F42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C2C69CDD-7475-43F0-AAB4-98B70286D40A}"/>
              </a:ext>
            </a:extLst>
          </p:cNvPr>
          <p:cNvSpPr>
            <a:spLocks noGrp="1" noChangeArrowheads="1"/>
          </p:cNvSpPr>
          <p:nvPr>
            <p:ph type="sldNum" sz="quarter" idx="12"/>
          </p:nvPr>
        </p:nvSpPr>
        <p:spPr>
          <a:ln/>
        </p:spPr>
        <p:txBody>
          <a:bodyPr/>
          <a:lstStyle>
            <a:lvl1pPr>
              <a:defRPr/>
            </a:lvl1pPr>
          </a:lstStyle>
          <a:p>
            <a:fld id="{C49D3D42-8AA2-4138-AEAA-514FADDD29B4}" type="slidenum">
              <a:rPr lang="en-US" altLang="en-US"/>
              <a:pPr/>
              <a:t>‹#›</a:t>
            </a:fld>
            <a:endParaRPr lang="en-US" altLang="en-US"/>
          </a:p>
        </p:txBody>
      </p:sp>
    </p:spTree>
    <p:extLst>
      <p:ext uri="{BB962C8B-B14F-4D97-AF65-F5344CB8AC3E}">
        <p14:creationId xmlns:p14="http://schemas.microsoft.com/office/powerpoint/2010/main" val="3049763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7381413F-3AFC-4488-A749-C595C45C8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36CA83A4-BB49-4B86-863B-62290EDBBB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A040D84-B58D-4049-925D-D76C6BDF2620}"/>
              </a:ext>
            </a:extLst>
          </p:cNvPr>
          <p:cNvSpPr>
            <a:spLocks noGrp="1" noChangeArrowheads="1"/>
          </p:cNvSpPr>
          <p:nvPr>
            <p:ph type="sldNum" sz="quarter" idx="12"/>
          </p:nvPr>
        </p:nvSpPr>
        <p:spPr>
          <a:ln/>
        </p:spPr>
        <p:txBody>
          <a:bodyPr/>
          <a:lstStyle>
            <a:lvl1pPr>
              <a:defRPr/>
            </a:lvl1pPr>
          </a:lstStyle>
          <a:p>
            <a:fld id="{CF50639A-89AC-4215-B963-2270505AA3DE}" type="slidenum">
              <a:rPr lang="en-US" altLang="en-US"/>
              <a:pPr/>
              <a:t>‹#›</a:t>
            </a:fld>
            <a:endParaRPr lang="en-US" altLang="en-US"/>
          </a:p>
        </p:txBody>
      </p:sp>
    </p:spTree>
    <p:extLst>
      <p:ext uri="{BB962C8B-B14F-4D97-AF65-F5344CB8AC3E}">
        <p14:creationId xmlns:p14="http://schemas.microsoft.com/office/powerpoint/2010/main" val="243954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421A39EF-73B3-4B54-9963-7B3193CB8A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3F76CC4-E935-46EE-83DE-669A119456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36E377F-B19A-43FE-9A1E-19F541D91758}"/>
              </a:ext>
            </a:extLst>
          </p:cNvPr>
          <p:cNvSpPr>
            <a:spLocks noGrp="1" noChangeArrowheads="1"/>
          </p:cNvSpPr>
          <p:nvPr>
            <p:ph type="sldNum" sz="quarter" idx="12"/>
          </p:nvPr>
        </p:nvSpPr>
        <p:spPr>
          <a:ln/>
        </p:spPr>
        <p:txBody>
          <a:bodyPr/>
          <a:lstStyle>
            <a:lvl1pPr>
              <a:defRPr/>
            </a:lvl1pPr>
          </a:lstStyle>
          <a:p>
            <a:fld id="{C2859C31-AC2A-4083-AB12-4F35BB73C7AC}" type="slidenum">
              <a:rPr lang="en-US" altLang="en-US"/>
              <a:pPr/>
              <a:t>‹#›</a:t>
            </a:fld>
            <a:endParaRPr lang="en-US" altLang="en-US"/>
          </a:p>
        </p:txBody>
      </p:sp>
    </p:spTree>
    <p:extLst>
      <p:ext uri="{BB962C8B-B14F-4D97-AF65-F5344CB8AC3E}">
        <p14:creationId xmlns:p14="http://schemas.microsoft.com/office/powerpoint/2010/main" val="4161379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D9458DFD-4CA2-437D-A4C1-D4619679040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9EC90965-C1A5-4A6B-9589-1ED11619E43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4F109D33-3072-4D8E-BF3D-F10E3C76546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xmlns="" id="{3A75CE5A-C7D7-448B-BDFF-F66C494B4F4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xmlns="" id="{3A5FA130-5053-4430-9CB9-D464B639E10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9B8C640-C05B-4721-A94E-CFB4D73A5181}"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6.wmf"/><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4.jpe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4ECABCA4-2456-4C11-8828-F7C6D2135E87}"/>
              </a:ext>
            </a:extLst>
          </p:cNvPr>
          <p:cNvSpPr>
            <a:spLocks noGrp="1" noChangeArrowheads="1"/>
          </p:cNvSpPr>
          <p:nvPr>
            <p:ph type="subTitle" idx="1"/>
          </p:nvPr>
        </p:nvSpPr>
        <p:spPr>
          <a:xfrm>
            <a:off x="228600" y="685800"/>
            <a:ext cx="8610600" cy="5715000"/>
          </a:xfrm>
        </p:spPr>
        <p:txBody>
          <a:bodyPr/>
          <a:lstStyle/>
          <a:p>
            <a:pPr eaLnBrk="1" hangingPunct="1">
              <a:lnSpc>
                <a:spcPct val="80000"/>
              </a:lnSpc>
            </a:pPr>
            <a:r>
              <a:rPr lang="en-US" altLang="en-US" sz="9600"/>
              <a:t>Lesson #7</a:t>
            </a:r>
          </a:p>
          <a:p>
            <a:pPr eaLnBrk="1" hangingPunct="1">
              <a:lnSpc>
                <a:spcPct val="80000"/>
              </a:lnSpc>
            </a:pPr>
            <a:endParaRPr lang="en-US" altLang="en-US" sz="9600"/>
          </a:p>
          <a:p>
            <a:pPr eaLnBrk="1" hangingPunct="1">
              <a:lnSpc>
                <a:spcPct val="80000"/>
              </a:lnSpc>
            </a:pPr>
            <a:r>
              <a:rPr lang="en-US" altLang="en-US" sz="9600"/>
              <a:t>Joshua 8:1-35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D5D14EE1-A620-4F38-BB46-7D7A17F1E7EB}"/>
              </a:ext>
            </a:extLst>
          </p:cNvPr>
          <p:cNvSpPr>
            <a:spLocks noGrp="1" noChangeArrowheads="1"/>
          </p:cNvSpPr>
          <p:nvPr>
            <p:ph type="subTitle" idx="1"/>
          </p:nvPr>
        </p:nvSpPr>
        <p:spPr>
          <a:xfrm>
            <a:off x="228600" y="228600"/>
            <a:ext cx="8610600" cy="1219200"/>
          </a:xfrm>
        </p:spPr>
        <p:txBody>
          <a:bodyPr/>
          <a:lstStyle/>
          <a:p>
            <a:pPr eaLnBrk="1" hangingPunct="1"/>
            <a:r>
              <a:rPr lang="en-US" altLang="en-US"/>
              <a:t>They will pursue us until we have lured them away from the city, for they will say,</a:t>
            </a:r>
          </a:p>
        </p:txBody>
      </p:sp>
      <p:grpSp>
        <p:nvGrpSpPr>
          <p:cNvPr id="2" name="Group 3">
            <a:extLst>
              <a:ext uri="{FF2B5EF4-FFF2-40B4-BE49-F238E27FC236}">
                <a16:creationId xmlns:a16="http://schemas.microsoft.com/office/drawing/2014/main" xmlns="" id="{65DDE4D2-59F2-4B61-8576-564C9CBF7B5E}"/>
              </a:ext>
            </a:extLst>
          </p:cNvPr>
          <p:cNvGrpSpPr>
            <a:grpSpLocks/>
          </p:cNvGrpSpPr>
          <p:nvPr/>
        </p:nvGrpSpPr>
        <p:grpSpPr bwMode="auto">
          <a:xfrm>
            <a:off x="3429000" y="2895600"/>
            <a:ext cx="5715000" cy="2822575"/>
            <a:chOff x="0" y="816"/>
            <a:chExt cx="4656" cy="3602"/>
          </a:xfrm>
        </p:grpSpPr>
        <p:pic>
          <p:nvPicPr>
            <p:cNvPr id="10252" name="Picture 4" descr="MPj04372380000[1]">
              <a:extLst>
                <a:ext uri="{FF2B5EF4-FFF2-40B4-BE49-F238E27FC236}">
                  <a16:creationId xmlns:a16="http://schemas.microsoft.com/office/drawing/2014/main" xmlns="" id="{69D6012C-1BBB-4C81-AEFD-2D112A2B9DE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16"/>
              <a:ext cx="4656" cy="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7" descr="MCj04116520000[1]">
              <a:extLst>
                <a:ext uri="{FF2B5EF4-FFF2-40B4-BE49-F238E27FC236}">
                  <a16:creationId xmlns:a16="http://schemas.microsoft.com/office/drawing/2014/main" xmlns="" id="{485620F6-C24E-4377-8D9B-5564DA91CA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2" y="1152"/>
              <a:ext cx="1275"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4" name="Picture 8" descr="MCPE02921_0000[1]">
            <a:extLst>
              <a:ext uri="{FF2B5EF4-FFF2-40B4-BE49-F238E27FC236}">
                <a16:creationId xmlns:a16="http://schemas.microsoft.com/office/drawing/2014/main" xmlns="" id="{A3351F96-21E2-474C-A8A1-D326CF5016F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81000" y="3657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9" descr="MCPE02921_0000[1]">
            <a:extLst>
              <a:ext uri="{FF2B5EF4-FFF2-40B4-BE49-F238E27FC236}">
                <a16:creationId xmlns:a16="http://schemas.microsoft.com/office/drawing/2014/main" xmlns="" id="{CC77E76A-4762-46C0-AA05-D6C88E2B63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0" y="2209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descr="MCPE02921_0000[1]">
            <a:extLst>
              <a:ext uri="{FF2B5EF4-FFF2-40B4-BE49-F238E27FC236}">
                <a16:creationId xmlns:a16="http://schemas.microsoft.com/office/drawing/2014/main" xmlns="" id="{13D39765-24A5-4545-8B88-2747CD36A9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85800" y="3581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1" descr="MCPE02921_0000[1]">
            <a:extLst>
              <a:ext uri="{FF2B5EF4-FFF2-40B4-BE49-F238E27FC236}">
                <a16:creationId xmlns:a16="http://schemas.microsoft.com/office/drawing/2014/main" xmlns="" id="{F38E7758-0BB8-4C9A-8A94-0856C19C481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914400" y="2438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2" descr="MCPE02921_0000[1]">
            <a:extLst>
              <a:ext uri="{FF2B5EF4-FFF2-40B4-BE49-F238E27FC236}">
                <a16:creationId xmlns:a16="http://schemas.microsoft.com/office/drawing/2014/main" xmlns="" id="{AC8E67C5-6446-4F76-AFC9-8DB3BF6008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81000" y="3505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3" descr="MCPE02921_0000[1]">
            <a:extLst>
              <a:ext uri="{FF2B5EF4-FFF2-40B4-BE49-F238E27FC236}">
                <a16:creationId xmlns:a16="http://schemas.microsoft.com/office/drawing/2014/main" xmlns="" id="{E7B71174-04EC-4127-8F49-797BE30704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143000" y="34290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4" descr="MCPE02921_0000[1]">
            <a:extLst>
              <a:ext uri="{FF2B5EF4-FFF2-40B4-BE49-F238E27FC236}">
                <a16:creationId xmlns:a16="http://schemas.microsoft.com/office/drawing/2014/main" xmlns="" id="{CA08D273-4220-44F8-98C2-F9A1DF5276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828800" y="3505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PubOvalCallout">
            <a:extLst>
              <a:ext uri="{FF2B5EF4-FFF2-40B4-BE49-F238E27FC236}">
                <a16:creationId xmlns:a16="http://schemas.microsoft.com/office/drawing/2014/main" xmlns="" id="{3A48783B-5A33-4616-AF68-2A543FD4145B}"/>
              </a:ext>
            </a:extLst>
          </p:cNvPr>
          <p:cNvSpPr>
            <a:spLocks noEditPoints="1" noChangeArrowheads="1"/>
          </p:cNvSpPr>
          <p:nvPr/>
        </p:nvSpPr>
        <p:spPr bwMode="auto">
          <a:xfrm>
            <a:off x="2209800" y="1905000"/>
            <a:ext cx="5440363" cy="1981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2800" b="1">
                <a:solidFill>
                  <a:srgbClr val="002060"/>
                </a:solidFill>
              </a:rPr>
              <a:t>They are running away from us as they did before.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25B178CA-C67E-4974-91D3-E922AB9B79DC}"/>
              </a:ext>
            </a:extLst>
          </p:cNvPr>
          <p:cNvSpPr>
            <a:spLocks noGrp="1" noChangeArrowheads="1"/>
          </p:cNvSpPr>
          <p:nvPr>
            <p:ph type="subTitle" idx="1"/>
          </p:nvPr>
        </p:nvSpPr>
        <p:spPr>
          <a:xfrm>
            <a:off x="228600" y="228600"/>
            <a:ext cx="8610600" cy="1676400"/>
          </a:xfrm>
        </p:spPr>
        <p:txBody>
          <a:bodyPr/>
          <a:lstStyle/>
          <a:p>
            <a:pPr eaLnBrk="1" hangingPunct="1"/>
            <a:r>
              <a:rPr lang="en-US" altLang="en-US"/>
              <a:t>So when we flee from them, you are to rise up from ambush and take the city. The Lord your God will give it into your hand. </a:t>
            </a:r>
          </a:p>
        </p:txBody>
      </p:sp>
      <p:pic>
        <p:nvPicPr>
          <p:cNvPr id="11267" name="Picture 3" descr="MCj04417330000[1]">
            <a:extLst>
              <a:ext uri="{FF2B5EF4-FFF2-40B4-BE49-F238E27FC236}">
                <a16:creationId xmlns:a16="http://schemas.microsoft.com/office/drawing/2014/main" xmlns="" id="{724C49AA-5ED5-4BDA-8F3D-916ED9BC96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1524000"/>
            <a:ext cx="5105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https://upload.wikimedia.org/wikipedia/commons/thumb/4/47/Book_of_Joshua_Chapter_5-4_%28Bible_Illustrations_by_Sweet_Media%29.jpg/120px-Book_of_Joshua_Chapter_5-4_%28Bible_Illustrations_by_Sweet_Media%29.jpg">
            <a:extLst>
              <a:ext uri="{FF2B5EF4-FFF2-40B4-BE49-F238E27FC236}">
                <a16:creationId xmlns:a16="http://schemas.microsoft.com/office/drawing/2014/main" xmlns="" id="{AFC7C2FA-734A-4CC9-A0EA-998BA929D7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6600" y="2501900"/>
            <a:ext cx="24384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0EB4B8AD-7DB4-4DC8-8ABE-F733761AA223}"/>
              </a:ext>
            </a:extLst>
          </p:cNvPr>
          <p:cNvSpPr>
            <a:spLocks noGrp="1" noChangeArrowheads="1"/>
          </p:cNvSpPr>
          <p:nvPr>
            <p:ph type="subTitle" idx="1"/>
          </p:nvPr>
        </p:nvSpPr>
        <p:spPr>
          <a:xfrm>
            <a:off x="228600" y="0"/>
            <a:ext cx="8686800" cy="1828800"/>
          </a:xfrm>
        </p:spPr>
        <p:txBody>
          <a:bodyPr/>
          <a:lstStyle/>
          <a:p>
            <a:pPr eaLnBrk="1" hangingPunct="1"/>
            <a:r>
              <a:rPr lang="en-US" altLang="en-US"/>
              <a:t>When you have taken the city, set it on fire. Do what the Lord has commanded. See to it; you have my orders.</a:t>
            </a:r>
            <a:endParaRPr lang="en-US" altLang="en-US" b="1" i="1"/>
          </a:p>
        </p:txBody>
      </p:sp>
      <p:pic>
        <p:nvPicPr>
          <p:cNvPr id="12291" name="Picture 6" descr="https://encrypted-tbn0.gstatic.com/images?q=tbn:ANd9GcQz4TIDIRS4Lk33J__oT2pS65nu1DM-CZhf5vIVIoXUUai41eBc">
            <a:extLst>
              <a:ext uri="{FF2B5EF4-FFF2-40B4-BE49-F238E27FC236}">
                <a16:creationId xmlns:a16="http://schemas.microsoft.com/office/drawing/2014/main" xmlns="" id="{E198B9CC-94BE-4CA6-BDA4-56A0897BE91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1676400"/>
            <a:ext cx="66675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3AFC2734-6D6F-45DC-9E6E-7953E8CF1F3F}"/>
              </a:ext>
            </a:extLst>
          </p:cNvPr>
          <p:cNvSpPr>
            <a:spLocks noGrp="1" noChangeArrowheads="1"/>
          </p:cNvSpPr>
          <p:nvPr>
            <p:ph type="subTitle" idx="1"/>
          </p:nvPr>
        </p:nvSpPr>
        <p:spPr>
          <a:xfrm>
            <a:off x="228600" y="4724400"/>
            <a:ext cx="8610600" cy="2133600"/>
          </a:xfrm>
        </p:spPr>
        <p:txBody>
          <a:bodyPr/>
          <a:lstStyle/>
          <a:p>
            <a:pPr eaLnBrk="1" hangingPunct="1"/>
            <a:r>
              <a:rPr lang="en-US" altLang="en-US"/>
              <a:t>Then Joshua sent them off, and they went to the place of ambush and lay in wait between Bethel and Ai, to the west of Ai--but Joshua spent that night with the people. </a:t>
            </a:r>
          </a:p>
        </p:txBody>
      </p:sp>
      <p:pic>
        <p:nvPicPr>
          <p:cNvPr id="13315" name="Picture 6" descr="http://www.israel-a-history-of.com/images/AbrahamEarlyCanaan2.jpg">
            <a:extLst>
              <a:ext uri="{FF2B5EF4-FFF2-40B4-BE49-F238E27FC236}">
                <a16:creationId xmlns:a16="http://schemas.microsoft.com/office/drawing/2014/main" xmlns="" id="{4CC522F5-EE89-4DAC-B0F5-BC2BABAE8AE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0"/>
            <a:ext cx="66135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DF48C0C2-D962-409B-8C9E-5465321C5478}"/>
              </a:ext>
            </a:extLst>
          </p:cNvPr>
          <p:cNvSpPr>
            <a:spLocks noGrp="1" noChangeArrowheads="1"/>
          </p:cNvSpPr>
          <p:nvPr>
            <p:ph type="subTitle" idx="1"/>
          </p:nvPr>
        </p:nvSpPr>
        <p:spPr>
          <a:xfrm>
            <a:off x="228600" y="228600"/>
            <a:ext cx="8610600" cy="6400800"/>
          </a:xfrm>
        </p:spPr>
        <p:txBody>
          <a:bodyPr/>
          <a:lstStyle/>
          <a:p>
            <a:pPr eaLnBrk="1" hangingPunct="1"/>
            <a:r>
              <a:rPr lang="en-US" altLang="en-US"/>
              <a:t>Early the next morning Joshua mustered his army, and he and the leaders of Israel marched before them to Ai. </a:t>
            </a:r>
          </a:p>
        </p:txBody>
      </p:sp>
      <p:pic>
        <p:nvPicPr>
          <p:cNvPr id="14339" name="Picture 3" descr="MPj04385440000[1]">
            <a:extLst>
              <a:ext uri="{FF2B5EF4-FFF2-40B4-BE49-F238E27FC236}">
                <a16:creationId xmlns:a16="http://schemas.microsoft.com/office/drawing/2014/main" xmlns="" id="{AB00438C-A848-4585-BD29-9BB06E4438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0125" y="2327275"/>
            <a:ext cx="640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http://media.freebibleimages.org/stories/FB_Joshua_Ai/overview_images/004-joshua-ai.jpg?1436947872">
            <a:extLst>
              <a:ext uri="{FF2B5EF4-FFF2-40B4-BE49-F238E27FC236}">
                <a16:creationId xmlns:a16="http://schemas.microsoft.com/office/drawing/2014/main" xmlns="" id="{A61FEC4C-4534-442A-8C04-F07C3F0A47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xmlns="" id="{254D3707-BFF6-4C4D-B7CE-E9C9BAFD106A}"/>
              </a:ext>
            </a:extLst>
          </p:cNvPr>
          <p:cNvSpPr>
            <a:spLocks noGrp="1" noChangeArrowheads="1"/>
          </p:cNvSpPr>
          <p:nvPr>
            <p:ph type="subTitle" idx="1"/>
          </p:nvPr>
        </p:nvSpPr>
        <p:spPr>
          <a:xfrm>
            <a:off x="0" y="-1676400"/>
            <a:ext cx="9144000" cy="3733800"/>
          </a:xfrm>
          <a:solidFill>
            <a:srgbClr val="FFFF99">
              <a:alpha val="50196"/>
            </a:srgbClr>
          </a:solidFill>
        </p:spPr>
        <p:txBody>
          <a:bodyPr anchor="b"/>
          <a:lstStyle/>
          <a:p>
            <a:pPr eaLnBrk="1" hangingPunct="1">
              <a:defRPr/>
            </a:pPr>
            <a:r>
              <a:rPr lang="en-US" altLang="en-US" b="1" dirty="0">
                <a:solidFill>
                  <a:srgbClr val="C00000"/>
                </a:solidFill>
                <a:effectLst>
                  <a:outerShdw blurRad="38100" dist="38100" dir="2700000" algn="tl">
                    <a:srgbClr val="000000">
                      <a:alpha val="43137"/>
                    </a:srgbClr>
                  </a:outerShdw>
                </a:effectLst>
              </a:rPr>
              <a:t>The entire force that was with him marched up and approached the city and arrived in front of it. They set up camp north of Ai, with the valley between them and the city.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B4CC83B3-CAFF-4C77-9536-EAFA405B0992}"/>
              </a:ext>
            </a:extLst>
          </p:cNvPr>
          <p:cNvSpPr>
            <a:spLocks noGrp="1" noChangeArrowheads="1"/>
          </p:cNvSpPr>
          <p:nvPr>
            <p:ph type="subTitle" idx="1"/>
          </p:nvPr>
        </p:nvSpPr>
        <p:spPr>
          <a:xfrm>
            <a:off x="228600" y="228600"/>
            <a:ext cx="8610600" cy="1828800"/>
          </a:xfrm>
        </p:spPr>
        <p:txBody>
          <a:bodyPr/>
          <a:lstStyle/>
          <a:p>
            <a:pPr eaLnBrk="1" hangingPunct="1"/>
            <a:r>
              <a:rPr lang="en-US" altLang="en-US"/>
              <a:t>Joshua had taken about 5000 men and set them in ambush between Bethel and Ai, to the west of the city. </a:t>
            </a:r>
          </a:p>
        </p:txBody>
      </p:sp>
      <p:pic>
        <p:nvPicPr>
          <p:cNvPr id="16387" name="Picture 4" descr="http://limud.kinbooks.co.il/Media/Image/%D7%99%D7%94%D7%95%D7%A9%D7%95%D7%A2/%D7%99%D7%94%D7%95%D7%A9%D7%95%D7%A2%20%D7%A2%D7%9E%2752.jpg">
            <a:extLst>
              <a:ext uri="{FF2B5EF4-FFF2-40B4-BE49-F238E27FC236}">
                <a16:creationId xmlns:a16="http://schemas.microsoft.com/office/drawing/2014/main" xmlns="" id="{D0508EF4-CFF4-4629-B82D-76B253A98F7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938" y="2362200"/>
            <a:ext cx="8915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1EE31C71-AC8B-4DC2-9634-15698B58F33B}"/>
              </a:ext>
            </a:extLst>
          </p:cNvPr>
          <p:cNvSpPr>
            <a:spLocks noGrp="1" noChangeArrowheads="1"/>
          </p:cNvSpPr>
          <p:nvPr>
            <p:ph type="subTitle" idx="1"/>
          </p:nvPr>
        </p:nvSpPr>
        <p:spPr>
          <a:xfrm>
            <a:off x="228600" y="228600"/>
            <a:ext cx="8610600" cy="6400800"/>
          </a:xfrm>
        </p:spPr>
        <p:txBody>
          <a:bodyPr/>
          <a:lstStyle/>
          <a:p>
            <a:pPr eaLnBrk="1" hangingPunct="1"/>
            <a:r>
              <a:rPr lang="en-US" altLang="en-US"/>
              <a:t>So the soldiers took up their positions—with the main camp to the north of the city and the ambush to the west of it. That night Joshua went into the valley. </a:t>
            </a:r>
          </a:p>
        </p:txBody>
      </p:sp>
      <p:pic>
        <p:nvPicPr>
          <p:cNvPr id="17411" name="Picture 3" descr="MPj04383560000[1]">
            <a:extLst>
              <a:ext uri="{FF2B5EF4-FFF2-40B4-BE49-F238E27FC236}">
                <a16:creationId xmlns:a16="http://schemas.microsoft.com/office/drawing/2014/main" xmlns="" id="{AF8F92C6-0A71-4474-9576-A3C41DF897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2362200"/>
            <a:ext cx="64008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clear Joshua with horn">
            <a:extLst>
              <a:ext uri="{FF2B5EF4-FFF2-40B4-BE49-F238E27FC236}">
                <a16:creationId xmlns:a16="http://schemas.microsoft.com/office/drawing/2014/main" xmlns="" id="{230DEA7A-A764-4C2F-AD2D-33CE595380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3962400"/>
            <a:ext cx="865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https://dwellingintheword.files.wordpress.com/2010/06/8-tzarfati-fire.jpg">
            <a:extLst>
              <a:ext uri="{FF2B5EF4-FFF2-40B4-BE49-F238E27FC236}">
                <a16:creationId xmlns:a16="http://schemas.microsoft.com/office/drawing/2014/main" xmlns="" id="{0847E1BF-6F41-42C5-BF9B-765CD7E0436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9000" y="3886200"/>
            <a:ext cx="571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xmlns="" id="{8A06961A-B4E9-413F-A2F7-AA30F8697023}"/>
              </a:ext>
            </a:extLst>
          </p:cNvPr>
          <p:cNvSpPr>
            <a:spLocks noGrp="1" noChangeArrowheads="1"/>
          </p:cNvSpPr>
          <p:nvPr>
            <p:ph type="subTitle" idx="1"/>
          </p:nvPr>
        </p:nvSpPr>
        <p:spPr>
          <a:xfrm>
            <a:off x="228600" y="228600"/>
            <a:ext cx="8610600" cy="3124200"/>
          </a:xfrm>
        </p:spPr>
        <p:txBody>
          <a:bodyPr/>
          <a:lstStyle/>
          <a:p>
            <a:pPr eaLnBrk="1" hangingPunct="1"/>
            <a:r>
              <a:rPr lang="en-US" altLang="en-US"/>
              <a:t>When the king of Ai saw this, he and all the men of the city hurried out early in the morning to meet Israel in battle at a certain place overlooking the Arabah. But he did not know that an ambush had been set against him behind the city. </a:t>
            </a:r>
          </a:p>
        </p:txBody>
      </p:sp>
      <p:pic>
        <p:nvPicPr>
          <p:cNvPr id="18436" name="Picture 3" descr="MCj04116520000[1]">
            <a:extLst>
              <a:ext uri="{FF2B5EF4-FFF2-40B4-BE49-F238E27FC236}">
                <a16:creationId xmlns:a16="http://schemas.microsoft.com/office/drawing/2014/main" xmlns="" id="{8D226E30-C2E9-4D14-AB79-186B85149F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3733800"/>
            <a:ext cx="2024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PubOvalCallout">
            <a:extLst>
              <a:ext uri="{FF2B5EF4-FFF2-40B4-BE49-F238E27FC236}">
                <a16:creationId xmlns:a16="http://schemas.microsoft.com/office/drawing/2014/main" xmlns="" id="{1E29D81C-B315-4B35-A6CF-61CA1437F7F6}"/>
              </a:ext>
            </a:extLst>
          </p:cNvPr>
          <p:cNvSpPr>
            <a:spLocks noEditPoints="1" noChangeArrowheads="1"/>
          </p:cNvSpPr>
          <p:nvPr/>
        </p:nvSpPr>
        <p:spPr bwMode="auto">
          <a:xfrm>
            <a:off x="457200" y="2743200"/>
            <a:ext cx="1828800" cy="16002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lnTo>
                  <a:pt x="10766" y="21600"/>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000" b="1">
                <a:solidFill>
                  <a:srgbClr val="C00000"/>
                </a:solidFill>
              </a:rPr>
              <a:t>Huh?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E3D0F5BA-5950-46FC-BAB0-427864C1EE5A}"/>
              </a:ext>
            </a:extLst>
          </p:cNvPr>
          <p:cNvSpPr>
            <a:spLocks noGrp="1" noChangeArrowheads="1"/>
          </p:cNvSpPr>
          <p:nvPr>
            <p:ph type="subTitle" idx="1"/>
          </p:nvPr>
        </p:nvSpPr>
        <p:spPr>
          <a:xfrm>
            <a:off x="4114800" y="533400"/>
            <a:ext cx="4724400" cy="5562600"/>
          </a:xfrm>
        </p:spPr>
        <p:txBody>
          <a:bodyPr/>
          <a:lstStyle/>
          <a:p>
            <a:pPr eaLnBrk="1" hangingPunct="1"/>
            <a:r>
              <a:rPr lang="en-US" altLang="en-US"/>
              <a:t>Joshua and all Israel let themselves be driven back before them, and they fled toward the wilderness. All the men of Ai were called to pursue them, and they pursued Joshua and were lured away from the city. </a:t>
            </a:r>
          </a:p>
        </p:txBody>
      </p:sp>
      <p:pic>
        <p:nvPicPr>
          <p:cNvPr id="19459" name="Picture 3" descr="clear Joshua with horn">
            <a:extLst>
              <a:ext uri="{FF2B5EF4-FFF2-40B4-BE49-F238E27FC236}">
                <a16:creationId xmlns:a16="http://schemas.microsoft.com/office/drawing/2014/main" xmlns="" id="{329BF040-DF9D-4667-A0DA-4E21785CF1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304800"/>
            <a:ext cx="20113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4">
            <a:extLst>
              <a:ext uri="{FF2B5EF4-FFF2-40B4-BE49-F238E27FC236}">
                <a16:creationId xmlns:a16="http://schemas.microsoft.com/office/drawing/2014/main" xmlns="" id="{6195CA4A-1C61-4F9F-BBA4-0867964B6198}"/>
              </a:ext>
            </a:extLst>
          </p:cNvPr>
          <p:cNvGrpSpPr>
            <a:grpSpLocks/>
          </p:cNvGrpSpPr>
          <p:nvPr/>
        </p:nvGrpSpPr>
        <p:grpSpPr bwMode="auto">
          <a:xfrm>
            <a:off x="1600200" y="4343400"/>
            <a:ext cx="4648200" cy="2309813"/>
            <a:chOff x="1968" y="336"/>
            <a:chExt cx="2928" cy="1455"/>
          </a:xfrm>
        </p:grpSpPr>
        <p:pic>
          <p:nvPicPr>
            <p:cNvPr id="19461" name="Picture 5">
              <a:extLst>
                <a:ext uri="{FF2B5EF4-FFF2-40B4-BE49-F238E27FC236}">
                  <a16:creationId xmlns:a16="http://schemas.microsoft.com/office/drawing/2014/main" xmlns="" id="{4C15C011-ACEA-4F67-AC88-4A14695038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1968" y="336"/>
              <a:ext cx="1248"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MCj01052040000[1]">
              <a:extLst>
                <a:ext uri="{FF2B5EF4-FFF2-40B4-BE49-F238E27FC236}">
                  <a16:creationId xmlns:a16="http://schemas.microsoft.com/office/drawing/2014/main" xmlns="" id="{5D91B408-EBD9-4CD0-8F03-16256AD74E6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64" y="672"/>
              <a:ext cx="163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1CBD7-04C0-40A9-82B8-E6CD85872A8E}"/>
              </a:ext>
            </a:extLst>
          </p:cNvPr>
          <p:cNvSpPr>
            <a:spLocks noGrp="1"/>
          </p:cNvSpPr>
          <p:nvPr>
            <p:ph type="ctrTitle"/>
          </p:nvPr>
        </p:nvSpPr>
        <p:spPr>
          <a:xfrm>
            <a:off x="685800" y="685800"/>
            <a:ext cx="7772400" cy="1470025"/>
          </a:xfrm>
        </p:spPr>
        <p:txBody>
          <a:bodyPr/>
          <a:lstStyle/>
          <a:p>
            <a:r>
              <a:rPr lang="en-US" sz="4800" b="1" dirty="0"/>
              <a:t>The Truth:</a:t>
            </a:r>
          </a:p>
        </p:txBody>
      </p:sp>
      <p:sp>
        <p:nvSpPr>
          <p:cNvPr id="3" name="Subtitle 2">
            <a:extLst>
              <a:ext uri="{FF2B5EF4-FFF2-40B4-BE49-F238E27FC236}">
                <a16:creationId xmlns:a16="http://schemas.microsoft.com/office/drawing/2014/main" xmlns="" id="{94808C62-F1DB-4DC7-B0AD-29B7A3B5BFF5}"/>
              </a:ext>
            </a:extLst>
          </p:cNvPr>
          <p:cNvSpPr>
            <a:spLocks noGrp="1"/>
          </p:cNvSpPr>
          <p:nvPr>
            <p:ph type="subTitle" idx="1"/>
          </p:nvPr>
        </p:nvSpPr>
        <p:spPr>
          <a:xfrm>
            <a:off x="1371600" y="2362200"/>
            <a:ext cx="6400800" cy="3657600"/>
          </a:xfrm>
        </p:spPr>
        <p:txBody>
          <a:bodyPr/>
          <a:lstStyle/>
          <a:p>
            <a:r>
              <a:rPr lang="en-US" sz="4800" dirty="0"/>
              <a:t>God restores His people when they return to Him.</a:t>
            </a:r>
          </a:p>
        </p:txBody>
      </p:sp>
    </p:spTree>
    <p:extLst>
      <p:ext uri="{BB962C8B-B14F-4D97-AF65-F5344CB8AC3E}">
        <p14:creationId xmlns:p14="http://schemas.microsoft.com/office/powerpoint/2010/main" val="2009801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40FAD98E-5328-4777-8907-16E06D47441D}"/>
              </a:ext>
            </a:extLst>
          </p:cNvPr>
          <p:cNvSpPr>
            <a:spLocks noGrp="1" noChangeArrowheads="1"/>
          </p:cNvSpPr>
          <p:nvPr>
            <p:ph type="subTitle" idx="1"/>
          </p:nvPr>
        </p:nvSpPr>
        <p:spPr>
          <a:xfrm>
            <a:off x="228600" y="0"/>
            <a:ext cx="8610600" cy="1600200"/>
          </a:xfrm>
        </p:spPr>
        <p:txBody>
          <a:bodyPr/>
          <a:lstStyle/>
          <a:p>
            <a:pPr eaLnBrk="1" hangingPunct="1"/>
            <a:r>
              <a:rPr lang="en-US" altLang="en-US"/>
              <a:t>Not a man remained in Ai or Bethel who did not go after Israel. They left the city open and went in pursuit of Israel. </a:t>
            </a:r>
          </a:p>
        </p:txBody>
      </p:sp>
      <p:pic>
        <p:nvPicPr>
          <p:cNvPr id="20483" name="Picture 4" descr="http://eborg2.com/Bible/06-Joshua/800-Joshua-B09.jpg">
            <a:extLst>
              <a:ext uri="{FF2B5EF4-FFF2-40B4-BE49-F238E27FC236}">
                <a16:creationId xmlns:a16="http://schemas.microsoft.com/office/drawing/2014/main" xmlns="" id="{2B794E73-946A-427F-9713-E37F862B4E1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1581150"/>
            <a:ext cx="70389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http://www.obrerofiel.com/wp-content/uploads/2013/10/008-joshua-ai.jpg">
            <a:extLst>
              <a:ext uri="{FF2B5EF4-FFF2-40B4-BE49-F238E27FC236}">
                <a16:creationId xmlns:a16="http://schemas.microsoft.com/office/drawing/2014/main" xmlns="" id="{4C352B9D-2D74-49F5-AFBC-1104C9F16C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0"/>
            <a:ext cx="6667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a:extLst>
              <a:ext uri="{FF2B5EF4-FFF2-40B4-BE49-F238E27FC236}">
                <a16:creationId xmlns:a16="http://schemas.microsoft.com/office/drawing/2014/main" xmlns="" id="{04846E29-8D05-4A9D-A653-BDD8B7F303DD}"/>
              </a:ext>
            </a:extLst>
          </p:cNvPr>
          <p:cNvSpPr>
            <a:spLocks noGrp="1" noChangeArrowheads="1"/>
          </p:cNvSpPr>
          <p:nvPr>
            <p:ph type="subTitle" idx="1"/>
          </p:nvPr>
        </p:nvSpPr>
        <p:spPr>
          <a:xfrm>
            <a:off x="228600" y="4724400"/>
            <a:ext cx="8763000" cy="2133600"/>
          </a:xfrm>
        </p:spPr>
        <p:txBody>
          <a:bodyPr/>
          <a:lstStyle/>
          <a:p>
            <a:pPr eaLnBrk="1" hangingPunct="1">
              <a:defRPr/>
            </a:pPr>
            <a:r>
              <a:rPr lang="en-US" altLang="en-US" dirty="0">
                <a:effectLst>
                  <a:outerShdw blurRad="38100" dist="38100" dir="2700000" algn="tl">
                    <a:srgbClr val="000000">
                      <a:alpha val="43137"/>
                    </a:srgbClr>
                  </a:outerShdw>
                </a:effectLst>
              </a:rPr>
              <a:t>Then the Lord said to Joshua, "Hold out toward Ai the javelin that is in your hand, for into your hand I will deliver the city." So Joshua held out toward the city the javelin that was in his hand.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http://media.freebibleimages.org/stories/FB_Joshua_Achan/overview_images/005-joshua-achan.jpg?1436947869">
            <a:extLst>
              <a:ext uri="{FF2B5EF4-FFF2-40B4-BE49-F238E27FC236}">
                <a16:creationId xmlns:a16="http://schemas.microsoft.com/office/drawing/2014/main" xmlns="" id="{0D472B18-205E-40DD-908D-E09EA165A6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1581150"/>
            <a:ext cx="7038975"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Cj04348160000[1]">
            <a:extLst>
              <a:ext uri="{FF2B5EF4-FFF2-40B4-BE49-F238E27FC236}">
                <a16:creationId xmlns:a16="http://schemas.microsoft.com/office/drawing/2014/main" xmlns="" id="{4787908B-5B36-4FB7-AA29-3C75860B4F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49" y="-22274"/>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Cj04348160000[1]">
            <a:extLst>
              <a:ext uri="{FF2B5EF4-FFF2-40B4-BE49-F238E27FC236}">
                <a16:creationId xmlns:a16="http://schemas.microsoft.com/office/drawing/2014/main" xmlns="" id="{650274BF-9FB7-46C4-B180-D2F888580E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5550" y="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xmlns="" id="{66015AED-7828-4FFD-9897-D11D7EF2A75F}"/>
              </a:ext>
            </a:extLst>
          </p:cNvPr>
          <p:cNvSpPr>
            <a:spLocks noGrp="1" noChangeArrowheads="1"/>
          </p:cNvSpPr>
          <p:nvPr>
            <p:ph type="subTitle" idx="1"/>
          </p:nvPr>
        </p:nvSpPr>
        <p:spPr>
          <a:xfrm>
            <a:off x="228600" y="0"/>
            <a:ext cx="8610600" cy="2667000"/>
          </a:xfrm>
        </p:spPr>
        <p:txBody>
          <a:bodyPr/>
          <a:lstStyle/>
          <a:p>
            <a:pPr eaLnBrk="1" hangingPunct="1">
              <a:defRPr/>
            </a:pPr>
            <a:r>
              <a:rPr lang="en-US" altLang="en-US" b="1" dirty="0">
                <a:effectLst>
                  <a:outerShdw blurRad="38100" dist="38100" dir="2700000" algn="tl">
                    <a:srgbClr val="000000">
                      <a:alpha val="43137"/>
                    </a:srgbClr>
                  </a:outerShdw>
                </a:effectLst>
              </a:rPr>
              <a:t>As soon as he did this, the men in the ambush rose quickly from their position and rushed forward. They entered the city and captured it and quickly set it on fire. </a:t>
            </a:r>
          </a:p>
        </p:txBody>
      </p:sp>
      <p:pic>
        <p:nvPicPr>
          <p:cNvPr id="8" name="Picture 7" descr="MCj04348160000[1]">
            <a:extLst>
              <a:ext uri="{FF2B5EF4-FFF2-40B4-BE49-F238E27FC236}">
                <a16:creationId xmlns:a16="http://schemas.microsoft.com/office/drawing/2014/main" xmlns="" id="{3A9ACFC9-1D52-43E0-BA80-8D9F3A36C8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8400" y="382905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FD0AB174-38B3-4D94-852C-54FD12FCD97F}"/>
              </a:ext>
            </a:extLst>
          </p:cNvPr>
          <p:cNvSpPr>
            <a:spLocks noGrp="1" noChangeArrowheads="1"/>
          </p:cNvSpPr>
          <p:nvPr>
            <p:ph type="subTitle" idx="1"/>
          </p:nvPr>
        </p:nvSpPr>
        <p:spPr>
          <a:xfrm>
            <a:off x="228600" y="228600"/>
            <a:ext cx="4343400" cy="6400800"/>
          </a:xfrm>
        </p:spPr>
        <p:txBody>
          <a:bodyPr/>
          <a:lstStyle/>
          <a:p>
            <a:pPr eaLnBrk="1" hangingPunct="1"/>
            <a:r>
              <a:rPr lang="en-US" altLang="en-US"/>
              <a:t>The men of Ai looked back and saw the smoke of the city rising up into the sky, but they had no chance to escape in any direction; the Israelites who had been fleeing toward the wilderness had turned back against their pursuers. </a:t>
            </a:r>
            <a:endParaRPr lang="en-US" altLang="en-US" b="1" i="1"/>
          </a:p>
        </p:txBody>
      </p:sp>
      <p:pic>
        <p:nvPicPr>
          <p:cNvPr id="23555" name="Picture 3" descr="MCj04357770000[1]">
            <a:extLst>
              <a:ext uri="{FF2B5EF4-FFF2-40B4-BE49-F238E27FC236}">
                <a16:creationId xmlns:a16="http://schemas.microsoft.com/office/drawing/2014/main" xmlns="" id="{A5C9E085-1BF2-4C1A-B901-9D1B43AA42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45050" y="1216025"/>
            <a:ext cx="20510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MCj04351990000[1]">
            <a:extLst>
              <a:ext uri="{FF2B5EF4-FFF2-40B4-BE49-F238E27FC236}">
                <a16:creationId xmlns:a16="http://schemas.microsoft.com/office/drawing/2014/main" xmlns="" id="{B1EDC80B-AC5B-4FE4-8780-535759672A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02175" y="0"/>
            <a:ext cx="4441825"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Cj04348160000[1]">
            <a:extLst>
              <a:ext uri="{FF2B5EF4-FFF2-40B4-BE49-F238E27FC236}">
                <a16:creationId xmlns:a16="http://schemas.microsoft.com/office/drawing/2014/main" xmlns="" id="{326497A3-BDEE-4B41-BB26-C9F2131E549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1371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C5CFAD2C-5860-43AB-BC0A-E0E8C52A760E}"/>
              </a:ext>
            </a:extLst>
          </p:cNvPr>
          <p:cNvSpPr>
            <a:spLocks noGrp="1" noChangeArrowheads="1"/>
          </p:cNvSpPr>
          <p:nvPr>
            <p:ph type="subTitle" idx="1"/>
          </p:nvPr>
        </p:nvSpPr>
        <p:spPr>
          <a:xfrm>
            <a:off x="228600" y="228600"/>
            <a:ext cx="8610600" cy="6400800"/>
          </a:xfrm>
        </p:spPr>
        <p:txBody>
          <a:bodyPr/>
          <a:lstStyle/>
          <a:p>
            <a:pPr eaLnBrk="1" hangingPunct="1"/>
            <a:r>
              <a:rPr lang="en-US" altLang="en-US"/>
              <a:t>For when Joshua and all Israel saw that the ambush had taken the city and that smoke was going up from it, they turned around and attacked the men of Ai. </a:t>
            </a:r>
            <a:endParaRPr lang="en-US" altLang="en-US" b="1" i="1"/>
          </a:p>
        </p:txBody>
      </p:sp>
      <p:pic>
        <p:nvPicPr>
          <p:cNvPr id="24579" name="Picture 3" descr="clear Joshua with horn">
            <a:extLst>
              <a:ext uri="{FF2B5EF4-FFF2-40B4-BE49-F238E27FC236}">
                <a16:creationId xmlns:a16="http://schemas.microsoft.com/office/drawing/2014/main" xmlns="" id="{611482BA-D8AF-4A65-8D5C-2ED1624D0B6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3886200"/>
            <a:ext cx="7842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MCPE02921_0000[1]">
            <a:extLst>
              <a:ext uri="{FF2B5EF4-FFF2-40B4-BE49-F238E27FC236}">
                <a16:creationId xmlns:a16="http://schemas.microsoft.com/office/drawing/2014/main" xmlns="" id="{6B9E053E-B002-425F-B994-8E00B1E715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175" y="35814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MCPE02921_0000[1]">
            <a:extLst>
              <a:ext uri="{FF2B5EF4-FFF2-40B4-BE49-F238E27FC236}">
                <a16:creationId xmlns:a16="http://schemas.microsoft.com/office/drawing/2014/main" xmlns="" id="{ADAF19D3-FCAE-45A5-BA7F-B4520F31D1F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4775" y="34290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MCPE02921_0000[1]">
            <a:extLst>
              <a:ext uri="{FF2B5EF4-FFF2-40B4-BE49-F238E27FC236}">
                <a16:creationId xmlns:a16="http://schemas.microsoft.com/office/drawing/2014/main" xmlns="" id="{60883F6B-F875-49E4-8184-83BE0F7AC1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5052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MCPE02921_0000[1]">
            <a:extLst>
              <a:ext uri="{FF2B5EF4-FFF2-40B4-BE49-F238E27FC236}">
                <a16:creationId xmlns:a16="http://schemas.microsoft.com/office/drawing/2014/main" xmlns="" id="{3DE84930-B54C-4315-A3C8-6B835B4641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4196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MCPE02921_0000[1]">
            <a:extLst>
              <a:ext uri="{FF2B5EF4-FFF2-40B4-BE49-F238E27FC236}">
                <a16:creationId xmlns:a16="http://schemas.microsoft.com/office/drawing/2014/main" xmlns="" id="{AC98D6FD-0A44-4A06-B3CF-B035E2620E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2975" y="37338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MCPE02921_0000[1]">
            <a:extLst>
              <a:ext uri="{FF2B5EF4-FFF2-40B4-BE49-F238E27FC236}">
                <a16:creationId xmlns:a16="http://schemas.microsoft.com/office/drawing/2014/main" xmlns="" id="{CD683758-8554-445F-89AE-61991C8568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2672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0" descr="MCPE02921_0000[1]">
            <a:extLst>
              <a:ext uri="{FF2B5EF4-FFF2-40B4-BE49-F238E27FC236}">
                <a16:creationId xmlns:a16="http://schemas.microsoft.com/office/drawing/2014/main" xmlns="" id="{22BE7A1D-21DF-4850-86CB-2E8298E558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45720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MCPE02921_0000[1]">
            <a:extLst>
              <a:ext uri="{FF2B5EF4-FFF2-40B4-BE49-F238E27FC236}">
                <a16:creationId xmlns:a16="http://schemas.microsoft.com/office/drawing/2014/main" xmlns="" id="{6F20EE86-E04C-4D64-BAAB-DF9CDE48CD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43434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MCPE02921_0000[1]">
            <a:extLst>
              <a:ext uri="{FF2B5EF4-FFF2-40B4-BE49-F238E27FC236}">
                <a16:creationId xmlns:a16="http://schemas.microsoft.com/office/drawing/2014/main" xmlns="" id="{31B373F6-E652-4DF8-83D9-D4C134D53F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33528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MCPE02921_0000[1]">
            <a:extLst>
              <a:ext uri="{FF2B5EF4-FFF2-40B4-BE49-F238E27FC236}">
                <a16:creationId xmlns:a16="http://schemas.microsoft.com/office/drawing/2014/main" xmlns="" id="{B78107A9-5550-4DA6-964A-84630F5B2A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42672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4" descr="MCPE02921_0000[1]">
            <a:extLst>
              <a:ext uri="{FF2B5EF4-FFF2-40B4-BE49-F238E27FC236}">
                <a16:creationId xmlns:a16="http://schemas.microsoft.com/office/drawing/2014/main" xmlns="" id="{A0679102-554E-44B5-8B69-1D575DE80A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42672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5" descr="MCPE02921_0000[1]">
            <a:extLst>
              <a:ext uri="{FF2B5EF4-FFF2-40B4-BE49-F238E27FC236}">
                <a16:creationId xmlns:a16="http://schemas.microsoft.com/office/drawing/2014/main" xmlns="" id="{255953E2-9F31-4D93-AC1F-D1A650EFC8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35052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6" descr="MCPE02921_0000[1]">
            <a:extLst>
              <a:ext uri="{FF2B5EF4-FFF2-40B4-BE49-F238E27FC236}">
                <a16:creationId xmlns:a16="http://schemas.microsoft.com/office/drawing/2014/main" xmlns="" id="{1163A49F-ECDE-4ED6-B81A-F4B48FD792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3538" y="4191000"/>
            <a:ext cx="68103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7" descr="MPj04226130000[1]">
            <a:extLst>
              <a:ext uri="{FF2B5EF4-FFF2-40B4-BE49-F238E27FC236}">
                <a16:creationId xmlns:a16="http://schemas.microsoft.com/office/drawing/2014/main" xmlns="" id="{49065217-8ABF-435D-8326-5F705CD9C39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2590800"/>
            <a:ext cx="2781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173863B2-BEE5-4751-97D8-F0E228E3B01E}"/>
              </a:ext>
            </a:extLst>
          </p:cNvPr>
          <p:cNvSpPr>
            <a:spLocks noGrp="1" noChangeArrowheads="1"/>
          </p:cNvSpPr>
          <p:nvPr>
            <p:ph type="subTitle" idx="1"/>
          </p:nvPr>
        </p:nvSpPr>
        <p:spPr>
          <a:xfrm>
            <a:off x="228600" y="228600"/>
            <a:ext cx="8610600" cy="6400800"/>
          </a:xfrm>
        </p:spPr>
        <p:txBody>
          <a:bodyPr/>
          <a:lstStyle/>
          <a:p>
            <a:pPr eaLnBrk="1" hangingPunct="1"/>
            <a:r>
              <a:rPr lang="en-US" altLang="en-US"/>
              <a:t>Those in the ambush also came out of the city against them, so that they were caught in the middle, with Israelites on both sides. Israel cut them down, leaving them neither survivors nor fugitives. </a:t>
            </a:r>
            <a:endParaRPr lang="en-US" altLang="en-US" b="1" i="1"/>
          </a:p>
          <a:p>
            <a:pPr eaLnBrk="1" hangingPunct="1"/>
            <a:endParaRPr lang="en-US" altLang="en-US" b="1" i="1"/>
          </a:p>
        </p:txBody>
      </p:sp>
      <p:pic>
        <p:nvPicPr>
          <p:cNvPr id="25603" name="Picture 3" descr="MCPE02921_0000[1]">
            <a:extLst>
              <a:ext uri="{FF2B5EF4-FFF2-40B4-BE49-F238E27FC236}">
                <a16:creationId xmlns:a16="http://schemas.microsoft.com/office/drawing/2014/main" xmlns="" id="{AC3A7AAF-FA88-4638-AA79-AF7D60DC61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175" y="35814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MCPE02921_0000[1]">
            <a:extLst>
              <a:ext uri="{FF2B5EF4-FFF2-40B4-BE49-F238E27FC236}">
                <a16:creationId xmlns:a16="http://schemas.microsoft.com/office/drawing/2014/main" xmlns="" id="{D320EEC7-A4C2-44D2-9932-BA7995082B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4775" y="34290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MCPE02921_0000[1]">
            <a:extLst>
              <a:ext uri="{FF2B5EF4-FFF2-40B4-BE49-F238E27FC236}">
                <a16:creationId xmlns:a16="http://schemas.microsoft.com/office/drawing/2014/main" xmlns="" id="{CA0BD0D1-905E-4FC1-85F4-E828D3E539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35052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MCPE02921_0000[1]">
            <a:extLst>
              <a:ext uri="{FF2B5EF4-FFF2-40B4-BE49-F238E27FC236}">
                <a16:creationId xmlns:a16="http://schemas.microsoft.com/office/drawing/2014/main" xmlns="" id="{1DE73F06-7E66-4D7D-9BC3-05127616794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44196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MCPE02921_0000[1]">
            <a:extLst>
              <a:ext uri="{FF2B5EF4-FFF2-40B4-BE49-F238E27FC236}">
                <a16:creationId xmlns:a16="http://schemas.microsoft.com/office/drawing/2014/main" xmlns="" id="{DB475F2D-A1DE-4E1C-9611-F236C142B0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2975" y="37338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MCPE02921_0000[1]">
            <a:extLst>
              <a:ext uri="{FF2B5EF4-FFF2-40B4-BE49-F238E27FC236}">
                <a16:creationId xmlns:a16="http://schemas.microsoft.com/office/drawing/2014/main" xmlns="" id="{73DADB31-1E03-4FA9-A2AC-9E99260CD2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45720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MCPE02921_0000[1]">
            <a:extLst>
              <a:ext uri="{FF2B5EF4-FFF2-40B4-BE49-F238E27FC236}">
                <a16:creationId xmlns:a16="http://schemas.microsoft.com/office/drawing/2014/main" xmlns="" id="{13AD8A3A-1C7B-4CFB-9089-BE8A2058C5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43434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MCPE02921_0000[1]">
            <a:extLst>
              <a:ext uri="{FF2B5EF4-FFF2-40B4-BE49-F238E27FC236}">
                <a16:creationId xmlns:a16="http://schemas.microsoft.com/office/drawing/2014/main" xmlns="" id="{AD3AAF87-D308-49C9-80D8-19DB71AE2CC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33528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MCPE02921_0000[1]">
            <a:extLst>
              <a:ext uri="{FF2B5EF4-FFF2-40B4-BE49-F238E27FC236}">
                <a16:creationId xmlns:a16="http://schemas.microsoft.com/office/drawing/2014/main" xmlns="" id="{959BBD05-16CE-46B3-87C5-D93D26BBA5B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40386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MCPE02921_0000[1]">
            <a:extLst>
              <a:ext uri="{FF2B5EF4-FFF2-40B4-BE49-F238E27FC236}">
                <a16:creationId xmlns:a16="http://schemas.microsoft.com/office/drawing/2014/main" xmlns="" id="{A77BF8A2-305A-4053-AC96-C3AE1421F3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480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descr="MCPE02921_0000[1]">
            <a:extLst>
              <a:ext uri="{FF2B5EF4-FFF2-40B4-BE49-F238E27FC236}">
                <a16:creationId xmlns:a16="http://schemas.microsoft.com/office/drawing/2014/main" xmlns="" id="{642C0833-493B-4C04-9605-8746A93081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44958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4" descr="MCPE02921_0000[1]">
            <a:extLst>
              <a:ext uri="{FF2B5EF4-FFF2-40B4-BE49-F238E27FC236}">
                <a16:creationId xmlns:a16="http://schemas.microsoft.com/office/drawing/2014/main" xmlns="" id="{C658CC26-5264-42F2-8DB8-39B75376B55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2286000"/>
            <a:ext cx="6810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5" name="Group 27">
            <a:extLst>
              <a:ext uri="{FF2B5EF4-FFF2-40B4-BE49-F238E27FC236}">
                <a16:creationId xmlns:a16="http://schemas.microsoft.com/office/drawing/2014/main" xmlns="" id="{68BE0E1A-8F5E-4725-8F38-CB68182EDFBB}"/>
              </a:ext>
            </a:extLst>
          </p:cNvPr>
          <p:cNvGrpSpPr>
            <a:grpSpLocks/>
          </p:cNvGrpSpPr>
          <p:nvPr/>
        </p:nvGrpSpPr>
        <p:grpSpPr bwMode="auto">
          <a:xfrm flipH="1">
            <a:off x="6477000" y="2971800"/>
            <a:ext cx="2667000" cy="3009900"/>
            <a:chOff x="3504" y="1872"/>
            <a:chExt cx="1922" cy="1896"/>
          </a:xfrm>
        </p:grpSpPr>
        <p:pic>
          <p:nvPicPr>
            <p:cNvPr id="25619" name="Picture 15" descr="MCPE02921_0000[1]">
              <a:extLst>
                <a:ext uri="{FF2B5EF4-FFF2-40B4-BE49-F238E27FC236}">
                  <a16:creationId xmlns:a16="http://schemas.microsoft.com/office/drawing/2014/main" xmlns="" id="{4587AE96-4B13-41EF-81F5-6EBE2DB95A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0" y="2016"/>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16" descr="MCPE02921_0000[1]">
              <a:extLst>
                <a:ext uri="{FF2B5EF4-FFF2-40B4-BE49-F238E27FC236}">
                  <a16:creationId xmlns:a16="http://schemas.microsoft.com/office/drawing/2014/main" xmlns="" id="{61115FC1-9E0F-4B88-B36C-88D09E4B85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4" y="1920"/>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7" descr="MCPE02921_0000[1]">
              <a:extLst>
                <a:ext uri="{FF2B5EF4-FFF2-40B4-BE49-F238E27FC236}">
                  <a16:creationId xmlns:a16="http://schemas.microsoft.com/office/drawing/2014/main" xmlns="" id="{7A52C375-8EBA-4D06-A8B2-62080793CE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4" y="1968"/>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8" descr="MCPE02921_0000[1]">
              <a:extLst>
                <a:ext uri="{FF2B5EF4-FFF2-40B4-BE49-F238E27FC236}">
                  <a16:creationId xmlns:a16="http://schemas.microsoft.com/office/drawing/2014/main" xmlns="" id="{916970EB-BFC3-46FB-A7CF-E98C52FBE1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4" y="2544"/>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19" descr="MCPE02921_0000[1]">
              <a:extLst>
                <a:ext uri="{FF2B5EF4-FFF2-40B4-BE49-F238E27FC236}">
                  <a16:creationId xmlns:a16="http://schemas.microsoft.com/office/drawing/2014/main" xmlns="" id="{D08E7FBC-9FDE-428D-A426-373BB80EFC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62" y="2112"/>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20" descr="MCPE02921_0000[1]">
              <a:extLst>
                <a:ext uri="{FF2B5EF4-FFF2-40B4-BE49-F238E27FC236}">
                  <a16:creationId xmlns:a16="http://schemas.microsoft.com/office/drawing/2014/main" xmlns="" id="{BFC64F69-4C55-45B1-BA94-FB08AF8E25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8" y="2640"/>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21" descr="MCPE02921_0000[1]">
              <a:extLst>
                <a:ext uri="{FF2B5EF4-FFF2-40B4-BE49-F238E27FC236}">
                  <a16:creationId xmlns:a16="http://schemas.microsoft.com/office/drawing/2014/main" xmlns="" id="{DF0670CB-FB2A-423C-BC0F-BDCE672CC6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76" y="2496"/>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22" descr="MCPE02921_0000[1]">
              <a:extLst>
                <a:ext uri="{FF2B5EF4-FFF2-40B4-BE49-F238E27FC236}">
                  <a16:creationId xmlns:a16="http://schemas.microsoft.com/office/drawing/2014/main" xmlns="" id="{0776861D-5C62-4C5D-87BA-5A88076426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0" y="1872"/>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23" descr="MCPE02921_0000[1]">
              <a:extLst>
                <a:ext uri="{FF2B5EF4-FFF2-40B4-BE49-F238E27FC236}">
                  <a16:creationId xmlns:a16="http://schemas.microsoft.com/office/drawing/2014/main" xmlns="" id="{F2385230-510D-4D32-B317-2C8AC669CC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84" y="2448"/>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24" descr="MCPE02921_0000[1]">
              <a:extLst>
                <a:ext uri="{FF2B5EF4-FFF2-40B4-BE49-F238E27FC236}">
                  <a16:creationId xmlns:a16="http://schemas.microsoft.com/office/drawing/2014/main" xmlns="" id="{DBC2CF70-7382-4207-828B-0852DB74B3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4" y="2448"/>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25" descr="MCPE02921_0000[1]">
              <a:extLst>
                <a:ext uri="{FF2B5EF4-FFF2-40B4-BE49-F238E27FC236}">
                  <a16:creationId xmlns:a16="http://schemas.microsoft.com/office/drawing/2014/main" xmlns="" id="{BE1DC46C-92C7-4D29-B928-EB59814AEF8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96" y="1968"/>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26" descr="MCPE02921_0000[1]">
              <a:extLst>
                <a:ext uri="{FF2B5EF4-FFF2-40B4-BE49-F238E27FC236}">
                  <a16:creationId xmlns:a16="http://schemas.microsoft.com/office/drawing/2014/main" xmlns="" id="{E094878B-58F8-4536-BDBD-3505FD8A84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7" y="2400"/>
              <a:ext cx="429"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16" name="Picture 31" descr="MCj04104470000[1]">
            <a:extLst>
              <a:ext uri="{FF2B5EF4-FFF2-40B4-BE49-F238E27FC236}">
                <a16:creationId xmlns:a16="http://schemas.microsoft.com/office/drawing/2014/main" xmlns="" id="{D3BC9571-8B1F-44F5-8FC3-A6F74B3FD8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2667000"/>
            <a:ext cx="16446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32" descr="MCj04104470000[1]">
            <a:extLst>
              <a:ext uri="{FF2B5EF4-FFF2-40B4-BE49-F238E27FC236}">
                <a16:creationId xmlns:a16="http://schemas.microsoft.com/office/drawing/2014/main" xmlns="" id="{BE4900AA-804B-4F26-A1E4-967CABC9EE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4038600"/>
            <a:ext cx="14176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30" descr="MCj04104470000[1]">
            <a:extLst>
              <a:ext uri="{FF2B5EF4-FFF2-40B4-BE49-F238E27FC236}">
                <a16:creationId xmlns:a16="http://schemas.microsoft.com/office/drawing/2014/main" xmlns="" id="{7E6C1269-5EFB-4F51-BBD0-1B963186D0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105400" y="3657600"/>
            <a:ext cx="12160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1E266C95-CCA9-4ED7-BF3C-84CA856A2E77}"/>
              </a:ext>
            </a:extLst>
          </p:cNvPr>
          <p:cNvSpPr>
            <a:spLocks noGrp="1" noChangeArrowheads="1"/>
          </p:cNvSpPr>
          <p:nvPr>
            <p:ph type="subTitle" idx="1"/>
          </p:nvPr>
        </p:nvSpPr>
        <p:spPr>
          <a:xfrm>
            <a:off x="228600" y="228600"/>
            <a:ext cx="8610600" cy="6400800"/>
          </a:xfrm>
        </p:spPr>
        <p:txBody>
          <a:bodyPr/>
          <a:lstStyle/>
          <a:p>
            <a:pPr eaLnBrk="1" hangingPunct="1"/>
            <a:r>
              <a:rPr lang="en-US" altLang="en-US"/>
              <a:t>But they took the king of Ai alive and brought him to Joshua. </a:t>
            </a:r>
            <a:endParaRPr lang="en-US" altLang="en-US" b="1" i="1"/>
          </a:p>
        </p:txBody>
      </p:sp>
      <p:pic>
        <p:nvPicPr>
          <p:cNvPr id="26627" name="Picture 9" descr="http://media.freebibleimages.org/stories/FB_Joshua_Ai/overview_images/011-joshua-ai.jpg?1436947873">
            <a:extLst>
              <a:ext uri="{FF2B5EF4-FFF2-40B4-BE49-F238E27FC236}">
                <a16:creationId xmlns:a16="http://schemas.microsoft.com/office/drawing/2014/main" xmlns="" id="{10AC8E8F-4655-45D2-8046-C46241521E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260475"/>
            <a:ext cx="74676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544B4C09-4C98-43BD-AA46-8099DD776C9D}"/>
              </a:ext>
            </a:extLst>
          </p:cNvPr>
          <p:cNvSpPr>
            <a:spLocks noGrp="1" noChangeArrowheads="1"/>
          </p:cNvSpPr>
          <p:nvPr>
            <p:ph type="subTitle" idx="1"/>
          </p:nvPr>
        </p:nvSpPr>
        <p:spPr>
          <a:xfrm>
            <a:off x="0" y="3657600"/>
            <a:ext cx="9144000" cy="3200400"/>
          </a:xfrm>
        </p:spPr>
        <p:txBody>
          <a:bodyPr anchor="b"/>
          <a:lstStyle/>
          <a:p>
            <a:pPr eaLnBrk="1" hangingPunct="1"/>
            <a:r>
              <a:rPr lang="en-US" altLang="en-US"/>
              <a:t>When Israel had finished killing all the men of Ai in the fields and in the wilderness where they had chased them, and when every one of them had been put to the sword, all the Israelites returned to Ai and killed those who were in it.  12,000 men and women fell that day--all the people of Ai. </a:t>
            </a:r>
            <a:endParaRPr lang="en-US" altLang="en-US" b="1" i="1"/>
          </a:p>
        </p:txBody>
      </p:sp>
      <p:pic>
        <p:nvPicPr>
          <p:cNvPr id="27651" name="Picture 4" descr="http://media.freebibleimages.org/stories/FB_Joshua_Ai/overview_images/010-joshua-ai.jpg?1436947873">
            <a:extLst>
              <a:ext uri="{FF2B5EF4-FFF2-40B4-BE49-F238E27FC236}">
                <a16:creationId xmlns:a16="http://schemas.microsoft.com/office/drawing/2014/main" xmlns="" id="{7A9BBBD6-6AE4-4385-90AB-2DACB41533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152400"/>
            <a:ext cx="54102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D3B05452-E561-4CD8-99AD-7F4F58CC7655}"/>
              </a:ext>
            </a:extLst>
          </p:cNvPr>
          <p:cNvSpPr>
            <a:spLocks noGrp="1" noChangeArrowheads="1"/>
          </p:cNvSpPr>
          <p:nvPr>
            <p:ph type="subTitle" idx="1"/>
          </p:nvPr>
        </p:nvSpPr>
        <p:spPr>
          <a:xfrm>
            <a:off x="228600" y="152400"/>
            <a:ext cx="8610600" cy="1752600"/>
          </a:xfrm>
        </p:spPr>
        <p:txBody>
          <a:bodyPr/>
          <a:lstStyle/>
          <a:p>
            <a:pPr eaLnBrk="1" hangingPunct="1"/>
            <a:r>
              <a:rPr lang="en-US" altLang="en-US"/>
              <a:t>For Joshua did not draw back the hand that held out his javelin until he had destroyed all who lived in Ai. </a:t>
            </a:r>
            <a:endParaRPr lang="en-US" altLang="en-US" b="1" i="1"/>
          </a:p>
        </p:txBody>
      </p:sp>
      <p:pic>
        <p:nvPicPr>
          <p:cNvPr id="28675" name="Picture 5" descr="http://www.obrerofiel.com/wp-content/uploads/2013/10/008-joshua-ai.jpg">
            <a:extLst>
              <a:ext uri="{FF2B5EF4-FFF2-40B4-BE49-F238E27FC236}">
                <a16:creationId xmlns:a16="http://schemas.microsoft.com/office/drawing/2014/main" xmlns="" id="{2FB4EC90-D1C1-43DC-B60E-B2FE8A8DAA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676400"/>
            <a:ext cx="66675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C0136524-5E17-49D4-B0CE-1C0EC73A6D10}"/>
              </a:ext>
            </a:extLst>
          </p:cNvPr>
          <p:cNvSpPr>
            <a:spLocks noGrp="1" noChangeArrowheads="1"/>
          </p:cNvSpPr>
          <p:nvPr>
            <p:ph type="subTitle" idx="1"/>
          </p:nvPr>
        </p:nvSpPr>
        <p:spPr>
          <a:xfrm>
            <a:off x="228600" y="228600"/>
            <a:ext cx="8610600" cy="6400800"/>
          </a:xfrm>
        </p:spPr>
        <p:txBody>
          <a:bodyPr/>
          <a:lstStyle/>
          <a:p>
            <a:pPr eaLnBrk="1" hangingPunct="1"/>
            <a:r>
              <a:rPr lang="en-US" altLang="en-US"/>
              <a:t>But Israel did carry off for themselves the livestock and plunder of this city, as the Lord had instructed Joshua. </a:t>
            </a:r>
            <a:endParaRPr lang="en-US" altLang="en-US" b="1" i="1"/>
          </a:p>
        </p:txBody>
      </p:sp>
      <p:pic>
        <p:nvPicPr>
          <p:cNvPr id="29699" name="Picture 3" descr="MPj04065360000[1]">
            <a:extLst>
              <a:ext uri="{FF2B5EF4-FFF2-40B4-BE49-F238E27FC236}">
                <a16:creationId xmlns:a16="http://schemas.microsoft.com/office/drawing/2014/main" xmlns="" id="{AA5A0DDF-E3B8-4E62-8287-4319A8BF18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676400"/>
            <a:ext cx="3300413"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3FAB5A0D-4B06-46C3-A653-A8B5DC18B16D}"/>
              </a:ext>
            </a:extLst>
          </p:cNvPr>
          <p:cNvSpPr>
            <a:spLocks noGrp="1"/>
          </p:cNvSpPr>
          <p:nvPr>
            <p:ph type="ctrTitle"/>
          </p:nvPr>
        </p:nvSpPr>
        <p:spPr>
          <a:xfrm>
            <a:off x="762000" y="381000"/>
            <a:ext cx="7772400" cy="1470025"/>
          </a:xfrm>
        </p:spPr>
        <p:txBody>
          <a:bodyPr/>
          <a:lstStyle/>
          <a:p>
            <a:r>
              <a:rPr lang="en-US" altLang="en-US" b="1">
                <a:solidFill>
                  <a:srgbClr val="66FF33"/>
                </a:solidFill>
              </a:rPr>
              <a:t>Memory Verse</a:t>
            </a:r>
          </a:p>
        </p:txBody>
      </p:sp>
      <p:sp>
        <p:nvSpPr>
          <p:cNvPr id="3" name="Subtitle 2">
            <a:extLst>
              <a:ext uri="{FF2B5EF4-FFF2-40B4-BE49-F238E27FC236}">
                <a16:creationId xmlns:a16="http://schemas.microsoft.com/office/drawing/2014/main" xmlns="" id="{FF5947E8-3DEB-4D4F-BD7B-8F13F1704294}"/>
              </a:ext>
            </a:extLst>
          </p:cNvPr>
          <p:cNvSpPr>
            <a:spLocks noGrp="1"/>
          </p:cNvSpPr>
          <p:nvPr>
            <p:ph type="subTitle" idx="1"/>
          </p:nvPr>
        </p:nvSpPr>
        <p:spPr>
          <a:xfrm>
            <a:off x="762000" y="1828800"/>
            <a:ext cx="7696200" cy="4114800"/>
          </a:xfrm>
        </p:spPr>
        <p:txBody>
          <a:bodyPr/>
          <a:lstStyle/>
          <a:p>
            <a:pPr>
              <a:defRPr/>
            </a:pPr>
            <a:r>
              <a:rPr lang="en-US" sz="4000" dirty="0">
                <a:effectLst>
                  <a:outerShdw blurRad="38100" dist="38100" dir="2700000" algn="tl">
                    <a:srgbClr val="000000">
                      <a:alpha val="43137"/>
                    </a:srgbClr>
                  </a:outerShdw>
                </a:effectLst>
              </a:rPr>
              <a:t>Be strong and very courageous. Be careful to obey all the law my servant Moses gave you; do not turn from it to the right or to the left, that you may be successful wherever you go.</a:t>
            </a:r>
          </a:p>
          <a:p>
            <a:pPr>
              <a:defRPr/>
            </a:pPr>
            <a:r>
              <a:rPr lang="en-US" sz="4000" dirty="0">
                <a:effectLst>
                  <a:outerShdw blurRad="38100" dist="38100" dir="2700000" algn="tl">
                    <a:srgbClr val="000000">
                      <a:alpha val="43137"/>
                    </a:srgbClr>
                  </a:outerShdw>
                </a:effectLst>
              </a:rPr>
              <a:t>Joshua 1:7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5B19D9F5-C654-4EF4-AC32-A0F010EF6C31}"/>
              </a:ext>
            </a:extLst>
          </p:cNvPr>
          <p:cNvSpPr>
            <a:spLocks noGrp="1" noChangeArrowheads="1"/>
          </p:cNvSpPr>
          <p:nvPr>
            <p:ph type="subTitle" idx="1"/>
          </p:nvPr>
        </p:nvSpPr>
        <p:spPr>
          <a:xfrm>
            <a:off x="228600" y="228600"/>
            <a:ext cx="8610600" cy="6400800"/>
          </a:xfrm>
        </p:spPr>
        <p:txBody>
          <a:bodyPr/>
          <a:lstStyle/>
          <a:p>
            <a:pPr eaLnBrk="1" hangingPunct="1"/>
            <a:r>
              <a:rPr lang="en-US" altLang="en-US"/>
              <a:t>So Joshua burned Ai and made it a permanent heap of ruins, a desolate place to this day. </a:t>
            </a:r>
            <a:endParaRPr lang="en-US" altLang="en-US" b="1" i="1"/>
          </a:p>
        </p:txBody>
      </p:sp>
      <p:pic>
        <p:nvPicPr>
          <p:cNvPr id="30723" name="Picture 6" descr="http://cdn.www.ministry-to-children.com/wp-content/uploads/2013/05/Joshua-8-1024x581.jpg">
            <a:extLst>
              <a:ext uri="{FF2B5EF4-FFF2-40B4-BE49-F238E27FC236}">
                <a16:creationId xmlns:a16="http://schemas.microsoft.com/office/drawing/2014/main" xmlns="" id="{E0618355-3960-4D13-B96F-8E7C6E5942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828800"/>
            <a:ext cx="82867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2" descr="http://www.hindishayari.co/wp-content/uploads/2014/06/3593.jpg">
            <a:extLst>
              <a:ext uri="{FF2B5EF4-FFF2-40B4-BE49-F238E27FC236}">
                <a16:creationId xmlns:a16="http://schemas.microsoft.com/office/drawing/2014/main" xmlns="" id="{DEB0EF1C-F62C-4E8A-8AAD-F6A368EF6F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800100"/>
            <a:ext cx="91440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0" descr="http://www.clker.com/cliparts/t/O/p/R/d/T/pole-hi.png">
            <a:extLst>
              <a:ext uri="{FF2B5EF4-FFF2-40B4-BE49-F238E27FC236}">
                <a16:creationId xmlns:a16="http://schemas.microsoft.com/office/drawing/2014/main" xmlns="" id="{DC1ED399-181A-4701-BDD4-71E8AA999D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581150"/>
            <a:ext cx="20193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a:extLst>
              <a:ext uri="{FF2B5EF4-FFF2-40B4-BE49-F238E27FC236}">
                <a16:creationId xmlns:a16="http://schemas.microsoft.com/office/drawing/2014/main" xmlns="" id="{629DC3C0-0B90-4AF6-8257-BB3C0E29A9BC}"/>
              </a:ext>
            </a:extLst>
          </p:cNvPr>
          <p:cNvSpPr>
            <a:spLocks noGrp="1" noChangeArrowheads="1"/>
          </p:cNvSpPr>
          <p:nvPr>
            <p:ph type="subTitle" idx="1"/>
          </p:nvPr>
        </p:nvSpPr>
        <p:spPr>
          <a:xfrm>
            <a:off x="381000" y="0"/>
            <a:ext cx="8610600" cy="1143000"/>
          </a:xfrm>
        </p:spPr>
        <p:txBody>
          <a:bodyPr/>
          <a:lstStyle/>
          <a:p>
            <a:pPr eaLnBrk="1" hangingPunct="1"/>
            <a:r>
              <a:rPr lang="en-US" altLang="en-US" b="1"/>
              <a:t>He impaled the body of the king of Ai on a pole and left it there until evening.</a:t>
            </a:r>
            <a:endParaRPr lang="en-US" altLang="en-US" b="1" i="1"/>
          </a:p>
        </p:txBody>
      </p:sp>
      <p:pic>
        <p:nvPicPr>
          <p:cNvPr id="31749" name="Picture 4" descr="MCj04116520000[1]">
            <a:extLst>
              <a:ext uri="{FF2B5EF4-FFF2-40B4-BE49-F238E27FC236}">
                <a16:creationId xmlns:a16="http://schemas.microsoft.com/office/drawing/2014/main" xmlns="" id="{B4B99F63-1A09-4E68-A174-3E158A419E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895600"/>
            <a:ext cx="2024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AutoShape 10" descr="http://images.clipartpanda.com/sunrise-clipart-sunset.svg">
            <a:extLst>
              <a:ext uri="{FF2B5EF4-FFF2-40B4-BE49-F238E27FC236}">
                <a16:creationId xmlns:a16="http://schemas.microsoft.com/office/drawing/2014/main" xmlns="" id="{D9CEDA22-DD5A-4540-9F8F-59C12054058F}"/>
              </a:ext>
            </a:extLst>
          </p:cNvPr>
          <p:cNvSpPr>
            <a:spLocks noChangeAspect="1" noChangeArrowheads="1"/>
          </p:cNvSpPr>
          <p:nvPr/>
        </p:nvSpPr>
        <p:spPr bwMode="auto">
          <a:xfrm>
            <a:off x="176213"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1751" name="AutoShape 12" descr="http://images.clipartpanda.com/ocean-sunset-clipart-sunset.svg">
            <a:extLst>
              <a:ext uri="{FF2B5EF4-FFF2-40B4-BE49-F238E27FC236}">
                <a16:creationId xmlns:a16="http://schemas.microsoft.com/office/drawing/2014/main" xmlns="" id="{3A51E9FE-600B-4540-9102-0EBA37A66C8F}"/>
              </a:ext>
            </a:extLst>
          </p:cNvPr>
          <p:cNvSpPr>
            <a:spLocks noChangeAspect="1" noChangeArrowheads="1"/>
          </p:cNvSpPr>
          <p:nvPr/>
        </p:nvSpPr>
        <p:spPr bwMode="auto">
          <a:xfrm>
            <a:off x="176213"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1752" name="AutoShape 14" descr="http://images.clipartpanda.com/ocean-sunset-clipart-sunset.svg">
            <a:extLst>
              <a:ext uri="{FF2B5EF4-FFF2-40B4-BE49-F238E27FC236}">
                <a16:creationId xmlns:a16="http://schemas.microsoft.com/office/drawing/2014/main" xmlns="" id="{86E98572-B1D7-4EFA-941E-B97CDD8A76C8}"/>
              </a:ext>
            </a:extLst>
          </p:cNvPr>
          <p:cNvSpPr>
            <a:spLocks noChangeAspect="1" noChangeArrowheads="1"/>
          </p:cNvSpPr>
          <p:nvPr/>
        </p:nvSpPr>
        <p:spPr bwMode="auto">
          <a:xfrm>
            <a:off x="176213"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
        <p:nvSpPr>
          <p:cNvPr id="31753" name="AutoShape 16" descr="http://images.clipartpanda.com/sunrise-clipart-sunset.svg">
            <a:extLst>
              <a:ext uri="{FF2B5EF4-FFF2-40B4-BE49-F238E27FC236}">
                <a16:creationId xmlns:a16="http://schemas.microsoft.com/office/drawing/2014/main" xmlns="" id="{91E94953-A0CC-4F9E-A887-D3E890789FD3}"/>
              </a:ext>
            </a:extLst>
          </p:cNvPr>
          <p:cNvSpPr>
            <a:spLocks noChangeAspect="1" noChangeArrowheads="1"/>
          </p:cNvSpPr>
          <p:nvPr/>
        </p:nvSpPr>
        <p:spPr bwMode="auto">
          <a:xfrm>
            <a:off x="176213" y="-1371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wondermondo.com/Images/Asia/Turkey/Corum/Hattusa.jpg">
            <a:extLst>
              <a:ext uri="{FF2B5EF4-FFF2-40B4-BE49-F238E27FC236}">
                <a16:creationId xmlns:a16="http://schemas.microsoft.com/office/drawing/2014/main" xmlns="" id="{0F72B963-F493-47A4-8383-8CE11AD2E8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62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a:extLst>
              <a:ext uri="{FF2B5EF4-FFF2-40B4-BE49-F238E27FC236}">
                <a16:creationId xmlns:a16="http://schemas.microsoft.com/office/drawing/2014/main" xmlns="" id="{E19C318C-702D-4590-BF4A-7411BF3CB6F1}"/>
              </a:ext>
            </a:extLst>
          </p:cNvPr>
          <p:cNvSpPr>
            <a:spLocks noGrp="1"/>
          </p:cNvSpPr>
          <p:nvPr>
            <p:ph type="title"/>
          </p:nvPr>
        </p:nvSpPr>
        <p:spPr>
          <a:xfrm>
            <a:off x="0" y="5184775"/>
            <a:ext cx="9144000" cy="1447800"/>
          </a:xfrm>
        </p:spPr>
        <p:txBody>
          <a:bodyPr/>
          <a:lstStyle/>
          <a:p>
            <a:pPr eaLnBrk="1" hangingPunct="1"/>
            <a:r>
              <a:rPr lang="en-US" altLang="en-US" sz="2800" b="1" dirty="0"/>
              <a:t>. At sunset, Joshua ordered them to take his body from the pole and throw it down at the entrance of the city gate. And they raised a large pile of rocks over it, which remains to this day. </a:t>
            </a:r>
            <a:endParaRPr lang="en-US" altLang="en-US" sz="2800" b="1" i="1" dirty="0"/>
          </a:p>
        </p:txBody>
      </p:sp>
      <p:pic>
        <p:nvPicPr>
          <p:cNvPr id="32772" name="Picture 4" descr="http://www.doorsmax.com/wp-content/themes/shopperpress/thumbs/SWA20SPC.jpg">
            <a:extLst>
              <a:ext uri="{FF2B5EF4-FFF2-40B4-BE49-F238E27FC236}">
                <a16:creationId xmlns:a16="http://schemas.microsoft.com/office/drawing/2014/main" xmlns="" id="{82D71A0B-798A-42A2-8A45-AAABE8F3DC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990600"/>
            <a:ext cx="19812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8" descr="http://images.clipartpanda.com/sunrise-clipart-sunrise-md.png">
            <a:extLst>
              <a:ext uri="{FF2B5EF4-FFF2-40B4-BE49-F238E27FC236}">
                <a16:creationId xmlns:a16="http://schemas.microsoft.com/office/drawing/2014/main" xmlns="" id="{BDE56D7B-4B4D-40CA-A2A0-5834CD2986A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304800"/>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MCj04116520000[1]">
            <a:extLst>
              <a:ext uri="{FF2B5EF4-FFF2-40B4-BE49-F238E27FC236}">
                <a16:creationId xmlns:a16="http://schemas.microsoft.com/office/drawing/2014/main" xmlns="" id="{C1DADE68-FC3A-44E7-B3DA-8F914E6226B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9808616">
            <a:off x="6054931" y="1269378"/>
            <a:ext cx="1871663"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8" name="Picture 2" descr="http://images.clipartpanda.com/boulder-clipart-13308187491768495795Boulders.svg.hi.png">
            <a:extLst>
              <a:ext uri="{FF2B5EF4-FFF2-40B4-BE49-F238E27FC236}">
                <a16:creationId xmlns:a16="http://schemas.microsoft.com/office/drawing/2014/main" xmlns="" id="{CB9E2553-DB99-4142-8B26-FDA635E538F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57600" y="2286000"/>
            <a:ext cx="4235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http://www.bible.ca/archeology/bible-archeology-altar-of-joshua-mt-gerizim-from-altar.jpg">
            <a:extLst>
              <a:ext uri="{FF2B5EF4-FFF2-40B4-BE49-F238E27FC236}">
                <a16:creationId xmlns:a16="http://schemas.microsoft.com/office/drawing/2014/main" xmlns="" id="{C9B022F1-119B-444B-B4B2-454D07FB5C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1083"/>
          <a:stretch>
            <a:fillRect/>
          </a:stretch>
        </p:blipFill>
        <p:spPr bwMode="auto">
          <a:xfrm>
            <a:off x="3533775" y="0"/>
            <a:ext cx="5610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a:extLst>
              <a:ext uri="{FF2B5EF4-FFF2-40B4-BE49-F238E27FC236}">
                <a16:creationId xmlns:a16="http://schemas.microsoft.com/office/drawing/2014/main" xmlns="" id="{E85BF6D8-8C41-43C1-AB01-A9518A13BBD5}"/>
              </a:ext>
            </a:extLst>
          </p:cNvPr>
          <p:cNvSpPr>
            <a:spLocks noGrp="1" noChangeArrowheads="1"/>
          </p:cNvSpPr>
          <p:nvPr>
            <p:ph type="subTitle" idx="1"/>
          </p:nvPr>
        </p:nvSpPr>
        <p:spPr>
          <a:xfrm>
            <a:off x="0" y="228600"/>
            <a:ext cx="4267200" cy="6400800"/>
          </a:xfrm>
          <a:solidFill>
            <a:schemeClr val="bg2">
              <a:lumMod val="75000"/>
            </a:schemeClr>
          </a:solidFill>
        </p:spPr>
        <p:txBody>
          <a:bodyPr/>
          <a:lstStyle/>
          <a:p>
            <a:pPr eaLnBrk="1" hangingPunct="1">
              <a:defRPr/>
            </a:pPr>
            <a:r>
              <a:rPr lang="en-US" altLang="en-US" dirty="0">
                <a:effectLst>
                  <a:outerShdw blurRad="38100" dist="38100" dir="2700000" algn="tl">
                    <a:srgbClr val="000000">
                      <a:alpha val="43137"/>
                    </a:srgbClr>
                  </a:outerShdw>
                </a:effectLst>
              </a:rPr>
              <a:t>Then Joshua built on Mount </a:t>
            </a:r>
            <a:r>
              <a:rPr lang="en-US" altLang="en-US" dirty="0" err="1">
                <a:effectLst>
                  <a:outerShdw blurRad="38100" dist="38100" dir="2700000" algn="tl">
                    <a:srgbClr val="000000">
                      <a:alpha val="43137"/>
                    </a:srgbClr>
                  </a:outerShdw>
                </a:effectLst>
              </a:rPr>
              <a:t>Ebal</a:t>
            </a:r>
            <a:r>
              <a:rPr lang="en-US" altLang="en-US" dirty="0">
                <a:effectLst>
                  <a:outerShdw blurRad="38100" dist="38100" dir="2700000" algn="tl">
                    <a:srgbClr val="000000">
                      <a:alpha val="43137"/>
                    </a:srgbClr>
                  </a:outerShdw>
                </a:effectLst>
              </a:rPr>
              <a:t> an altar to the Lord, the God of Israel, as Moses the servant of the Lord had commanded the Israelites. He built it according to what is written in the Book of the Law of Moses--an altar of uncut stones, on which no iron tool had been used.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1CD56CFA-0F73-40FC-A585-ED5A581358DD}"/>
              </a:ext>
            </a:extLst>
          </p:cNvPr>
          <p:cNvSpPr>
            <a:spLocks noGrp="1" noChangeArrowheads="1"/>
          </p:cNvSpPr>
          <p:nvPr>
            <p:ph type="subTitle" idx="1"/>
          </p:nvPr>
        </p:nvSpPr>
        <p:spPr>
          <a:xfrm>
            <a:off x="228600" y="1219200"/>
            <a:ext cx="3276600" cy="5410200"/>
          </a:xfrm>
        </p:spPr>
        <p:txBody>
          <a:bodyPr/>
          <a:lstStyle/>
          <a:p>
            <a:pPr eaLnBrk="1" hangingPunct="1"/>
            <a:r>
              <a:rPr lang="en-US" altLang="en-US" b="1"/>
              <a:t>On it they offered to the Lord burnt offerings and sacrificed fellowship offerings. </a:t>
            </a:r>
          </a:p>
        </p:txBody>
      </p:sp>
      <p:pic>
        <p:nvPicPr>
          <p:cNvPr id="34819" name="Picture 7" descr="http://www.bible.ca/archeology/bible-archeology-altar-of-joshua-mt-gerizim-from-altar.jpg">
            <a:extLst>
              <a:ext uri="{FF2B5EF4-FFF2-40B4-BE49-F238E27FC236}">
                <a16:creationId xmlns:a16="http://schemas.microsoft.com/office/drawing/2014/main" xmlns="" id="{0DFED0E7-E06A-4441-B011-84AAF0DDF9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1285"/>
          <a:stretch>
            <a:fillRect/>
          </a:stretch>
        </p:blipFill>
        <p:spPr bwMode="auto">
          <a:xfrm>
            <a:off x="3533775" y="609600"/>
            <a:ext cx="56102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www.ingodsimage.com/wp-content/uploads/2009/04/lambofsacrifice.jpg">
            <a:extLst>
              <a:ext uri="{FF2B5EF4-FFF2-40B4-BE49-F238E27FC236}">
                <a16:creationId xmlns:a16="http://schemas.microsoft.com/office/drawing/2014/main" xmlns="" id="{4ED8E40A-FA87-401F-993F-63A66C485F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2514600"/>
            <a:ext cx="335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DF2C285C-B6FF-499D-9D43-0DB7F424DB2F}"/>
              </a:ext>
            </a:extLst>
          </p:cNvPr>
          <p:cNvSpPr>
            <a:spLocks noGrp="1" noChangeArrowheads="1"/>
          </p:cNvSpPr>
          <p:nvPr>
            <p:ph type="subTitle" idx="1"/>
          </p:nvPr>
        </p:nvSpPr>
        <p:spPr>
          <a:xfrm>
            <a:off x="228600" y="228600"/>
            <a:ext cx="8610600" cy="1600200"/>
          </a:xfrm>
        </p:spPr>
        <p:txBody>
          <a:bodyPr/>
          <a:lstStyle/>
          <a:p>
            <a:pPr eaLnBrk="1" hangingPunct="1"/>
            <a:r>
              <a:rPr lang="en-US" altLang="en-US" b="1"/>
              <a:t>There, in the presence of the Israelites, Joshua wrote on stones a copy of the law of Moses. </a:t>
            </a:r>
          </a:p>
        </p:txBody>
      </p:sp>
      <p:pic>
        <p:nvPicPr>
          <p:cNvPr id="35843" name="Picture 5" descr="http://st-takla.org/Gallery/var/albums/Bible/Illustrations/Bible-Slides/OT/06-Joshua/www-St-Takla-org--Bible-Slides-joshua-530.jpg">
            <a:extLst>
              <a:ext uri="{FF2B5EF4-FFF2-40B4-BE49-F238E27FC236}">
                <a16:creationId xmlns:a16="http://schemas.microsoft.com/office/drawing/2014/main" xmlns="" id="{B6B90890-8E17-4D67-87A3-5B31A3724D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b="-558"/>
          <a:stretch>
            <a:fillRect/>
          </a:stretch>
        </p:blipFill>
        <p:spPr bwMode="auto">
          <a:xfrm>
            <a:off x="1447800" y="1828800"/>
            <a:ext cx="62579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D3C8FD03-5711-4151-9745-30181B685933}"/>
              </a:ext>
            </a:extLst>
          </p:cNvPr>
          <p:cNvSpPr>
            <a:spLocks noGrp="1" noChangeArrowheads="1"/>
          </p:cNvSpPr>
          <p:nvPr>
            <p:ph type="subTitle" idx="1"/>
          </p:nvPr>
        </p:nvSpPr>
        <p:spPr>
          <a:xfrm>
            <a:off x="228600" y="228600"/>
            <a:ext cx="8610600" cy="1981200"/>
          </a:xfrm>
        </p:spPr>
        <p:txBody>
          <a:bodyPr/>
          <a:lstStyle/>
          <a:p>
            <a:pPr eaLnBrk="1" hangingPunct="1"/>
            <a:r>
              <a:rPr lang="en-US" altLang="en-US" sz="2800" b="1"/>
              <a:t>All the Israelites with their elders, officials and judges, were standing on both sides of the ark of the covenant of the Lord, facing the Levitical priests who carried it. </a:t>
            </a:r>
          </a:p>
        </p:txBody>
      </p:sp>
      <p:pic>
        <p:nvPicPr>
          <p:cNvPr id="36867" name="Picture 4" descr="http://www.outsetministry.org/bibleslides/image/ot/josh-judg-ruth/0203_josh_083335.jpg">
            <a:extLst>
              <a:ext uri="{FF2B5EF4-FFF2-40B4-BE49-F238E27FC236}">
                <a16:creationId xmlns:a16="http://schemas.microsoft.com/office/drawing/2014/main" xmlns="" id="{27ABE56D-DD21-42D5-A194-705F9AE14B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213360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D8D7A746-EF79-4394-A117-2AFDD9E9C172}"/>
              </a:ext>
            </a:extLst>
          </p:cNvPr>
          <p:cNvSpPr>
            <a:spLocks noGrp="1" noChangeArrowheads="1"/>
          </p:cNvSpPr>
          <p:nvPr>
            <p:ph type="subTitle" idx="1"/>
          </p:nvPr>
        </p:nvSpPr>
        <p:spPr>
          <a:xfrm>
            <a:off x="228600" y="152400"/>
            <a:ext cx="8610600" cy="2667000"/>
          </a:xfrm>
        </p:spPr>
        <p:txBody>
          <a:bodyPr/>
          <a:lstStyle/>
          <a:p>
            <a:pPr eaLnBrk="1" hangingPunct="1">
              <a:defRPr/>
            </a:pPr>
            <a:r>
              <a:rPr lang="en-US" altLang="en-US" sz="2900" b="1" dirty="0">
                <a:effectLst>
                  <a:outerShdw blurRad="38100" dist="38100" dir="2700000" algn="tl">
                    <a:srgbClr val="000000">
                      <a:alpha val="43137"/>
                    </a:srgbClr>
                  </a:outerShdw>
                </a:effectLst>
              </a:rPr>
              <a:t>Both the foreigners living among them and the native-born were there.  Half of the people stood in front of Mount </a:t>
            </a:r>
            <a:r>
              <a:rPr lang="en-US" altLang="en-US" sz="2900" b="1" dirty="0" err="1">
                <a:effectLst>
                  <a:outerShdw blurRad="38100" dist="38100" dir="2700000" algn="tl">
                    <a:srgbClr val="000000">
                      <a:alpha val="43137"/>
                    </a:srgbClr>
                  </a:outerShdw>
                </a:effectLst>
              </a:rPr>
              <a:t>Gerizim</a:t>
            </a:r>
            <a:r>
              <a:rPr lang="en-US" altLang="en-US" sz="2900" b="1" dirty="0">
                <a:effectLst>
                  <a:outerShdw blurRad="38100" dist="38100" dir="2700000" algn="tl">
                    <a:srgbClr val="000000">
                      <a:alpha val="43137"/>
                    </a:srgbClr>
                  </a:outerShdw>
                </a:effectLst>
              </a:rPr>
              <a:t> and half of them in front of Mount </a:t>
            </a:r>
            <a:r>
              <a:rPr lang="en-US" altLang="en-US" sz="2900" b="1" dirty="0" err="1">
                <a:effectLst>
                  <a:outerShdw blurRad="38100" dist="38100" dir="2700000" algn="tl">
                    <a:srgbClr val="000000">
                      <a:alpha val="43137"/>
                    </a:srgbClr>
                  </a:outerShdw>
                </a:effectLst>
              </a:rPr>
              <a:t>Ebal</a:t>
            </a:r>
            <a:r>
              <a:rPr lang="en-US" altLang="en-US" sz="2900" b="1" dirty="0">
                <a:effectLst>
                  <a:outerShdw blurRad="38100" dist="38100" dir="2700000" algn="tl">
                    <a:srgbClr val="000000">
                      <a:alpha val="43137"/>
                    </a:srgbClr>
                  </a:outerShdw>
                </a:effectLst>
              </a:rPr>
              <a:t>, as Moses the servant of the Lord had formerly commanded when he gave instructions to bless the people of Israel. </a:t>
            </a:r>
          </a:p>
        </p:txBody>
      </p:sp>
      <p:pic>
        <p:nvPicPr>
          <p:cNvPr id="37891" name="Picture 2" descr="http://www.gospeldoctrine.com/sites/gospeldoctrine.com/files/deut%2011.jpg">
            <a:extLst>
              <a:ext uri="{FF2B5EF4-FFF2-40B4-BE49-F238E27FC236}">
                <a16:creationId xmlns:a16="http://schemas.microsoft.com/office/drawing/2014/main" xmlns="" id="{A54BF690-C67F-4D29-998E-AB0389C011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971800"/>
            <a:ext cx="84677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gospeldoctrine.com/sites/gospeldoctrine.com/files/deut%2011.jpg">
            <a:extLst>
              <a:ext uri="{FF2B5EF4-FFF2-40B4-BE49-F238E27FC236}">
                <a16:creationId xmlns:a16="http://schemas.microsoft.com/office/drawing/2014/main" xmlns="" id="{A70B7EBD-7AF7-436E-BE44-510C01C261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57200"/>
            <a:ext cx="91408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DDA25881-C767-4F90-8F87-F2322ACB4518}"/>
              </a:ext>
            </a:extLst>
          </p:cNvPr>
          <p:cNvSpPr>
            <a:spLocks noGrp="1" noChangeArrowheads="1"/>
          </p:cNvSpPr>
          <p:nvPr>
            <p:ph type="subTitle" idx="1"/>
          </p:nvPr>
        </p:nvSpPr>
        <p:spPr>
          <a:xfrm>
            <a:off x="228600" y="4419600"/>
            <a:ext cx="8610600" cy="2438400"/>
          </a:xfrm>
        </p:spPr>
        <p:txBody>
          <a:bodyPr/>
          <a:lstStyle/>
          <a:p>
            <a:pPr eaLnBrk="1" hangingPunct="1"/>
            <a:r>
              <a:rPr lang="en-US" altLang="en-US" sz="2400" b="1"/>
              <a:t>Afterward, Joshua read all the words of the law--the blessings and the curses--just as it is written in the Book of the Law. There was not a word of all that Moses had commanded that Joshua did not read to the whole assembly of Israel, including the women and children, and the foreigners who lived among them. </a:t>
            </a:r>
          </a:p>
        </p:txBody>
      </p:sp>
      <p:pic>
        <p:nvPicPr>
          <p:cNvPr id="39939" name="Picture 4" descr="http://www.outsetministry.org/bibleslides/image/ot/josh-judg-ruth/0203_josh_083335.jpg">
            <a:extLst>
              <a:ext uri="{FF2B5EF4-FFF2-40B4-BE49-F238E27FC236}">
                <a16:creationId xmlns:a16="http://schemas.microsoft.com/office/drawing/2014/main" xmlns="" id="{375E2597-F059-4326-90AA-A9B42B49B8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04900" y="0"/>
            <a:ext cx="6629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xmlns="" id="{F1D7AB2F-E8E4-4CD1-BA49-C84CB863ECE6}"/>
              </a:ext>
            </a:extLst>
          </p:cNvPr>
          <p:cNvSpPr>
            <a:spLocks noGrp="1" noChangeArrowheads="1"/>
          </p:cNvSpPr>
          <p:nvPr>
            <p:ph type="subTitle" idx="1"/>
          </p:nvPr>
        </p:nvSpPr>
        <p:spPr>
          <a:xfrm>
            <a:off x="228600" y="228600"/>
            <a:ext cx="8610600" cy="6400800"/>
          </a:xfrm>
        </p:spPr>
        <p:txBody>
          <a:bodyPr/>
          <a:lstStyle/>
          <a:p>
            <a:pPr eaLnBrk="1" hangingPunct="1"/>
            <a:r>
              <a:rPr lang="en-US" altLang="en-US"/>
              <a:t>Then the Lord said to Joshua, "Do not be afraid; do not be discouraged. Take the whole army with you, and go up and attack Ai.”</a:t>
            </a:r>
          </a:p>
        </p:txBody>
      </p:sp>
      <p:pic>
        <p:nvPicPr>
          <p:cNvPr id="4099" name="Picture 5" descr="clear Joshua with horn">
            <a:extLst>
              <a:ext uri="{FF2B5EF4-FFF2-40B4-BE49-F238E27FC236}">
                <a16:creationId xmlns:a16="http://schemas.microsoft.com/office/drawing/2014/main" xmlns="" id="{5C7ABD99-880C-4D8D-95F5-29BAF16F34F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2667000"/>
            <a:ext cx="1570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MCPE02921_0000[1]">
            <a:extLst>
              <a:ext uri="{FF2B5EF4-FFF2-40B4-BE49-F238E27FC236}">
                <a16:creationId xmlns:a16="http://schemas.microsoft.com/office/drawing/2014/main" xmlns="" id="{28E8A8C2-8BE6-4218-9016-711A80D31F8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267200" y="2819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MCPE02921_0000[1]">
            <a:extLst>
              <a:ext uri="{FF2B5EF4-FFF2-40B4-BE49-F238E27FC236}">
                <a16:creationId xmlns:a16="http://schemas.microsoft.com/office/drawing/2014/main" xmlns="" id="{FD8F65A4-FC22-404D-8D61-9CFC7F61D9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419600" y="2971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MCPE02921_0000[1]">
            <a:extLst>
              <a:ext uri="{FF2B5EF4-FFF2-40B4-BE49-F238E27FC236}">
                <a16:creationId xmlns:a16="http://schemas.microsoft.com/office/drawing/2014/main" xmlns="" id="{CD10DDB3-512B-4826-A657-6C7EB17FB7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572000" y="3124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MCPE02921_0000[1]">
            <a:extLst>
              <a:ext uri="{FF2B5EF4-FFF2-40B4-BE49-F238E27FC236}">
                <a16:creationId xmlns:a16="http://schemas.microsoft.com/office/drawing/2014/main" xmlns="" id="{80E27DB0-668A-412E-AC3E-9128C951A29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724400" y="3276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MCPE02921_0000[1]">
            <a:extLst>
              <a:ext uri="{FF2B5EF4-FFF2-40B4-BE49-F238E27FC236}">
                <a16:creationId xmlns:a16="http://schemas.microsoft.com/office/drawing/2014/main" xmlns="" id="{DC87752A-533E-4A82-A4E5-9DE178B9B1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943600" y="2133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1" descr="MCPE02921_0000[1]">
            <a:extLst>
              <a:ext uri="{FF2B5EF4-FFF2-40B4-BE49-F238E27FC236}">
                <a16:creationId xmlns:a16="http://schemas.microsoft.com/office/drawing/2014/main" xmlns="" id="{641E6BAA-EA9D-4AEB-BB34-FA236D9FA2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096000" y="22860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MCPE02921_0000[1]">
            <a:extLst>
              <a:ext uri="{FF2B5EF4-FFF2-40B4-BE49-F238E27FC236}">
                <a16:creationId xmlns:a16="http://schemas.microsoft.com/office/drawing/2014/main" xmlns="" id="{5978FDED-CCB8-47A3-B6E4-7B03DB727EA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248400" y="2438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3" descr="MCPE02921_0000[1]">
            <a:extLst>
              <a:ext uri="{FF2B5EF4-FFF2-40B4-BE49-F238E27FC236}">
                <a16:creationId xmlns:a16="http://schemas.microsoft.com/office/drawing/2014/main" xmlns="" id="{D5F405C6-C92F-4772-B7E6-6344A1D978B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400800" y="2590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4" descr="MCPE02921_0000[1]">
            <a:extLst>
              <a:ext uri="{FF2B5EF4-FFF2-40B4-BE49-F238E27FC236}">
                <a16:creationId xmlns:a16="http://schemas.microsoft.com/office/drawing/2014/main" xmlns="" id="{10CB7444-41D3-4AA4-AF98-76261A0181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553200" y="2743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5" descr="MCPE02921_0000[1]">
            <a:extLst>
              <a:ext uri="{FF2B5EF4-FFF2-40B4-BE49-F238E27FC236}">
                <a16:creationId xmlns:a16="http://schemas.microsoft.com/office/drawing/2014/main" xmlns="" id="{E3F8EB9B-3401-4E83-A2A6-35BFD003AC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705600" y="2895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6" descr="MCPE02921_0000[1]">
            <a:extLst>
              <a:ext uri="{FF2B5EF4-FFF2-40B4-BE49-F238E27FC236}">
                <a16:creationId xmlns:a16="http://schemas.microsoft.com/office/drawing/2014/main" xmlns="" id="{E7E668A7-E8EC-4FAA-AFBC-C1E644E1BC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858000" y="30480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7" descr="MCPE02921_0000[1]">
            <a:extLst>
              <a:ext uri="{FF2B5EF4-FFF2-40B4-BE49-F238E27FC236}">
                <a16:creationId xmlns:a16="http://schemas.microsoft.com/office/drawing/2014/main" xmlns="" id="{351A579D-E601-4787-9F1E-63CA2B1496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391400" y="1752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8" descr="MCPE02921_0000[1]">
            <a:extLst>
              <a:ext uri="{FF2B5EF4-FFF2-40B4-BE49-F238E27FC236}">
                <a16:creationId xmlns:a16="http://schemas.microsoft.com/office/drawing/2014/main" xmlns="" id="{F6F23C8C-1D41-4CDD-A9FF-B653A00E1A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543800" y="19050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9" descr="MCPE02921_0000[1]">
            <a:extLst>
              <a:ext uri="{FF2B5EF4-FFF2-40B4-BE49-F238E27FC236}">
                <a16:creationId xmlns:a16="http://schemas.microsoft.com/office/drawing/2014/main" xmlns="" id="{8DB03448-20E0-48EE-921F-6575FD468F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96200" y="2057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20" descr="MCPE02921_0000[1]">
            <a:extLst>
              <a:ext uri="{FF2B5EF4-FFF2-40B4-BE49-F238E27FC236}">
                <a16:creationId xmlns:a16="http://schemas.microsoft.com/office/drawing/2014/main" xmlns="" id="{87FB2099-6368-4842-9055-E60CD6243E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48600" y="2209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21" descr="MCPE02921_0000[1]">
            <a:extLst>
              <a:ext uri="{FF2B5EF4-FFF2-40B4-BE49-F238E27FC236}">
                <a16:creationId xmlns:a16="http://schemas.microsoft.com/office/drawing/2014/main" xmlns="" id="{B9ACD39E-5770-48C7-A992-0DA5707F969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001000" y="2362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WordArt 22" descr="White marble">
            <a:extLst>
              <a:ext uri="{FF2B5EF4-FFF2-40B4-BE49-F238E27FC236}">
                <a16:creationId xmlns:a16="http://schemas.microsoft.com/office/drawing/2014/main" xmlns="" id="{D8774E1A-F350-474F-8BB5-B31120669672}"/>
              </a:ext>
            </a:extLst>
          </p:cNvPr>
          <p:cNvSpPr>
            <a:spLocks noChangeArrowheads="1" noChangeShapeType="1" noTextEdit="1"/>
          </p:cNvSpPr>
          <p:nvPr/>
        </p:nvSpPr>
        <p:spPr bwMode="auto">
          <a:xfrm>
            <a:off x="-152400" y="1828800"/>
            <a:ext cx="2895600" cy="1752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dirty="0">
                <a:ln w="9525">
                  <a:round/>
                  <a:headEnd/>
                  <a:tailEnd/>
                </a:ln>
                <a:blipFill dpi="0" rotWithShape="0">
                  <a:blip r:embed="rId4"/>
                  <a:srcRect/>
                  <a:tile tx="0" ty="0" sx="100000" sy="100000" flip="none" algn="tl"/>
                </a:blipFill>
                <a:latin typeface="Arial Black" panose="020B0A04020102020204" pitchFamily="34" charset="0"/>
              </a:rPr>
              <a:t>AI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B7072772-7FF4-47EA-AEDA-216020B91B46}"/>
              </a:ext>
            </a:extLst>
          </p:cNvPr>
          <p:cNvSpPr>
            <a:spLocks noGrp="1" noChangeArrowheads="1"/>
          </p:cNvSpPr>
          <p:nvPr>
            <p:ph type="subTitle" idx="1"/>
          </p:nvPr>
        </p:nvSpPr>
        <p:spPr>
          <a:xfrm>
            <a:off x="228600" y="228600"/>
            <a:ext cx="8610600" cy="6400800"/>
          </a:xfrm>
        </p:spPr>
        <p:txBody>
          <a:bodyPr/>
          <a:lstStyle/>
          <a:p>
            <a:pPr eaLnBrk="1" hangingPunct="1"/>
            <a:r>
              <a:rPr lang="en-US" altLang="en-US"/>
              <a:t>For I have delivered into your hands the king of Ai, his people, his city and his land. </a:t>
            </a:r>
          </a:p>
        </p:txBody>
      </p:sp>
      <p:pic>
        <p:nvPicPr>
          <p:cNvPr id="5123" name="Picture 3" descr="clear Joshua with horn">
            <a:extLst>
              <a:ext uri="{FF2B5EF4-FFF2-40B4-BE49-F238E27FC236}">
                <a16:creationId xmlns:a16="http://schemas.microsoft.com/office/drawing/2014/main" xmlns="" id="{FD04AA73-56CE-4B70-8A4D-12802B49B3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2057400"/>
            <a:ext cx="1570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a:extLst>
              <a:ext uri="{FF2B5EF4-FFF2-40B4-BE49-F238E27FC236}">
                <a16:creationId xmlns:a16="http://schemas.microsoft.com/office/drawing/2014/main" xmlns="" id="{8A29B484-6B53-494D-9E79-0EBF5C3D85D0}"/>
              </a:ext>
            </a:extLst>
          </p:cNvPr>
          <p:cNvGrpSpPr>
            <a:grpSpLocks/>
          </p:cNvGrpSpPr>
          <p:nvPr/>
        </p:nvGrpSpPr>
        <p:grpSpPr bwMode="auto">
          <a:xfrm>
            <a:off x="0" y="1295400"/>
            <a:ext cx="7391400" cy="5718175"/>
            <a:chOff x="0" y="816"/>
            <a:chExt cx="4656" cy="3602"/>
          </a:xfrm>
        </p:grpSpPr>
        <p:pic>
          <p:nvPicPr>
            <p:cNvPr id="5125" name="Picture 5" descr="MPj04372380000[1]">
              <a:extLst>
                <a:ext uri="{FF2B5EF4-FFF2-40B4-BE49-F238E27FC236}">
                  <a16:creationId xmlns:a16="http://schemas.microsoft.com/office/drawing/2014/main" xmlns="" id="{ADD69204-84FE-413F-9369-07ECCC99EE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16"/>
              <a:ext cx="4656" cy="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MCj04116520000[1]">
              <a:extLst>
                <a:ext uri="{FF2B5EF4-FFF2-40B4-BE49-F238E27FC236}">
                  <a16:creationId xmlns:a16="http://schemas.microsoft.com/office/drawing/2014/main" xmlns="" id="{6E9ACB5F-FCF1-4EF9-BA1B-9485D57C7D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2" y="1152"/>
              <a:ext cx="1275"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4560FD17-0B10-4028-9538-5FA4720BAD0A}"/>
              </a:ext>
            </a:extLst>
          </p:cNvPr>
          <p:cNvSpPr>
            <a:spLocks noGrp="1" noChangeArrowheads="1"/>
          </p:cNvSpPr>
          <p:nvPr>
            <p:ph type="subTitle" idx="1"/>
          </p:nvPr>
        </p:nvSpPr>
        <p:spPr>
          <a:xfrm>
            <a:off x="228600" y="228600"/>
            <a:ext cx="8610600" cy="6400800"/>
          </a:xfrm>
        </p:spPr>
        <p:txBody>
          <a:bodyPr/>
          <a:lstStyle/>
          <a:p>
            <a:pPr eaLnBrk="1" hangingPunct="1"/>
            <a:r>
              <a:rPr lang="en-US" altLang="en-US"/>
              <a:t>You shall do to Ai and its king as you did to Jericho and its king, except that you may carry off their plunder and livestock for yourselves. </a:t>
            </a:r>
          </a:p>
        </p:txBody>
      </p:sp>
      <p:pic>
        <p:nvPicPr>
          <p:cNvPr id="6147" name="Picture 8" descr="clear Joshua with horn">
            <a:extLst>
              <a:ext uri="{FF2B5EF4-FFF2-40B4-BE49-F238E27FC236}">
                <a16:creationId xmlns:a16="http://schemas.microsoft.com/office/drawing/2014/main" xmlns="" id="{9BED7C99-9D80-4A49-9CE3-F48AE6FA3C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752600"/>
            <a:ext cx="20113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a:extLst>
              <a:ext uri="{FF2B5EF4-FFF2-40B4-BE49-F238E27FC236}">
                <a16:creationId xmlns:a16="http://schemas.microsoft.com/office/drawing/2014/main" xmlns="" id="{BFF32142-A59B-4057-A1A1-F798BCC42F41}"/>
              </a:ext>
            </a:extLst>
          </p:cNvPr>
          <p:cNvGrpSpPr>
            <a:grpSpLocks/>
          </p:cNvGrpSpPr>
          <p:nvPr/>
        </p:nvGrpSpPr>
        <p:grpSpPr bwMode="auto">
          <a:xfrm>
            <a:off x="2590800" y="1752600"/>
            <a:ext cx="6553200" cy="5105400"/>
            <a:chOff x="1632" y="1104"/>
            <a:chExt cx="4128" cy="3216"/>
          </a:xfrm>
        </p:grpSpPr>
        <p:pic>
          <p:nvPicPr>
            <p:cNvPr id="6151" name="Picture 9" descr="MCj04417170000[1]">
              <a:extLst>
                <a:ext uri="{FF2B5EF4-FFF2-40B4-BE49-F238E27FC236}">
                  <a16:creationId xmlns:a16="http://schemas.microsoft.com/office/drawing/2014/main" xmlns="" id="{71762C9D-3B2C-418F-B717-58B26C4ED9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68" y="1104"/>
              <a:ext cx="259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descr="MPj04310170000[1]">
              <a:extLst>
                <a:ext uri="{FF2B5EF4-FFF2-40B4-BE49-F238E27FC236}">
                  <a16:creationId xmlns:a16="http://schemas.microsoft.com/office/drawing/2014/main" xmlns="" id="{9C30395B-6563-46CE-A241-8FA3517C95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4" y="1968"/>
              <a:ext cx="129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1" descr="MCj04247200000[1]">
              <a:extLst>
                <a:ext uri="{FF2B5EF4-FFF2-40B4-BE49-F238E27FC236}">
                  <a16:creationId xmlns:a16="http://schemas.microsoft.com/office/drawing/2014/main" xmlns="" id="{D7900290-F1A7-4303-9A91-F74CBFBD3D4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32" y="2810"/>
              <a:ext cx="1548"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2" descr="MCj03915800000[1]">
              <a:extLst>
                <a:ext uri="{FF2B5EF4-FFF2-40B4-BE49-F238E27FC236}">
                  <a16:creationId xmlns:a16="http://schemas.microsoft.com/office/drawing/2014/main" xmlns="" id="{9B1498CE-28E8-48DE-8094-D229D0ACA13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2592" y="1248"/>
              <a:ext cx="747"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9" name="Picture 13" descr="MCPE02921_0000[1]">
            <a:extLst>
              <a:ext uri="{FF2B5EF4-FFF2-40B4-BE49-F238E27FC236}">
                <a16:creationId xmlns:a16="http://schemas.microsoft.com/office/drawing/2014/main" xmlns="" id="{0AA168DF-047F-4BEA-84CC-E3008927A9B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1828800"/>
            <a:ext cx="1600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4" descr="MCPE02921_0000[1]">
            <a:extLst>
              <a:ext uri="{FF2B5EF4-FFF2-40B4-BE49-F238E27FC236}">
                <a16:creationId xmlns:a16="http://schemas.microsoft.com/office/drawing/2014/main" xmlns="" id="{545F8F59-E6AD-45FA-92F5-9FDD02B0AEB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00" y="2590800"/>
            <a:ext cx="1447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0D7522A0-A281-4C81-AD08-1B2951BC267B}"/>
              </a:ext>
            </a:extLst>
          </p:cNvPr>
          <p:cNvSpPr>
            <a:spLocks noGrp="1" noChangeArrowheads="1"/>
          </p:cNvSpPr>
          <p:nvPr>
            <p:ph type="subTitle" idx="1"/>
          </p:nvPr>
        </p:nvSpPr>
        <p:spPr>
          <a:xfrm>
            <a:off x="228600" y="228600"/>
            <a:ext cx="8610600" cy="6400800"/>
          </a:xfrm>
        </p:spPr>
        <p:txBody>
          <a:bodyPr/>
          <a:lstStyle/>
          <a:p>
            <a:pPr eaLnBrk="1" hangingPunct="1"/>
            <a:r>
              <a:rPr lang="en-US" altLang="en-US"/>
              <a:t>Set an ambush behind the city.</a:t>
            </a:r>
          </a:p>
        </p:txBody>
      </p:sp>
      <p:pic>
        <p:nvPicPr>
          <p:cNvPr id="7171" name="Picture 3" descr="MPj04372380000[1]">
            <a:extLst>
              <a:ext uri="{FF2B5EF4-FFF2-40B4-BE49-F238E27FC236}">
                <a16:creationId xmlns:a16="http://schemas.microsoft.com/office/drawing/2014/main" xmlns="" id="{F26FEEE5-DC33-4A3A-8154-00E197D6B1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0" y="2260600"/>
            <a:ext cx="68580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MCj04116520000[1]">
            <a:extLst>
              <a:ext uri="{FF2B5EF4-FFF2-40B4-BE49-F238E27FC236}">
                <a16:creationId xmlns:a16="http://schemas.microsoft.com/office/drawing/2014/main" xmlns="" id="{BCE64702-283E-4564-9B70-558A99E17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1828800"/>
            <a:ext cx="2024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lear Joshua with horn">
            <a:extLst>
              <a:ext uri="{FF2B5EF4-FFF2-40B4-BE49-F238E27FC236}">
                <a16:creationId xmlns:a16="http://schemas.microsoft.com/office/drawing/2014/main" xmlns="" id="{16B57832-3405-4203-8BE6-2535AE18725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2209800"/>
            <a:ext cx="20113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1" descr="MPj04423800000[1]">
            <a:extLst>
              <a:ext uri="{FF2B5EF4-FFF2-40B4-BE49-F238E27FC236}">
                <a16:creationId xmlns:a16="http://schemas.microsoft.com/office/drawing/2014/main" xmlns="" id="{C2196767-E58F-4922-879E-0E1B2ADCE20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524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xmlns="" id="{5114A069-9329-4E05-94A9-6D859FF25E3C}"/>
              </a:ext>
            </a:extLst>
          </p:cNvPr>
          <p:cNvSpPr>
            <a:spLocks noGrp="1" noChangeArrowheads="1"/>
          </p:cNvSpPr>
          <p:nvPr>
            <p:ph type="subTitle" idx="1"/>
          </p:nvPr>
        </p:nvSpPr>
        <p:spPr>
          <a:xfrm>
            <a:off x="3962400" y="228600"/>
            <a:ext cx="4876800" cy="6400800"/>
          </a:xfrm>
        </p:spPr>
        <p:txBody>
          <a:bodyPr/>
          <a:lstStyle/>
          <a:p>
            <a:pPr eaLnBrk="1" hangingPunct="1"/>
            <a:r>
              <a:rPr lang="en-US" altLang="en-US" dirty="0"/>
              <a:t>So Joshua and the whole army moved out to attack Ai. He chose 30,000 of his best fighting men and sent them out at night with these orders: </a:t>
            </a:r>
          </a:p>
        </p:txBody>
      </p:sp>
      <p:pic>
        <p:nvPicPr>
          <p:cNvPr id="8196" name="Picture 3" descr="clear Joshua with horn">
            <a:extLst>
              <a:ext uri="{FF2B5EF4-FFF2-40B4-BE49-F238E27FC236}">
                <a16:creationId xmlns:a16="http://schemas.microsoft.com/office/drawing/2014/main" xmlns="" id="{0A300FD1-56F6-49B5-BD64-AF7B20E927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3124200"/>
            <a:ext cx="1570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MCPE02921_0000[1]">
            <a:extLst>
              <a:ext uri="{FF2B5EF4-FFF2-40B4-BE49-F238E27FC236}">
                <a16:creationId xmlns:a16="http://schemas.microsoft.com/office/drawing/2014/main" xmlns="" id="{98A93277-9330-44CC-9233-AC07FAFDAD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419600" y="2971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MCPE02921_0000[1]">
            <a:extLst>
              <a:ext uri="{FF2B5EF4-FFF2-40B4-BE49-F238E27FC236}">
                <a16:creationId xmlns:a16="http://schemas.microsoft.com/office/drawing/2014/main" xmlns="" id="{2ACA91A3-6A57-4011-8A7A-C727EC4988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4038600" y="4267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descr="MCPE02921_0000[1]">
            <a:extLst>
              <a:ext uri="{FF2B5EF4-FFF2-40B4-BE49-F238E27FC236}">
                <a16:creationId xmlns:a16="http://schemas.microsoft.com/office/drawing/2014/main" xmlns="" id="{04769E88-9EE2-4107-A270-87BE534A9E9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410200" y="3581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7" descr="MCPE02921_0000[1]">
            <a:extLst>
              <a:ext uri="{FF2B5EF4-FFF2-40B4-BE49-F238E27FC236}">
                <a16:creationId xmlns:a16="http://schemas.microsoft.com/office/drawing/2014/main" xmlns="" id="{C7F60F1B-F2CA-41D2-A5DE-84C27FC4FC8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172200" y="4495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8" descr="MCPE02921_0000[1]">
            <a:extLst>
              <a:ext uri="{FF2B5EF4-FFF2-40B4-BE49-F238E27FC236}">
                <a16:creationId xmlns:a16="http://schemas.microsoft.com/office/drawing/2014/main" xmlns="" id="{4DB03877-C9A6-40E9-9935-4C5B3F863FD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791200" y="30480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9" descr="MCPE02921_0000[1]">
            <a:extLst>
              <a:ext uri="{FF2B5EF4-FFF2-40B4-BE49-F238E27FC236}">
                <a16:creationId xmlns:a16="http://schemas.microsoft.com/office/drawing/2014/main" xmlns="" id="{3FB1F8A8-A938-47BC-9C11-9CA3DCCCE7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334000" y="4343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0" descr="MCPE02921_0000[1]">
            <a:extLst>
              <a:ext uri="{FF2B5EF4-FFF2-40B4-BE49-F238E27FC236}">
                <a16:creationId xmlns:a16="http://schemas.microsoft.com/office/drawing/2014/main" xmlns="" id="{12CECC92-3873-407F-928D-CE1420B04D3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638800" y="50673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1" descr="MCPE02921_0000[1]">
            <a:extLst>
              <a:ext uri="{FF2B5EF4-FFF2-40B4-BE49-F238E27FC236}">
                <a16:creationId xmlns:a16="http://schemas.microsoft.com/office/drawing/2014/main" xmlns="" id="{B043C0CC-097F-4E7F-BF0F-F404D5EE0D2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477000" y="4419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2" descr="MCPE02921_0000[1]">
            <a:extLst>
              <a:ext uri="{FF2B5EF4-FFF2-40B4-BE49-F238E27FC236}">
                <a16:creationId xmlns:a16="http://schemas.microsoft.com/office/drawing/2014/main" xmlns="" id="{8DA9A335-59ED-4E5C-89DB-8D48F97CA7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705600" y="3276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3" descr="MCPE02921_0000[1]">
            <a:extLst>
              <a:ext uri="{FF2B5EF4-FFF2-40B4-BE49-F238E27FC236}">
                <a16:creationId xmlns:a16="http://schemas.microsoft.com/office/drawing/2014/main" xmlns="" id="{2AAD1671-C08F-4430-AAF5-DD746063D8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172200" y="4343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4" descr="MCPE02921_0000[1]">
            <a:extLst>
              <a:ext uri="{FF2B5EF4-FFF2-40B4-BE49-F238E27FC236}">
                <a16:creationId xmlns:a16="http://schemas.microsoft.com/office/drawing/2014/main" xmlns="" id="{4F0403A7-4B59-494D-9B65-CCF3963A90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934200" y="4343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5" descr="MCPE02921_0000[1]">
            <a:extLst>
              <a:ext uri="{FF2B5EF4-FFF2-40B4-BE49-F238E27FC236}">
                <a16:creationId xmlns:a16="http://schemas.microsoft.com/office/drawing/2014/main" xmlns="" id="{8FC4BA68-9F59-4523-9B52-B3ECC686DC9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077200" y="4038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6" descr="MCPE02921_0000[1]">
            <a:extLst>
              <a:ext uri="{FF2B5EF4-FFF2-40B4-BE49-F238E27FC236}">
                <a16:creationId xmlns:a16="http://schemas.microsoft.com/office/drawing/2014/main" xmlns="" id="{D0E2F371-730E-4108-8B89-69CDC9C9D8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620000" y="35814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17" descr="MCPE02921_0000[1]">
            <a:extLst>
              <a:ext uri="{FF2B5EF4-FFF2-40B4-BE49-F238E27FC236}">
                <a16:creationId xmlns:a16="http://schemas.microsoft.com/office/drawing/2014/main" xmlns="" id="{B25F42BB-F0F2-43DF-9C94-97F93D80A9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153400" y="4114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8" descr="MCPE02921_0000[1]">
            <a:extLst>
              <a:ext uri="{FF2B5EF4-FFF2-40B4-BE49-F238E27FC236}">
                <a16:creationId xmlns:a16="http://schemas.microsoft.com/office/drawing/2014/main" xmlns="" id="{ECA7AD82-9329-4246-BEC8-F7735D1D9F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780338" y="42672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9" descr="MCPE02921_0000[1]">
            <a:extLst>
              <a:ext uri="{FF2B5EF4-FFF2-40B4-BE49-F238E27FC236}">
                <a16:creationId xmlns:a16="http://schemas.microsoft.com/office/drawing/2014/main" xmlns="" id="{430DD65C-0F05-4FCE-8A74-4EF99C8B8C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077200" y="2743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WordArt 20" descr="White marble">
            <a:extLst>
              <a:ext uri="{FF2B5EF4-FFF2-40B4-BE49-F238E27FC236}">
                <a16:creationId xmlns:a16="http://schemas.microsoft.com/office/drawing/2014/main" xmlns="" id="{3AA24CED-B7FA-4068-A9FB-D027B6739C51}"/>
              </a:ext>
            </a:extLst>
          </p:cNvPr>
          <p:cNvSpPr>
            <a:spLocks noChangeArrowheads="1" noChangeShapeType="1" noTextEdit="1"/>
          </p:cNvSpPr>
          <p:nvPr/>
        </p:nvSpPr>
        <p:spPr bwMode="auto">
          <a:xfrm>
            <a:off x="-152400" y="2057400"/>
            <a:ext cx="2895600" cy="1752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a:ln w="9525">
                  <a:round/>
                  <a:headEnd/>
                  <a:tailEnd/>
                </a:ln>
                <a:blipFill dpi="0" rotWithShape="0">
                  <a:blip r:embed="rId5"/>
                  <a:srcRect/>
                  <a:tile tx="0" ty="0" sx="100000" sy="100000" flip="none" algn="tl"/>
                </a:blipFill>
                <a:latin typeface="Arial Black" panose="020B0A04020102020204" pitchFamily="34" charset="0"/>
              </a:rPr>
              <a:t>AI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Pj04423800000[1]">
            <a:extLst>
              <a:ext uri="{FF2B5EF4-FFF2-40B4-BE49-F238E27FC236}">
                <a16:creationId xmlns:a16="http://schemas.microsoft.com/office/drawing/2014/main" xmlns="" id="{FDE6AFFA-79E1-43D0-8935-AADCEDAA0C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clear Joshua with horn">
            <a:extLst>
              <a:ext uri="{FF2B5EF4-FFF2-40B4-BE49-F238E27FC236}">
                <a16:creationId xmlns:a16="http://schemas.microsoft.com/office/drawing/2014/main" xmlns="" id="{26E0C278-0954-4718-8F8B-979FAECEB1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52800"/>
            <a:ext cx="152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0" name="Group 25">
            <a:extLst>
              <a:ext uri="{FF2B5EF4-FFF2-40B4-BE49-F238E27FC236}">
                <a16:creationId xmlns:a16="http://schemas.microsoft.com/office/drawing/2014/main" xmlns="" id="{D805773E-E604-4372-9B5C-1D16316E6B9A}"/>
              </a:ext>
            </a:extLst>
          </p:cNvPr>
          <p:cNvGrpSpPr>
            <a:grpSpLocks/>
          </p:cNvGrpSpPr>
          <p:nvPr/>
        </p:nvGrpSpPr>
        <p:grpSpPr bwMode="auto">
          <a:xfrm>
            <a:off x="4419600" y="2971800"/>
            <a:ext cx="2354263" cy="4191000"/>
            <a:chOff x="2784" y="1872"/>
            <a:chExt cx="1483" cy="2640"/>
          </a:xfrm>
        </p:grpSpPr>
        <p:pic>
          <p:nvPicPr>
            <p:cNvPr id="9228" name="Picture 5" descr="MCPE02921_0000[1]">
              <a:extLst>
                <a:ext uri="{FF2B5EF4-FFF2-40B4-BE49-F238E27FC236}">
                  <a16:creationId xmlns:a16="http://schemas.microsoft.com/office/drawing/2014/main" xmlns="" id="{8C6FE515-DF49-42D2-8718-49BBC4C7ABE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784" y="1872"/>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7" descr="MCPE02921_0000[1]">
              <a:extLst>
                <a:ext uri="{FF2B5EF4-FFF2-40B4-BE49-F238E27FC236}">
                  <a16:creationId xmlns:a16="http://schemas.microsoft.com/office/drawing/2014/main" xmlns="" id="{635254A7-1A6E-4E9B-8F03-A2C02B6FBE2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408" y="2256"/>
              <a:ext cx="859"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1" name="Picture 8" descr="MCPE02921_0000[1]">
            <a:extLst>
              <a:ext uri="{FF2B5EF4-FFF2-40B4-BE49-F238E27FC236}">
                <a16:creationId xmlns:a16="http://schemas.microsoft.com/office/drawing/2014/main" xmlns="" id="{509DE22F-A41F-4E45-AB53-2A9FCEC8F87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791200" y="25908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6" descr="MCPE02921_0000[1]">
            <a:extLst>
              <a:ext uri="{FF2B5EF4-FFF2-40B4-BE49-F238E27FC236}">
                <a16:creationId xmlns:a16="http://schemas.microsoft.com/office/drawing/2014/main" xmlns="" id="{23D2400D-BF13-408D-8B81-CFFFB2D437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780338" y="2819400"/>
            <a:ext cx="13636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7" descr="MCPE02921_0000[1]">
            <a:extLst>
              <a:ext uri="{FF2B5EF4-FFF2-40B4-BE49-F238E27FC236}">
                <a16:creationId xmlns:a16="http://schemas.microsoft.com/office/drawing/2014/main" xmlns="" id="{20E96841-C6CC-4F3B-B460-C2D2610F19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001000" y="31242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8" descr="MCPE02921_0000[1]">
            <a:extLst>
              <a:ext uri="{FF2B5EF4-FFF2-40B4-BE49-F238E27FC236}">
                <a16:creationId xmlns:a16="http://schemas.microsoft.com/office/drawing/2014/main" xmlns="" id="{264D96D5-0D0B-494A-92C0-7B778BB8E90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086600" y="2895600"/>
            <a:ext cx="13636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WordArt 21" descr="White marble">
            <a:extLst>
              <a:ext uri="{FF2B5EF4-FFF2-40B4-BE49-F238E27FC236}">
                <a16:creationId xmlns:a16="http://schemas.microsoft.com/office/drawing/2014/main" xmlns="" id="{A4C2E9EB-9B82-4310-9478-BFBE6E2E1B5C}"/>
              </a:ext>
            </a:extLst>
          </p:cNvPr>
          <p:cNvSpPr>
            <a:spLocks noChangeArrowheads="1" noChangeShapeType="1" noTextEdit="1"/>
          </p:cNvSpPr>
          <p:nvPr/>
        </p:nvSpPr>
        <p:spPr bwMode="auto">
          <a:xfrm>
            <a:off x="0" y="5105400"/>
            <a:ext cx="2895600" cy="1752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a:ln w="9525">
                  <a:round/>
                  <a:headEnd/>
                  <a:tailEnd/>
                </a:ln>
                <a:blipFill dpi="0" rotWithShape="0">
                  <a:blip r:embed="rId5"/>
                  <a:srcRect/>
                  <a:tile tx="0" ty="0" sx="100000" sy="100000" flip="none" algn="tl"/>
                </a:blipFill>
                <a:latin typeface="Arial Black" panose="020B0A04020102020204" pitchFamily="34" charset="0"/>
              </a:rPr>
              <a:t>AI</a:t>
            </a:r>
          </a:p>
        </p:txBody>
      </p:sp>
      <p:pic>
        <p:nvPicPr>
          <p:cNvPr id="9226" name="Picture 23" descr="MCj04417590000[1]">
            <a:extLst>
              <a:ext uri="{FF2B5EF4-FFF2-40B4-BE49-F238E27FC236}">
                <a16:creationId xmlns:a16="http://schemas.microsoft.com/office/drawing/2014/main" xmlns="" id="{9E34E4DC-23F9-42C6-9260-C3570F41C99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4800" y="-838200"/>
            <a:ext cx="10439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3">
            <a:extLst>
              <a:ext uri="{FF2B5EF4-FFF2-40B4-BE49-F238E27FC236}">
                <a16:creationId xmlns:a16="http://schemas.microsoft.com/office/drawing/2014/main" xmlns="" id="{0CC78703-435A-493D-A2BC-2E2F0CB10045}"/>
              </a:ext>
            </a:extLst>
          </p:cNvPr>
          <p:cNvSpPr>
            <a:spLocks noGrp="1" noChangeArrowheads="1"/>
          </p:cNvSpPr>
          <p:nvPr>
            <p:ph type="subTitle" idx="1"/>
          </p:nvPr>
        </p:nvSpPr>
        <p:spPr>
          <a:xfrm>
            <a:off x="762000" y="381000"/>
            <a:ext cx="7924800" cy="2819400"/>
          </a:xfrm>
        </p:spPr>
        <p:txBody>
          <a:bodyPr/>
          <a:lstStyle/>
          <a:p>
            <a:pPr eaLnBrk="1" hangingPunct="1"/>
            <a:r>
              <a:rPr lang="en-US" altLang="en-US" sz="2400" b="1">
                <a:solidFill>
                  <a:srgbClr val="002060"/>
                </a:solidFill>
              </a:rPr>
              <a:t>Listen carefully. You are to set an ambush behind the city. Don't go very far from it. All of you be on the alert. I and all those with me will advance on the city, and when the men come out against us, as they did before, we will flee from them. </a:t>
            </a:r>
          </a:p>
        </p:txBody>
      </p:sp>
    </p:spTree>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1776</TotalTime>
  <Words>1249</Words>
  <Application>Microsoft Office PowerPoint</Application>
  <PresentationFormat>On-screen Show (4:3)</PresentationFormat>
  <Paragraphs>48</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ＭＳ Ｐゴシック</vt:lpstr>
      <vt:lpstr>Arial</vt:lpstr>
      <vt:lpstr>Arial Black</vt:lpstr>
      <vt:lpstr>Default Design</vt:lpstr>
      <vt:lpstr>PowerPoint Presentation</vt:lpstr>
      <vt:lpstr>The Truth:</vt:lpstr>
      <vt:lpstr>Memory 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At sunset, Joshua ordered them to take his body from the pole and throw it down at the entrance of the city gate. And they raised a large pile of rocks over it, which remains to this 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72</cp:revision>
  <dcterms:created xsi:type="dcterms:W3CDTF">2009-08-14T18:45:46Z</dcterms:created>
  <dcterms:modified xsi:type="dcterms:W3CDTF">2021-09-08T17:52:21Z</dcterms:modified>
</cp:coreProperties>
</file>