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theme/theme7.xml" ContentType="application/vnd.openxmlformats-officedocument.theme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49" r:id="rId2"/>
    <p:sldMasterId id="2147483651" r:id="rId3"/>
    <p:sldMasterId id="2147483653" r:id="rId4"/>
    <p:sldMasterId id="2147484074" r:id="rId5"/>
    <p:sldMasterId id="2147484076" r:id="rId6"/>
    <p:sldMasterId id="2147484079" r:id="rId7"/>
    <p:sldMasterId id="2147484081" r:id="rId8"/>
  </p:sldMasterIdLst>
  <p:notesMasterIdLst>
    <p:notesMasterId r:id="rId47"/>
  </p:notesMasterIdLst>
  <p:sldIdLst>
    <p:sldId id="331" r:id="rId9"/>
    <p:sldId id="921" r:id="rId10"/>
    <p:sldId id="877" r:id="rId11"/>
    <p:sldId id="871" r:id="rId12"/>
    <p:sldId id="912" r:id="rId13"/>
    <p:sldId id="917" r:id="rId14"/>
    <p:sldId id="915" r:id="rId15"/>
    <p:sldId id="916" r:id="rId16"/>
    <p:sldId id="874" r:id="rId17"/>
    <p:sldId id="269" r:id="rId18"/>
    <p:sldId id="270" r:id="rId19"/>
    <p:sldId id="263" r:id="rId20"/>
    <p:sldId id="919" r:id="rId21"/>
    <p:sldId id="265" r:id="rId22"/>
    <p:sldId id="266" r:id="rId23"/>
    <p:sldId id="257" r:id="rId24"/>
    <p:sldId id="922" r:id="rId25"/>
    <p:sldId id="274" r:id="rId26"/>
    <p:sldId id="286" r:id="rId27"/>
    <p:sldId id="876" r:id="rId28"/>
    <p:sldId id="288" r:id="rId29"/>
    <p:sldId id="289" r:id="rId30"/>
    <p:sldId id="279" r:id="rId31"/>
    <p:sldId id="280" r:id="rId32"/>
    <p:sldId id="281" r:id="rId33"/>
    <p:sldId id="290" r:id="rId34"/>
    <p:sldId id="872" r:id="rId35"/>
    <p:sldId id="283" r:id="rId36"/>
    <p:sldId id="284" r:id="rId37"/>
    <p:sldId id="873" r:id="rId38"/>
    <p:sldId id="292" r:id="rId39"/>
    <p:sldId id="297" r:id="rId40"/>
    <p:sldId id="304" r:id="rId41"/>
    <p:sldId id="305" r:id="rId42"/>
    <p:sldId id="306" r:id="rId43"/>
    <p:sldId id="307" r:id="rId44"/>
    <p:sldId id="308" r:id="rId45"/>
    <p:sldId id="309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1B2"/>
    <a:srgbClr val="495839"/>
    <a:srgbClr val="536966"/>
    <a:srgbClr val="740A25"/>
    <a:srgbClr val="B3A076"/>
    <a:srgbClr val="A9936C"/>
    <a:srgbClr val="96ECFD"/>
    <a:srgbClr val="B5A278"/>
    <a:srgbClr val="800000"/>
    <a:srgbClr val="8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014E1076-C1EF-4E4B-9A67-847F440D46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FAAF2766-4C8C-4AA5-859C-C2C60F25C1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xmlns="" id="{045A1627-8385-4FBB-A7E9-3903BB40B3E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xmlns="" id="{DC14341E-AC47-4D45-BCC2-A29A359AA2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xmlns="" id="{884D2C50-D694-4C49-8213-6431043CC8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xmlns="" id="{EA592C85-F72C-4011-A9D3-EF3C765FC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19DA839-9F4C-4448-A571-FD9B72EF89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959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xmlns="" id="{703DC2A6-BFE5-4B63-A301-ACCC5A9720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xmlns="" id="{74DC5897-815E-45EC-9E7B-CB1AD7052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DFECE3-25BD-4222-B5BC-920629F23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FD947F-C81F-4FA3-A1E1-33D84476FAD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268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02279FC4-52F8-43C3-88BA-917E075F2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DF3D4035-9C4E-44FB-A4C3-5F73D99A9F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CB8166-7CC3-4AC3-B021-1C7D7E408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D286B-A84C-452E-9646-17EE4E12A5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845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xmlns="" id="{24DC98CD-657B-428D-A2CC-BA3816E7FE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xmlns="" id="{DF2B80BF-6852-466C-9D96-121EEABC1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251494-E6F9-4E49-9044-94ABB7F2D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615B7-4410-4C99-B893-8377C3FD9E6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217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7">
            <a:extLst>
              <a:ext uri="{FF2B5EF4-FFF2-40B4-BE49-F238E27FC236}">
                <a16:creationId xmlns:a16="http://schemas.microsoft.com/office/drawing/2014/main" xmlns="" id="{D44C00E5-119B-405C-B855-71B1B00DAD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9A8F8B2-5008-4C10-BB47-54A176558B05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1747" name="Slide Image Placeholder 1">
            <a:extLst>
              <a:ext uri="{FF2B5EF4-FFF2-40B4-BE49-F238E27FC236}">
                <a16:creationId xmlns:a16="http://schemas.microsoft.com/office/drawing/2014/main" xmlns="" id="{D886017D-93C8-45DA-B86F-CE6F3C8396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2">
            <a:extLst>
              <a:ext uri="{FF2B5EF4-FFF2-40B4-BE49-F238E27FC236}">
                <a16:creationId xmlns:a16="http://schemas.microsoft.com/office/drawing/2014/main" xmlns="" id="{687CD545-9C1A-4BA3-936C-7C4532FAD8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31749" name="Slide Number Placeholder 3">
            <a:extLst>
              <a:ext uri="{FF2B5EF4-FFF2-40B4-BE49-F238E27FC236}">
                <a16:creationId xmlns:a16="http://schemas.microsoft.com/office/drawing/2014/main" xmlns="" id="{52D1A1E0-43A1-40C3-8501-D17651DACD8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97DF23B9-E505-471A-A897-018C376E7688}" type="slidenum">
              <a:rPr lang="en-US" altLang="en-US">
                <a:latin typeface="Comic Sans MS" panose="030F0702030302020204" pitchFamily="66" charset="0"/>
              </a:rPr>
              <a:pPr algn="r">
                <a:spcBef>
                  <a:spcPct val="0"/>
                </a:spcBef>
              </a:pPr>
              <a:t>21</a:t>
            </a:fld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82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8E6F550-D67E-401C-A6C3-9B0A81DEA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C36A3E3-A93D-4D18-B351-F6C99EE4E1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B22FEA3-9C3F-43EA-844E-AB7F7C7E4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53EBE-F619-4048-83BD-FCA7AE80FD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12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CF4F865-E9BA-4DB4-92C0-44571C136F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BAB4DD3-4708-44A6-BF03-74EC1C57CF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13BF51A-BC02-4C2D-AAF4-D78476597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C69BE-772C-4D24-A192-032F864B22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74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F135B7D-7FF4-40C9-94DA-80DCAF1307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30C7D58-4F6D-49C4-9055-031E37B56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C07F225-8FD5-4B6D-AE0F-2C638C351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6DAEA-6FF7-431C-8D84-5037BCBC8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567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03805578-40B3-443A-BBAD-6F7A01EA2337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27C6338A-B0B2-4AE3-AAFB-33486C505BA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96ED17D7-E617-4EC3-A1F2-B2BAA82BF12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891 h 2182"/>
                <a:gd name="T4" fmla="*/ 7782 w 4897"/>
                <a:gd name="T5" fmla="*/ 891 h 2182"/>
                <a:gd name="T6" fmla="*/ 778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3F4B339E-080A-4659-B6CB-037822B01C4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6 h 149"/>
                <a:gd name="T4" fmla="*/ 2216 w 5387"/>
                <a:gd name="T5" fmla="*/ 6 h 149"/>
                <a:gd name="T6" fmla="*/ 2216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4BE388DF-571E-4EC3-915F-B9E773A0070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6 h 149"/>
                <a:gd name="T4" fmla="*/ 4446 w 5387"/>
                <a:gd name="T5" fmla="*/ 6 h 149"/>
                <a:gd name="T6" fmla="*/ 4446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39459CC5-5EEE-4FDB-A8D3-3FBBAA8FD1B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2707 h 1416"/>
                <a:gd name="T4" fmla="*/ 29 w 30"/>
                <a:gd name="T5" fmla="*/ 2707 h 1416"/>
                <a:gd name="T6" fmla="*/ 30 w 30"/>
                <a:gd name="T7" fmla="*/ 51 h 1416"/>
                <a:gd name="T8" fmla="*/ 0 w 30"/>
                <a:gd name="T9" fmla="*/ 0 h 1416"/>
                <a:gd name="T10" fmla="*/ 0 w 30"/>
                <a:gd name="T11" fmla="*/ 0 h 1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F791F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38817FB-E5FE-4678-93BF-542D9CBA2BB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4813 h 2161"/>
                <a:gd name="T4" fmla="*/ 29 w 29"/>
                <a:gd name="T5" fmla="*/ 4813 h 2161"/>
                <a:gd name="T6" fmla="*/ 27 w 29"/>
                <a:gd name="T7" fmla="*/ 60 h 2161"/>
                <a:gd name="T8" fmla="*/ 0 w 29"/>
                <a:gd name="T9" fmla="*/ 0 h 2161"/>
                <a:gd name="T10" fmla="*/ 0 w 29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F791F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xmlns="" id="{97837625-12F7-463A-AC87-F15B6704B4B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199C7A9C-69AE-493F-BAB5-C62AD00BF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A9E592C0-F0A7-465A-BC82-01ACD96F17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5698-A097-4AC6-9728-A347DA469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27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2541F714-BF62-4F97-8039-6B2ABF09C0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0D893430-B3A8-49DE-9549-0AAE7877E3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A1ED0557-7FA6-49D2-89F9-0E4F08565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7F577-724A-45E2-9DDB-083A06CBC8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4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D2965214-4E95-4314-974B-D4DE0DCE6A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6B700CA9-3DD1-4372-836B-AB5A6833A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31A33D0E-C07D-4ED7-B239-9F74FDA017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FF1EC-1A19-4E7D-AD39-D5EE0D2C1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562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29848962-3F16-46E8-B38A-406ABECC7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8B5ECF82-F89D-41FD-98FE-0ED415B8F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628F4138-70F7-4DF3-B13E-F65DB25DE6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690A4-AD3E-485D-B258-87843A8C9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195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BEB247FE-1F4E-4000-8AD2-C0253BD38E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6A956E6E-E2C4-4B27-955C-EA6DBFCBE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xmlns="" id="{2F785478-1FC9-4443-A738-4BCB8118BE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0CCF6-FA40-49CD-B55C-87B534BD1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726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xmlns="" id="{4B22777D-FC81-47AE-B6C5-05BE58F8A9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32BAD778-262F-4B82-9820-BC56D5F342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83E1720C-A5FD-4D32-88FB-92404EAB3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07153D-690B-47F2-B0B1-C6C17180B7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896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xmlns="" id="{65147E34-6048-4475-A8F9-DD83B34173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4DCF7DB6-EEC7-4EFF-A795-DB5613A2A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4077DD51-3CFA-45C4-9312-15507E091F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DE925-2596-4FBF-ABB5-637B3B09A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985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57A32B55-B79B-4E25-AC5D-80078E469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598110C1-579D-4151-804B-F62F42AD43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256AA9D6-B463-474E-9208-0029FA544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5F6D2-3BAE-4FB9-B42E-A99BDCBB4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34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0F0A57E-1741-49BA-9E06-FDF4EC73A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5689C04-90AC-4DFC-8D90-CD37327B8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837AD36-D85F-4D66-A8CE-FD20F6C8B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64F24-EBF2-4D20-87EB-2C76FFB84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228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5C31F73A-3CFA-4F14-A096-4A62CDA93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65667B9C-FAF8-4F7D-A8A8-770FC7FAA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xmlns="" id="{593A1230-A089-4233-8ED2-33A738F53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02AC2-E9F6-4E5B-8B79-15560C2003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14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BB5A1752-C2F8-4FF7-B123-0D25E77A8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1A76F643-5DDF-4F43-9796-EBDC3ADF5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489148C8-2BB2-4FC3-85CD-C282C971A2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35B32-A89C-4BC7-80C7-8E9B3D2A5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42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AB8643B0-8220-405E-8324-C7887B8CD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3337E66D-9F1F-44A4-8E3A-0D1422CA9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FA23ADC3-9ECF-4EC5-B15B-DF4C56C888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D8842-B210-4126-AA42-64C71DD06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570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32324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E19F881B-2503-47F0-8210-4C973B2719E6}"/>
              </a:ext>
            </a:extLst>
          </p:cNvPr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D6B44A1F-D2DA-4EA4-AAC3-F35F9933361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xmlns="" id="{924DEAFE-FE79-4109-BA0E-CBC1255AA55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xmlns="" id="{580F8BD1-AEFB-4D84-A520-0445EBD8AFF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xmlns="" id="{FF3FBBDD-3628-4D81-9EDC-712B7C2EB63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xmlns="" id="{8A2AE92B-D034-43F8-8F79-32EC94F2721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xmlns="" id="{09843564-CAA4-474C-AC8F-E851F3693D5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xmlns="" id="{AC12E8D6-E01F-45C1-8CD6-10872C1E001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xmlns="" id="{D00FC7CE-E3E7-4E80-B3B2-F4BF3674DDE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xmlns="" id="{E1E0F432-9FE7-4029-BC35-CDEC49F5BC3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xmlns="" id="{DD259EF5-A93C-434D-B72F-F6ADF104629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xmlns="" id="{268A0583-FCC8-46EA-8B65-596564DAED3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1EAE9B6F-6D70-4E39-97DE-79330144B8D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xmlns="" id="{625A6136-4BB7-45FF-87A8-00409FF803F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xmlns="" id="{F11B1EA5-882F-4247-B626-F51E512C1F7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xmlns="" id="{77A6A810-FD2C-49E0-BCF6-78777CD94CB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xmlns="" id="{76C7F046-B4CE-4F53-AAA0-5CC0B633C9F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76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xmlns="" id="{5CC4EADF-D456-4D21-8D98-089CFC2EB49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xmlns="" id="{7542A135-6E8C-450D-AD2E-93DE9B726B9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xmlns="" id="{E5D6D814-DE90-4735-9963-4A0C0DCE86F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xmlns="" id="{31570BE2-61E3-4671-9FDB-0BCAF4DADAE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xmlns="" id="{471CB10F-D7D3-45E7-A658-A32D7B87D8B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xmlns="" id="{E94880E3-5508-482C-BF7B-A32B4D193B5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xmlns="" id="{E4254641-51EC-43FE-BCD9-E1A73B5ADA1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xmlns="" id="{9A8E676C-CC28-49AB-9045-E87C2D17974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xmlns="" id="{E0365273-58D9-4CA8-A9B3-5918247D15E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xmlns="" id="{57F4659B-08D6-461D-A32E-1CC562EBD5B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xmlns="" id="{1CE94778-71B2-4EC2-A589-1CF3EB5DE7B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xmlns="" id="{F5FDC374-15E6-48EC-8A3E-3A5F6949EA8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xmlns="" id="{99662EDE-E81A-4F1D-B5D2-5F650855F95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xmlns="" id="{E2DC940E-8F28-4500-B58A-D482A4CADCD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xmlns="" id="{48983101-2F5F-49B1-A10C-7B24C03BF83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xmlns="" id="{48E15815-C41D-4EFF-B4D3-D5652106CB7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7" name="Oval 35">
              <a:extLst>
                <a:ext uri="{FF2B5EF4-FFF2-40B4-BE49-F238E27FC236}">
                  <a16:creationId xmlns:a16="http://schemas.microsoft.com/office/drawing/2014/main" xmlns="" id="{B85DBA1B-B964-46ED-89E8-09FBEDEC1EE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8" name="Oval 36">
              <a:extLst>
                <a:ext uri="{FF2B5EF4-FFF2-40B4-BE49-F238E27FC236}">
                  <a16:creationId xmlns:a16="http://schemas.microsoft.com/office/drawing/2014/main" xmlns="" id="{5C3B7233-A3B9-432E-8F59-90BA51CCCB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xmlns="" id="{B91D2894-CF98-46F4-AC54-2FBAE0DD56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" name="Oval 38">
              <a:extLst>
                <a:ext uri="{FF2B5EF4-FFF2-40B4-BE49-F238E27FC236}">
                  <a16:creationId xmlns:a16="http://schemas.microsoft.com/office/drawing/2014/main" xmlns="" id="{36E04F89-D976-4B14-8593-A4C2522743B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" name="Oval 39">
              <a:extLst>
                <a:ext uri="{FF2B5EF4-FFF2-40B4-BE49-F238E27FC236}">
                  <a16:creationId xmlns:a16="http://schemas.microsoft.com/office/drawing/2014/main" xmlns="" id="{EC7D55B9-5026-4B70-9437-D956E6056D2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" name="Oval 40">
              <a:extLst>
                <a:ext uri="{FF2B5EF4-FFF2-40B4-BE49-F238E27FC236}">
                  <a16:creationId xmlns:a16="http://schemas.microsoft.com/office/drawing/2014/main" xmlns="" id="{7548A924-0B77-4669-A5E0-1F39EF9DEE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3" name="Oval 41">
              <a:extLst>
                <a:ext uri="{FF2B5EF4-FFF2-40B4-BE49-F238E27FC236}">
                  <a16:creationId xmlns:a16="http://schemas.microsoft.com/office/drawing/2014/main" xmlns="" id="{CE8A3B2B-5FC3-445E-800F-8946DCF9DC4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4" name="Oval 42">
              <a:extLst>
                <a:ext uri="{FF2B5EF4-FFF2-40B4-BE49-F238E27FC236}">
                  <a16:creationId xmlns:a16="http://schemas.microsoft.com/office/drawing/2014/main" xmlns="" id="{955E48C9-8D14-44CD-BBD5-4F5D694BBDC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" name="Oval 43">
              <a:extLst>
                <a:ext uri="{FF2B5EF4-FFF2-40B4-BE49-F238E27FC236}">
                  <a16:creationId xmlns:a16="http://schemas.microsoft.com/office/drawing/2014/main" xmlns="" id="{22CE1E22-73FC-421B-9C57-899C9C35AB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" name="Oval 44">
              <a:extLst>
                <a:ext uri="{FF2B5EF4-FFF2-40B4-BE49-F238E27FC236}">
                  <a16:creationId xmlns:a16="http://schemas.microsoft.com/office/drawing/2014/main" xmlns="" id="{584D3C4B-DBB3-4B0D-AF1A-676DE6101A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" name="Oval 45">
              <a:extLst>
                <a:ext uri="{FF2B5EF4-FFF2-40B4-BE49-F238E27FC236}">
                  <a16:creationId xmlns:a16="http://schemas.microsoft.com/office/drawing/2014/main" xmlns="" id="{CB100DFB-4F8B-43B2-8F92-9789ADDB8A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8" name="Oval 46">
              <a:extLst>
                <a:ext uri="{FF2B5EF4-FFF2-40B4-BE49-F238E27FC236}">
                  <a16:creationId xmlns:a16="http://schemas.microsoft.com/office/drawing/2014/main" xmlns="" id="{352F293D-2C2D-4D12-BE13-C5BE6F6BE6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" name="Oval 47">
              <a:extLst>
                <a:ext uri="{FF2B5EF4-FFF2-40B4-BE49-F238E27FC236}">
                  <a16:creationId xmlns:a16="http://schemas.microsoft.com/office/drawing/2014/main" xmlns="" id="{D7F8EF12-1933-40F2-9EAC-1D7DF489B3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" name="Oval 48">
              <a:extLst>
                <a:ext uri="{FF2B5EF4-FFF2-40B4-BE49-F238E27FC236}">
                  <a16:creationId xmlns:a16="http://schemas.microsoft.com/office/drawing/2014/main" xmlns="" id="{0194ED39-83EA-493E-9966-9B761A54D9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xmlns="" id="{BF17FE92-138D-41F0-922A-8B678E85A1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xmlns="" id="{EB432D76-F101-4199-8C1E-8EF9A4C144D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xmlns="" id="{CE915777-5509-47C1-BF10-98B5A16A2B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4" name="Oval 52">
              <a:extLst>
                <a:ext uri="{FF2B5EF4-FFF2-40B4-BE49-F238E27FC236}">
                  <a16:creationId xmlns:a16="http://schemas.microsoft.com/office/drawing/2014/main" xmlns="" id="{1ED983DB-8A43-4DAF-AC31-1DFB9CB3637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xmlns="" id="{DB0F52C4-7B6B-4C7B-8B67-56B72F3E5E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xmlns="" id="{30780E33-465C-4713-8BE8-E204993B15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7" name="Oval 55">
              <a:extLst>
                <a:ext uri="{FF2B5EF4-FFF2-40B4-BE49-F238E27FC236}">
                  <a16:creationId xmlns:a16="http://schemas.microsoft.com/office/drawing/2014/main" xmlns="" id="{13635C0D-CFFC-4F6D-BB0C-27CFBA8971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xmlns="" id="{AF865923-EBC6-431A-8CFE-EE338D7D44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xmlns="" id="{B069C661-E012-482B-850D-FCA6B8280D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0" name="Oval 58">
              <a:extLst>
                <a:ext uri="{FF2B5EF4-FFF2-40B4-BE49-F238E27FC236}">
                  <a16:creationId xmlns:a16="http://schemas.microsoft.com/office/drawing/2014/main" xmlns="" id="{0280B4FC-4CCF-4E60-A1ED-96DA97A965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" name="Oval 59">
              <a:extLst>
                <a:ext uri="{FF2B5EF4-FFF2-40B4-BE49-F238E27FC236}">
                  <a16:creationId xmlns:a16="http://schemas.microsoft.com/office/drawing/2014/main" xmlns="" id="{0C1AE240-7DF8-4D9F-A66C-A7D6D83C6D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2" name="Oval 60">
              <a:extLst>
                <a:ext uri="{FF2B5EF4-FFF2-40B4-BE49-F238E27FC236}">
                  <a16:creationId xmlns:a16="http://schemas.microsoft.com/office/drawing/2014/main" xmlns="" id="{9ED08672-9F24-4D09-8F7F-4E2148F671F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" name="Oval 61">
              <a:extLst>
                <a:ext uri="{FF2B5EF4-FFF2-40B4-BE49-F238E27FC236}">
                  <a16:creationId xmlns:a16="http://schemas.microsoft.com/office/drawing/2014/main" xmlns="" id="{537AD9B0-EB3A-4A33-8A8A-43AA30DE8C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4" name="Oval 62">
              <a:extLst>
                <a:ext uri="{FF2B5EF4-FFF2-40B4-BE49-F238E27FC236}">
                  <a16:creationId xmlns:a16="http://schemas.microsoft.com/office/drawing/2014/main" xmlns="" id="{2B6CD868-EC0F-46D9-8972-F52EBF5AA3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5" name="Oval 63">
              <a:extLst>
                <a:ext uri="{FF2B5EF4-FFF2-40B4-BE49-F238E27FC236}">
                  <a16:creationId xmlns:a16="http://schemas.microsoft.com/office/drawing/2014/main" xmlns="" id="{1721D6C2-FAF9-45BB-A9DF-2607ED6610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xmlns="" id="{B3D55096-223B-4A60-9E4E-E36D26623A6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7" name="Oval 65">
              <a:extLst>
                <a:ext uri="{FF2B5EF4-FFF2-40B4-BE49-F238E27FC236}">
                  <a16:creationId xmlns:a16="http://schemas.microsoft.com/office/drawing/2014/main" xmlns="" id="{D66954ED-BB4E-41E2-A946-E6C2D35C6A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xmlns="" id="{0FAF5E0B-91FF-49B0-AA43-2978399C715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xmlns="" id="{F42EED7B-3089-443C-AD38-B9835D5445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xmlns="" id="{1EA08494-24E5-4983-823E-0C6EAB8B62A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" name="Oval 69">
              <a:extLst>
                <a:ext uri="{FF2B5EF4-FFF2-40B4-BE49-F238E27FC236}">
                  <a16:creationId xmlns:a16="http://schemas.microsoft.com/office/drawing/2014/main" xmlns="" id="{8ABE4259-5E18-4854-A4BA-F3EEFC047F1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" name="Oval 70">
              <a:extLst>
                <a:ext uri="{FF2B5EF4-FFF2-40B4-BE49-F238E27FC236}">
                  <a16:creationId xmlns:a16="http://schemas.microsoft.com/office/drawing/2014/main" xmlns="" id="{B09D8991-4976-48CE-95F4-BC83669829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3" name="Oval 71">
              <a:extLst>
                <a:ext uri="{FF2B5EF4-FFF2-40B4-BE49-F238E27FC236}">
                  <a16:creationId xmlns:a16="http://schemas.microsoft.com/office/drawing/2014/main" xmlns="" id="{27F7801C-0FA7-48F8-905C-C8D20584D0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" name="Oval 72">
              <a:extLst>
                <a:ext uri="{FF2B5EF4-FFF2-40B4-BE49-F238E27FC236}">
                  <a16:creationId xmlns:a16="http://schemas.microsoft.com/office/drawing/2014/main" xmlns="" id="{A7632F27-17D4-4D98-BF87-EDB8203A9B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" name="Oval 73">
              <a:extLst>
                <a:ext uri="{FF2B5EF4-FFF2-40B4-BE49-F238E27FC236}">
                  <a16:creationId xmlns:a16="http://schemas.microsoft.com/office/drawing/2014/main" xmlns="" id="{BE1C1625-90E3-4526-AC03-206748808C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" name="Oval 74">
              <a:extLst>
                <a:ext uri="{FF2B5EF4-FFF2-40B4-BE49-F238E27FC236}">
                  <a16:creationId xmlns:a16="http://schemas.microsoft.com/office/drawing/2014/main" xmlns="" id="{96D459E8-55B7-4124-BBC3-32B2829B5A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7" name="Oval 75">
              <a:extLst>
                <a:ext uri="{FF2B5EF4-FFF2-40B4-BE49-F238E27FC236}">
                  <a16:creationId xmlns:a16="http://schemas.microsoft.com/office/drawing/2014/main" xmlns="" id="{E6D0E701-1643-445E-BE82-8B0A5CFE35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8" name="Oval 76">
              <a:extLst>
                <a:ext uri="{FF2B5EF4-FFF2-40B4-BE49-F238E27FC236}">
                  <a16:creationId xmlns:a16="http://schemas.microsoft.com/office/drawing/2014/main" xmlns="" id="{13D67736-AFBF-41F3-8468-42D2450DF7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9" name="Oval 77">
              <a:extLst>
                <a:ext uri="{FF2B5EF4-FFF2-40B4-BE49-F238E27FC236}">
                  <a16:creationId xmlns:a16="http://schemas.microsoft.com/office/drawing/2014/main" xmlns="" id="{53E100A8-566F-494F-9D9A-E02F054211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0" name="Oval 78">
              <a:extLst>
                <a:ext uri="{FF2B5EF4-FFF2-40B4-BE49-F238E27FC236}">
                  <a16:creationId xmlns:a16="http://schemas.microsoft.com/office/drawing/2014/main" xmlns="" id="{166E958D-B782-4875-8793-FADD8FB343C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" name="Oval 79">
              <a:extLst>
                <a:ext uri="{FF2B5EF4-FFF2-40B4-BE49-F238E27FC236}">
                  <a16:creationId xmlns:a16="http://schemas.microsoft.com/office/drawing/2014/main" xmlns="" id="{C7334B33-131D-4B1A-93C9-33B7926B862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" name="Oval 80">
              <a:extLst>
                <a:ext uri="{FF2B5EF4-FFF2-40B4-BE49-F238E27FC236}">
                  <a16:creationId xmlns:a16="http://schemas.microsoft.com/office/drawing/2014/main" xmlns="" id="{8EAEF78A-29A4-4665-A326-B306392D8A6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3" name="Oval 81">
              <a:extLst>
                <a:ext uri="{FF2B5EF4-FFF2-40B4-BE49-F238E27FC236}">
                  <a16:creationId xmlns:a16="http://schemas.microsoft.com/office/drawing/2014/main" xmlns="" id="{056E6274-A3BA-478F-B1B8-20A49886B3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" name="Oval 82">
              <a:extLst>
                <a:ext uri="{FF2B5EF4-FFF2-40B4-BE49-F238E27FC236}">
                  <a16:creationId xmlns:a16="http://schemas.microsoft.com/office/drawing/2014/main" xmlns="" id="{CA026F52-C49D-4240-91D3-75A0D5FF17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5" name="Oval 83">
              <a:extLst>
                <a:ext uri="{FF2B5EF4-FFF2-40B4-BE49-F238E27FC236}">
                  <a16:creationId xmlns:a16="http://schemas.microsoft.com/office/drawing/2014/main" xmlns="" id="{3A62DF7A-9768-4153-86BC-EFD440E494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6" name="Oval 84">
              <a:extLst>
                <a:ext uri="{FF2B5EF4-FFF2-40B4-BE49-F238E27FC236}">
                  <a16:creationId xmlns:a16="http://schemas.microsoft.com/office/drawing/2014/main" xmlns="" id="{5CA09FA5-AF46-47C6-B75E-CDFE396456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7" name="Oval 85">
              <a:extLst>
                <a:ext uri="{FF2B5EF4-FFF2-40B4-BE49-F238E27FC236}">
                  <a16:creationId xmlns:a16="http://schemas.microsoft.com/office/drawing/2014/main" xmlns="" id="{17FC03CD-575E-464E-A33D-9B55E47914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8" name="Oval 86">
              <a:extLst>
                <a:ext uri="{FF2B5EF4-FFF2-40B4-BE49-F238E27FC236}">
                  <a16:creationId xmlns:a16="http://schemas.microsoft.com/office/drawing/2014/main" xmlns="" id="{44DE8AB8-07AF-4AFA-95B9-5F0D888085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9" name="Oval 87">
              <a:extLst>
                <a:ext uri="{FF2B5EF4-FFF2-40B4-BE49-F238E27FC236}">
                  <a16:creationId xmlns:a16="http://schemas.microsoft.com/office/drawing/2014/main" xmlns="" id="{6F580134-8A91-405E-B9E6-4403748782C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0" name="Oval 88">
              <a:extLst>
                <a:ext uri="{FF2B5EF4-FFF2-40B4-BE49-F238E27FC236}">
                  <a16:creationId xmlns:a16="http://schemas.microsoft.com/office/drawing/2014/main" xmlns="" id="{DB0B51B8-F22B-492F-A283-C4B9D538EA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1" name="Oval 89">
              <a:extLst>
                <a:ext uri="{FF2B5EF4-FFF2-40B4-BE49-F238E27FC236}">
                  <a16:creationId xmlns:a16="http://schemas.microsoft.com/office/drawing/2014/main" xmlns="" id="{E20E8D69-7ADE-4451-AF08-7BED63E813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2" name="Oval 90">
              <a:extLst>
                <a:ext uri="{FF2B5EF4-FFF2-40B4-BE49-F238E27FC236}">
                  <a16:creationId xmlns:a16="http://schemas.microsoft.com/office/drawing/2014/main" xmlns="" id="{EE8EFC33-7B39-4968-A01C-214E8C121D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3" name="Oval 91">
              <a:extLst>
                <a:ext uri="{FF2B5EF4-FFF2-40B4-BE49-F238E27FC236}">
                  <a16:creationId xmlns:a16="http://schemas.microsoft.com/office/drawing/2014/main" xmlns="" id="{18AC9F68-821E-4BB7-B4B3-56334EADA7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4" name="Oval 92">
              <a:extLst>
                <a:ext uri="{FF2B5EF4-FFF2-40B4-BE49-F238E27FC236}">
                  <a16:creationId xmlns:a16="http://schemas.microsoft.com/office/drawing/2014/main" xmlns="" id="{1DA9B4EC-AF91-4105-86EC-F08A9E916B6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5" name="Oval 93">
              <a:extLst>
                <a:ext uri="{FF2B5EF4-FFF2-40B4-BE49-F238E27FC236}">
                  <a16:creationId xmlns:a16="http://schemas.microsoft.com/office/drawing/2014/main" xmlns="" id="{C1E78086-2B03-43BE-BEFD-3A26AD584EC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" name="Oval 94">
              <a:extLst>
                <a:ext uri="{FF2B5EF4-FFF2-40B4-BE49-F238E27FC236}">
                  <a16:creationId xmlns:a16="http://schemas.microsoft.com/office/drawing/2014/main" xmlns="" id="{8CF5B300-12BE-4916-B2B0-2078CE76B9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7" name="Oval 95">
              <a:extLst>
                <a:ext uri="{FF2B5EF4-FFF2-40B4-BE49-F238E27FC236}">
                  <a16:creationId xmlns:a16="http://schemas.microsoft.com/office/drawing/2014/main" xmlns="" id="{04EC762E-9D23-4179-8923-0D45A35345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8" name="Oval 96">
              <a:extLst>
                <a:ext uri="{FF2B5EF4-FFF2-40B4-BE49-F238E27FC236}">
                  <a16:creationId xmlns:a16="http://schemas.microsoft.com/office/drawing/2014/main" xmlns="" id="{FA40B66D-758C-4F0A-92E5-4EB291E758D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9" name="Oval 97">
              <a:extLst>
                <a:ext uri="{FF2B5EF4-FFF2-40B4-BE49-F238E27FC236}">
                  <a16:creationId xmlns:a16="http://schemas.microsoft.com/office/drawing/2014/main" xmlns="" id="{E623D00C-7856-4809-B314-817A9A9DDAA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" name="Oval 98">
              <a:extLst>
                <a:ext uri="{FF2B5EF4-FFF2-40B4-BE49-F238E27FC236}">
                  <a16:creationId xmlns:a16="http://schemas.microsoft.com/office/drawing/2014/main" xmlns="" id="{802B32E5-654A-4942-A5D7-5975370A66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" name="Oval 99">
              <a:extLst>
                <a:ext uri="{FF2B5EF4-FFF2-40B4-BE49-F238E27FC236}">
                  <a16:creationId xmlns:a16="http://schemas.microsoft.com/office/drawing/2014/main" xmlns="" id="{CC220BDD-079C-4EB2-B906-5274AEAF56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" name="Oval 100">
              <a:extLst>
                <a:ext uri="{FF2B5EF4-FFF2-40B4-BE49-F238E27FC236}">
                  <a16:creationId xmlns:a16="http://schemas.microsoft.com/office/drawing/2014/main" xmlns="" id="{0C3E7D9A-4088-4667-8500-CD55218286F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" name="Oval 101">
              <a:extLst>
                <a:ext uri="{FF2B5EF4-FFF2-40B4-BE49-F238E27FC236}">
                  <a16:creationId xmlns:a16="http://schemas.microsoft.com/office/drawing/2014/main" xmlns="" id="{6BA0D430-018F-45D9-91D6-A46DF9065F7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4" name="Oval 102">
              <a:extLst>
                <a:ext uri="{FF2B5EF4-FFF2-40B4-BE49-F238E27FC236}">
                  <a16:creationId xmlns:a16="http://schemas.microsoft.com/office/drawing/2014/main" xmlns="" id="{82915F4D-B300-44EC-BBCD-73C7BEF4FB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5" name="Oval 103">
              <a:extLst>
                <a:ext uri="{FF2B5EF4-FFF2-40B4-BE49-F238E27FC236}">
                  <a16:creationId xmlns:a16="http://schemas.microsoft.com/office/drawing/2014/main" xmlns="" id="{D2CC6EB8-9C4F-4D95-A93D-4C26DA86F9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6" name="Oval 104">
              <a:extLst>
                <a:ext uri="{FF2B5EF4-FFF2-40B4-BE49-F238E27FC236}">
                  <a16:creationId xmlns:a16="http://schemas.microsoft.com/office/drawing/2014/main" xmlns="" id="{52E7129A-A4CB-4241-A6E0-3F94764828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" name="Oval 105">
              <a:extLst>
                <a:ext uri="{FF2B5EF4-FFF2-40B4-BE49-F238E27FC236}">
                  <a16:creationId xmlns:a16="http://schemas.microsoft.com/office/drawing/2014/main" xmlns="" id="{971899A4-679A-4577-B0FD-618A858459B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" name="Oval 106">
              <a:extLst>
                <a:ext uri="{FF2B5EF4-FFF2-40B4-BE49-F238E27FC236}">
                  <a16:creationId xmlns:a16="http://schemas.microsoft.com/office/drawing/2014/main" xmlns="" id="{95EF05F4-3949-4DD9-8455-C516B6398D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" name="Oval 107">
              <a:extLst>
                <a:ext uri="{FF2B5EF4-FFF2-40B4-BE49-F238E27FC236}">
                  <a16:creationId xmlns:a16="http://schemas.microsoft.com/office/drawing/2014/main" xmlns="" id="{08BA6EC2-BDAA-49D5-9A35-78BB352C0B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0" name="Oval 108">
              <a:extLst>
                <a:ext uri="{FF2B5EF4-FFF2-40B4-BE49-F238E27FC236}">
                  <a16:creationId xmlns:a16="http://schemas.microsoft.com/office/drawing/2014/main" xmlns="" id="{E528DA68-CBA3-4688-89A1-4891B5AF25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1" name="Oval 109">
              <a:extLst>
                <a:ext uri="{FF2B5EF4-FFF2-40B4-BE49-F238E27FC236}">
                  <a16:creationId xmlns:a16="http://schemas.microsoft.com/office/drawing/2014/main" xmlns="" id="{6E9574F6-E35F-4314-97FE-FF28CBFD510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2" name="Oval 110">
              <a:extLst>
                <a:ext uri="{FF2B5EF4-FFF2-40B4-BE49-F238E27FC236}">
                  <a16:creationId xmlns:a16="http://schemas.microsoft.com/office/drawing/2014/main" xmlns="" id="{305F8ECE-1202-400E-B289-FDBFA650E56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3" name="Oval 111">
              <a:extLst>
                <a:ext uri="{FF2B5EF4-FFF2-40B4-BE49-F238E27FC236}">
                  <a16:creationId xmlns:a16="http://schemas.microsoft.com/office/drawing/2014/main" xmlns="" id="{CC365A1C-A969-4102-AB1C-CDCC15BE52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Oval 112">
              <a:extLst>
                <a:ext uri="{FF2B5EF4-FFF2-40B4-BE49-F238E27FC236}">
                  <a16:creationId xmlns:a16="http://schemas.microsoft.com/office/drawing/2014/main" xmlns="" id="{B76054FC-A9FA-4E1D-B781-858C5507B1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5" name="Oval 113">
              <a:extLst>
                <a:ext uri="{FF2B5EF4-FFF2-40B4-BE49-F238E27FC236}">
                  <a16:creationId xmlns:a16="http://schemas.microsoft.com/office/drawing/2014/main" xmlns="" id="{91458D82-688D-4C3A-AAA2-3737BF2A46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6" name="Oval 114">
              <a:extLst>
                <a:ext uri="{FF2B5EF4-FFF2-40B4-BE49-F238E27FC236}">
                  <a16:creationId xmlns:a16="http://schemas.microsoft.com/office/drawing/2014/main" xmlns="" id="{993F592E-AEEB-4613-A511-F53A7DC62B0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" name="Oval 115">
              <a:extLst>
                <a:ext uri="{FF2B5EF4-FFF2-40B4-BE49-F238E27FC236}">
                  <a16:creationId xmlns:a16="http://schemas.microsoft.com/office/drawing/2014/main" xmlns="" id="{C2334938-B1B7-4485-BDE3-599E9EE4A7C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" name="Oval 116">
              <a:extLst>
                <a:ext uri="{FF2B5EF4-FFF2-40B4-BE49-F238E27FC236}">
                  <a16:creationId xmlns:a16="http://schemas.microsoft.com/office/drawing/2014/main" xmlns="" id="{6C683AA1-E3E4-48F3-87B8-9ADFF0077F7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9" name="Oval 117">
              <a:extLst>
                <a:ext uri="{FF2B5EF4-FFF2-40B4-BE49-F238E27FC236}">
                  <a16:creationId xmlns:a16="http://schemas.microsoft.com/office/drawing/2014/main" xmlns="" id="{1A7195AE-3966-4479-A7E1-690B960711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0" name="Oval 118">
              <a:extLst>
                <a:ext uri="{FF2B5EF4-FFF2-40B4-BE49-F238E27FC236}">
                  <a16:creationId xmlns:a16="http://schemas.microsoft.com/office/drawing/2014/main" xmlns="" id="{17103A80-D5E1-426A-960C-31929F932F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1" name="Oval 119">
              <a:extLst>
                <a:ext uri="{FF2B5EF4-FFF2-40B4-BE49-F238E27FC236}">
                  <a16:creationId xmlns:a16="http://schemas.microsoft.com/office/drawing/2014/main" xmlns="" id="{6C7FC453-6003-4E2B-8D20-78BEE0E670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2" name="Oval 120">
              <a:extLst>
                <a:ext uri="{FF2B5EF4-FFF2-40B4-BE49-F238E27FC236}">
                  <a16:creationId xmlns:a16="http://schemas.microsoft.com/office/drawing/2014/main" xmlns="" id="{0AEC4C0D-FE2A-4771-8F38-C725BECA93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3" name="Oval 121">
              <a:extLst>
                <a:ext uri="{FF2B5EF4-FFF2-40B4-BE49-F238E27FC236}">
                  <a16:creationId xmlns:a16="http://schemas.microsoft.com/office/drawing/2014/main" xmlns="" id="{F1589257-14B7-4537-AD7F-8D120CB959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" name="Oval 122">
              <a:extLst>
                <a:ext uri="{FF2B5EF4-FFF2-40B4-BE49-F238E27FC236}">
                  <a16:creationId xmlns:a16="http://schemas.microsoft.com/office/drawing/2014/main" xmlns="" id="{D66BE948-C6CA-4A23-B723-3B6497D2CF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5" name="Oval 123">
              <a:extLst>
                <a:ext uri="{FF2B5EF4-FFF2-40B4-BE49-F238E27FC236}">
                  <a16:creationId xmlns:a16="http://schemas.microsoft.com/office/drawing/2014/main" xmlns="" id="{D6513B26-4F23-476D-8362-E301BF6147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6" name="Oval 124">
              <a:extLst>
                <a:ext uri="{FF2B5EF4-FFF2-40B4-BE49-F238E27FC236}">
                  <a16:creationId xmlns:a16="http://schemas.microsoft.com/office/drawing/2014/main" xmlns="" id="{C56922C6-E287-478A-8EC4-914DF708C8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7" name="Oval 125">
              <a:extLst>
                <a:ext uri="{FF2B5EF4-FFF2-40B4-BE49-F238E27FC236}">
                  <a16:creationId xmlns:a16="http://schemas.microsoft.com/office/drawing/2014/main" xmlns="" id="{E54C6386-E8DE-4EB1-9E6B-3EA5D005C31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8" name="Oval 126">
              <a:extLst>
                <a:ext uri="{FF2B5EF4-FFF2-40B4-BE49-F238E27FC236}">
                  <a16:creationId xmlns:a16="http://schemas.microsoft.com/office/drawing/2014/main" xmlns="" id="{7378EF22-B6B3-43A7-907B-E36DC97C5BE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9" name="Oval 127">
              <a:extLst>
                <a:ext uri="{FF2B5EF4-FFF2-40B4-BE49-F238E27FC236}">
                  <a16:creationId xmlns:a16="http://schemas.microsoft.com/office/drawing/2014/main" xmlns="" id="{F17EA5FC-DEA6-4864-AE8F-B3CAC43A5C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0" name="Oval 128">
              <a:extLst>
                <a:ext uri="{FF2B5EF4-FFF2-40B4-BE49-F238E27FC236}">
                  <a16:creationId xmlns:a16="http://schemas.microsoft.com/office/drawing/2014/main" xmlns="" id="{5836127E-3A16-4C86-9B89-75E68B1619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1" name="Oval 129">
              <a:extLst>
                <a:ext uri="{FF2B5EF4-FFF2-40B4-BE49-F238E27FC236}">
                  <a16:creationId xmlns:a16="http://schemas.microsoft.com/office/drawing/2014/main" xmlns="" id="{C1BD2D55-EB53-4E99-A043-062E1139A2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2" name="Oval 130">
              <a:extLst>
                <a:ext uri="{FF2B5EF4-FFF2-40B4-BE49-F238E27FC236}">
                  <a16:creationId xmlns:a16="http://schemas.microsoft.com/office/drawing/2014/main" xmlns="" id="{7A1BBEA1-6554-4F11-990E-41460432ED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3" name="Oval 131">
              <a:extLst>
                <a:ext uri="{FF2B5EF4-FFF2-40B4-BE49-F238E27FC236}">
                  <a16:creationId xmlns:a16="http://schemas.microsoft.com/office/drawing/2014/main" xmlns="" id="{70CFA66A-BB69-4BF4-B483-325CFDA8B9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4" name="Oval 132">
              <a:extLst>
                <a:ext uri="{FF2B5EF4-FFF2-40B4-BE49-F238E27FC236}">
                  <a16:creationId xmlns:a16="http://schemas.microsoft.com/office/drawing/2014/main" xmlns="" id="{6F1C7E7B-72C2-466B-AEA9-C5573AA3A6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5" name="Oval 133">
              <a:extLst>
                <a:ext uri="{FF2B5EF4-FFF2-40B4-BE49-F238E27FC236}">
                  <a16:creationId xmlns:a16="http://schemas.microsoft.com/office/drawing/2014/main" xmlns="" id="{FAEBBAB7-6E8D-44A2-BB38-79D14E5BC5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6" name="Oval 134">
              <a:extLst>
                <a:ext uri="{FF2B5EF4-FFF2-40B4-BE49-F238E27FC236}">
                  <a16:creationId xmlns:a16="http://schemas.microsoft.com/office/drawing/2014/main" xmlns="" id="{54E8AB0E-A289-4417-92E8-6B41E062F4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7" name="Oval 135">
              <a:extLst>
                <a:ext uri="{FF2B5EF4-FFF2-40B4-BE49-F238E27FC236}">
                  <a16:creationId xmlns:a16="http://schemas.microsoft.com/office/drawing/2014/main" xmlns="" id="{4B7A6BDE-CB83-4E7D-8DF8-7441A8BF9A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8" name="Oval 136">
              <a:extLst>
                <a:ext uri="{FF2B5EF4-FFF2-40B4-BE49-F238E27FC236}">
                  <a16:creationId xmlns:a16="http://schemas.microsoft.com/office/drawing/2014/main" xmlns="" id="{EEB77849-B057-4CCB-90F3-DE12B25BAD3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39" name="Oval 137">
              <a:extLst>
                <a:ext uri="{FF2B5EF4-FFF2-40B4-BE49-F238E27FC236}">
                  <a16:creationId xmlns:a16="http://schemas.microsoft.com/office/drawing/2014/main" xmlns="" id="{65BFEC83-0329-435C-B6A8-E2D6193527E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0" name="Oval 138">
              <a:extLst>
                <a:ext uri="{FF2B5EF4-FFF2-40B4-BE49-F238E27FC236}">
                  <a16:creationId xmlns:a16="http://schemas.microsoft.com/office/drawing/2014/main" xmlns="" id="{E60F563E-BB92-4A36-A42F-70CF9CEADA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1" name="Oval 139">
              <a:extLst>
                <a:ext uri="{FF2B5EF4-FFF2-40B4-BE49-F238E27FC236}">
                  <a16:creationId xmlns:a16="http://schemas.microsoft.com/office/drawing/2014/main" xmlns="" id="{3901D9DB-FF0A-49C4-A3CF-743B8C325ED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2" name="Oval 140">
              <a:extLst>
                <a:ext uri="{FF2B5EF4-FFF2-40B4-BE49-F238E27FC236}">
                  <a16:creationId xmlns:a16="http://schemas.microsoft.com/office/drawing/2014/main" xmlns="" id="{49C4995B-0E7E-4A12-86A5-A76445BBA5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3" name="Oval 141">
              <a:extLst>
                <a:ext uri="{FF2B5EF4-FFF2-40B4-BE49-F238E27FC236}">
                  <a16:creationId xmlns:a16="http://schemas.microsoft.com/office/drawing/2014/main" xmlns="" id="{1E2F5BA9-6381-4C08-A48C-A611F5C7D8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" name="Oval 142">
              <a:extLst>
                <a:ext uri="{FF2B5EF4-FFF2-40B4-BE49-F238E27FC236}">
                  <a16:creationId xmlns:a16="http://schemas.microsoft.com/office/drawing/2014/main" xmlns="" id="{5893FAA7-D49D-4FD8-9904-1F43637D8A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5" name="Oval 143">
              <a:extLst>
                <a:ext uri="{FF2B5EF4-FFF2-40B4-BE49-F238E27FC236}">
                  <a16:creationId xmlns:a16="http://schemas.microsoft.com/office/drawing/2014/main" xmlns="" id="{82210BB2-8456-4509-A971-89CCDC89726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6" name="Oval 144">
              <a:extLst>
                <a:ext uri="{FF2B5EF4-FFF2-40B4-BE49-F238E27FC236}">
                  <a16:creationId xmlns:a16="http://schemas.microsoft.com/office/drawing/2014/main" xmlns="" id="{8CDF9705-4EE5-4ADE-86A0-644D2F4B9C3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7" name="Oval 145">
              <a:extLst>
                <a:ext uri="{FF2B5EF4-FFF2-40B4-BE49-F238E27FC236}">
                  <a16:creationId xmlns:a16="http://schemas.microsoft.com/office/drawing/2014/main" xmlns="" id="{4B376004-47D4-4191-822A-79D463C0B0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8" name="Oval 146">
              <a:extLst>
                <a:ext uri="{FF2B5EF4-FFF2-40B4-BE49-F238E27FC236}">
                  <a16:creationId xmlns:a16="http://schemas.microsoft.com/office/drawing/2014/main" xmlns="" id="{EFC71875-F428-4174-8DE4-BB3BB811AE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9" name="Oval 147">
              <a:extLst>
                <a:ext uri="{FF2B5EF4-FFF2-40B4-BE49-F238E27FC236}">
                  <a16:creationId xmlns:a16="http://schemas.microsoft.com/office/drawing/2014/main" xmlns="" id="{7A1E076E-51F9-4219-AD70-46DDAFA028C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0" name="Oval 148">
              <a:extLst>
                <a:ext uri="{FF2B5EF4-FFF2-40B4-BE49-F238E27FC236}">
                  <a16:creationId xmlns:a16="http://schemas.microsoft.com/office/drawing/2014/main" xmlns="" id="{3DC19E59-2766-4758-B538-CE3713CAA9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1" name="Oval 149">
              <a:extLst>
                <a:ext uri="{FF2B5EF4-FFF2-40B4-BE49-F238E27FC236}">
                  <a16:creationId xmlns:a16="http://schemas.microsoft.com/office/drawing/2014/main" xmlns="" id="{9202E8B2-A899-4817-9F2A-B34BCF831E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2" name="Oval 150">
              <a:extLst>
                <a:ext uri="{FF2B5EF4-FFF2-40B4-BE49-F238E27FC236}">
                  <a16:creationId xmlns:a16="http://schemas.microsoft.com/office/drawing/2014/main" xmlns="" id="{30DBC6D5-231C-42F8-983C-BA63BB6D2F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3" name="Oval 151">
              <a:extLst>
                <a:ext uri="{FF2B5EF4-FFF2-40B4-BE49-F238E27FC236}">
                  <a16:creationId xmlns:a16="http://schemas.microsoft.com/office/drawing/2014/main" xmlns="" id="{6BA61353-D548-4124-8DF5-15F65801C4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" name="Oval 152">
              <a:extLst>
                <a:ext uri="{FF2B5EF4-FFF2-40B4-BE49-F238E27FC236}">
                  <a16:creationId xmlns:a16="http://schemas.microsoft.com/office/drawing/2014/main" xmlns="" id="{F76472F5-2DFE-426C-A12C-FC31F57877B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5" name="Oval 153">
              <a:extLst>
                <a:ext uri="{FF2B5EF4-FFF2-40B4-BE49-F238E27FC236}">
                  <a16:creationId xmlns:a16="http://schemas.microsoft.com/office/drawing/2014/main" xmlns="" id="{111FEC6E-047F-4137-9398-152AC26E88D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6" name="Oval 154">
              <a:extLst>
                <a:ext uri="{FF2B5EF4-FFF2-40B4-BE49-F238E27FC236}">
                  <a16:creationId xmlns:a16="http://schemas.microsoft.com/office/drawing/2014/main" xmlns="" id="{FFF396BF-7ED9-4358-96CB-AD067213604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7" name="Oval 155">
              <a:extLst>
                <a:ext uri="{FF2B5EF4-FFF2-40B4-BE49-F238E27FC236}">
                  <a16:creationId xmlns:a16="http://schemas.microsoft.com/office/drawing/2014/main" xmlns="" id="{B004BD53-0A81-4405-8378-A8794E383A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8" name="Oval 156">
              <a:extLst>
                <a:ext uri="{FF2B5EF4-FFF2-40B4-BE49-F238E27FC236}">
                  <a16:creationId xmlns:a16="http://schemas.microsoft.com/office/drawing/2014/main" xmlns="" id="{C8D78C78-8A71-4F32-B725-36E0C4D4C8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9" name="Oval 157">
              <a:extLst>
                <a:ext uri="{FF2B5EF4-FFF2-40B4-BE49-F238E27FC236}">
                  <a16:creationId xmlns:a16="http://schemas.microsoft.com/office/drawing/2014/main" xmlns="" id="{B24E6849-A0C0-4393-BA07-F3D0532068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0" name="Oval 158">
              <a:extLst>
                <a:ext uri="{FF2B5EF4-FFF2-40B4-BE49-F238E27FC236}">
                  <a16:creationId xmlns:a16="http://schemas.microsoft.com/office/drawing/2014/main" xmlns="" id="{410CD8F7-17FA-44FB-86BB-F7606882588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1" name="Oval 159">
              <a:extLst>
                <a:ext uri="{FF2B5EF4-FFF2-40B4-BE49-F238E27FC236}">
                  <a16:creationId xmlns:a16="http://schemas.microsoft.com/office/drawing/2014/main" xmlns="" id="{0D34F7FF-A28E-4E76-84AF-0C11E917870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2" name="Oval 160">
              <a:extLst>
                <a:ext uri="{FF2B5EF4-FFF2-40B4-BE49-F238E27FC236}">
                  <a16:creationId xmlns:a16="http://schemas.microsoft.com/office/drawing/2014/main" xmlns="" id="{DA815570-A491-425C-9E88-971FC28BEA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3" name="Oval 161">
              <a:extLst>
                <a:ext uri="{FF2B5EF4-FFF2-40B4-BE49-F238E27FC236}">
                  <a16:creationId xmlns:a16="http://schemas.microsoft.com/office/drawing/2014/main" xmlns="" id="{31020B9B-B64A-4DEC-98A3-4D49C4062C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" name="Oval 162">
              <a:extLst>
                <a:ext uri="{FF2B5EF4-FFF2-40B4-BE49-F238E27FC236}">
                  <a16:creationId xmlns:a16="http://schemas.microsoft.com/office/drawing/2014/main" xmlns="" id="{F0ED4C1D-AAC3-43E5-9474-A8A967105E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" name="Oval 163">
              <a:extLst>
                <a:ext uri="{FF2B5EF4-FFF2-40B4-BE49-F238E27FC236}">
                  <a16:creationId xmlns:a16="http://schemas.microsoft.com/office/drawing/2014/main" xmlns="" id="{1D721180-C690-45A0-8070-63CA1C8515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6" name="Oval 164">
              <a:extLst>
                <a:ext uri="{FF2B5EF4-FFF2-40B4-BE49-F238E27FC236}">
                  <a16:creationId xmlns:a16="http://schemas.microsoft.com/office/drawing/2014/main" xmlns="" id="{6534F622-03C7-455F-B90C-B2C33C54A7D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7" name="Oval 165">
              <a:extLst>
                <a:ext uri="{FF2B5EF4-FFF2-40B4-BE49-F238E27FC236}">
                  <a16:creationId xmlns:a16="http://schemas.microsoft.com/office/drawing/2014/main" xmlns="" id="{431904C5-A0F4-4769-A44E-4522D3CFAC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8" name="Oval 166">
              <a:extLst>
                <a:ext uri="{FF2B5EF4-FFF2-40B4-BE49-F238E27FC236}">
                  <a16:creationId xmlns:a16="http://schemas.microsoft.com/office/drawing/2014/main" xmlns="" id="{077E76AB-EA42-4B2D-A34D-A315B1C4525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9" name="Oval 167">
              <a:extLst>
                <a:ext uri="{FF2B5EF4-FFF2-40B4-BE49-F238E27FC236}">
                  <a16:creationId xmlns:a16="http://schemas.microsoft.com/office/drawing/2014/main" xmlns="" id="{2435BDAC-A1B0-47D3-BFB5-EA60AB37F5A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0" name="Oval 168">
              <a:extLst>
                <a:ext uri="{FF2B5EF4-FFF2-40B4-BE49-F238E27FC236}">
                  <a16:creationId xmlns:a16="http://schemas.microsoft.com/office/drawing/2014/main" xmlns="" id="{1C610352-1B46-450C-BD2F-584A20749E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1" name="Oval 169">
              <a:extLst>
                <a:ext uri="{FF2B5EF4-FFF2-40B4-BE49-F238E27FC236}">
                  <a16:creationId xmlns:a16="http://schemas.microsoft.com/office/drawing/2014/main" xmlns="" id="{FB5E3DE7-0647-41A8-A335-13EB7374E7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2" name="Oval 170">
              <a:extLst>
                <a:ext uri="{FF2B5EF4-FFF2-40B4-BE49-F238E27FC236}">
                  <a16:creationId xmlns:a16="http://schemas.microsoft.com/office/drawing/2014/main" xmlns="" id="{138B4C29-657D-4158-ADAA-0B613BDA3A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3" name="Oval 171">
              <a:extLst>
                <a:ext uri="{FF2B5EF4-FFF2-40B4-BE49-F238E27FC236}">
                  <a16:creationId xmlns:a16="http://schemas.microsoft.com/office/drawing/2014/main" xmlns="" id="{11675422-7B2B-42EF-AC06-511A3C009C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" name="Oval 172">
              <a:extLst>
                <a:ext uri="{FF2B5EF4-FFF2-40B4-BE49-F238E27FC236}">
                  <a16:creationId xmlns:a16="http://schemas.microsoft.com/office/drawing/2014/main" xmlns="" id="{867C636C-9121-45B9-87E9-44A583E068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5" name="Oval 173">
              <a:extLst>
                <a:ext uri="{FF2B5EF4-FFF2-40B4-BE49-F238E27FC236}">
                  <a16:creationId xmlns:a16="http://schemas.microsoft.com/office/drawing/2014/main" xmlns="" id="{648640BA-7943-41A0-B13B-F11D5676F6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6" name="Oval 174">
              <a:extLst>
                <a:ext uri="{FF2B5EF4-FFF2-40B4-BE49-F238E27FC236}">
                  <a16:creationId xmlns:a16="http://schemas.microsoft.com/office/drawing/2014/main" xmlns="" id="{B8E50C9F-8FB9-4E63-B909-704BC141B3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7" name="Oval 175">
              <a:extLst>
                <a:ext uri="{FF2B5EF4-FFF2-40B4-BE49-F238E27FC236}">
                  <a16:creationId xmlns:a16="http://schemas.microsoft.com/office/drawing/2014/main" xmlns="" id="{18ECCB2E-29BD-498A-B76E-B766FCB21C2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8" name="Oval 176">
              <a:extLst>
                <a:ext uri="{FF2B5EF4-FFF2-40B4-BE49-F238E27FC236}">
                  <a16:creationId xmlns:a16="http://schemas.microsoft.com/office/drawing/2014/main" xmlns="" id="{A50623F1-4E5A-4067-9F85-EF1190D8DA7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9" name="Oval 177">
              <a:extLst>
                <a:ext uri="{FF2B5EF4-FFF2-40B4-BE49-F238E27FC236}">
                  <a16:creationId xmlns:a16="http://schemas.microsoft.com/office/drawing/2014/main" xmlns="" id="{EEA4965C-3968-405F-9D80-84654C1C6B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0" name="Oval 178">
              <a:extLst>
                <a:ext uri="{FF2B5EF4-FFF2-40B4-BE49-F238E27FC236}">
                  <a16:creationId xmlns:a16="http://schemas.microsoft.com/office/drawing/2014/main" xmlns="" id="{63767607-3AA3-42D4-B22D-3D719B42F8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1" name="Oval 179">
              <a:extLst>
                <a:ext uri="{FF2B5EF4-FFF2-40B4-BE49-F238E27FC236}">
                  <a16:creationId xmlns:a16="http://schemas.microsoft.com/office/drawing/2014/main" xmlns="" id="{63CC423D-5584-4D8B-BD82-ACAF07159C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2" name="Oval 180">
              <a:extLst>
                <a:ext uri="{FF2B5EF4-FFF2-40B4-BE49-F238E27FC236}">
                  <a16:creationId xmlns:a16="http://schemas.microsoft.com/office/drawing/2014/main" xmlns="" id="{E07034E0-68D2-4832-B3FA-7FF32BC701F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3" name="Oval 181">
              <a:extLst>
                <a:ext uri="{FF2B5EF4-FFF2-40B4-BE49-F238E27FC236}">
                  <a16:creationId xmlns:a16="http://schemas.microsoft.com/office/drawing/2014/main" xmlns="" id="{38B1A3EE-5E08-4230-8A0E-848178EC45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4" name="Oval 182">
              <a:extLst>
                <a:ext uri="{FF2B5EF4-FFF2-40B4-BE49-F238E27FC236}">
                  <a16:creationId xmlns:a16="http://schemas.microsoft.com/office/drawing/2014/main" xmlns="" id="{A04D57B8-D8A1-476D-96F9-E670D6241F3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5" name="Oval 183">
              <a:extLst>
                <a:ext uri="{FF2B5EF4-FFF2-40B4-BE49-F238E27FC236}">
                  <a16:creationId xmlns:a16="http://schemas.microsoft.com/office/drawing/2014/main" xmlns="" id="{C44882A6-9158-4743-BDDE-A995FB32CB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6" name="Oval 184">
              <a:extLst>
                <a:ext uri="{FF2B5EF4-FFF2-40B4-BE49-F238E27FC236}">
                  <a16:creationId xmlns:a16="http://schemas.microsoft.com/office/drawing/2014/main" xmlns="" id="{3E1693E3-772F-44E6-8752-EA326ED701A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7" name="Oval 185">
              <a:extLst>
                <a:ext uri="{FF2B5EF4-FFF2-40B4-BE49-F238E27FC236}">
                  <a16:creationId xmlns:a16="http://schemas.microsoft.com/office/drawing/2014/main" xmlns="" id="{5CC3B1A5-2BC2-402E-A765-2A7D15CD29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8" name="Oval 186">
              <a:extLst>
                <a:ext uri="{FF2B5EF4-FFF2-40B4-BE49-F238E27FC236}">
                  <a16:creationId xmlns:a16="http://schemas.microsoft.com/office/drawing/2014/main" xmlns="" id="{F1762CAF-8ECC-4605-B8A5-8844A02CEEF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89" name="Oval 187">
              <a:extLst>
                <a:ext uri="{FF2B5EF4-FFF2-40B4-BE49-F238E27FC236}">
                  <a16:creationId xmlns:a16="http://schemas.microsoft.com/office/drawing/2014/main" xmlns="" id="{21ABB800-17EB-4E00-8FA0-ED5F7673D2A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0" name="Oval 188">
              <a:extLst>
                <a:ext uri="{FF2B5EF4-FFF2-40B4-BE49-F238E27FC236}">
                  <a16:creationId xmlns:a16="http://schemas.microsoft.com/office/drawing/2014/main" xmlns="" id="{6CD2216E-AEDF-41F2-B0C7-A6E14961D2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1" name="Oval 189">
              <a:extLst>
                <a:ext uri="{FF2B5EF4-FFF2-40B4-BE49-F238E27FC236}">
                  <a16:creationId xmlns:a16="http://schemas.microsoft.com/office/drawing/2014/main" xmlns="" id="{FA1B547E-4041-45A6-AAEE-D814577CE5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2" name="Oval 190">
              <a:extLst>
                <a:ext uri="{FF2B5EF4-FFF2-40B4-BE49-F238E27FC236}">
                  <a16:creationId xmlns:a16="http://schemas.microsoft.com/office/drawing/2014/main" xmlns="" id="{FC88530E-86AF-4B68-92CE-91CB003E586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3" name="Oval 191">
              <a:extLst>
                <a:ext uri="{FF2B5EF4-FFF2-40B4-BE49-F238E27FC236}">
                  <a16:creationId xmlns:a16="http://schemas.microsoft.com/office/drawing/2014/main" xmlns="" id="{621A3BFE-4ABF-43C1-AC5D-4EC93EF4F3C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4" name="Oval 192">
              <a:extLst>
                <a:ext uri="{FF2B5EF4-FFF2-40B4-BE49-F238E27FC236}">
                  <a16:creationId xmlns:a16="http://schemas.microsoft.com/office/drawing/2014/main" xmlns="" id="{325E2707-567E-4F5A-9E8B-7C7558CB26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5" name="Oval 193">
              <a:extLst>
                <a:ext uri="{FF2B5EF4-FFF2-40B4-BE49-F238E27FC236}">
                  <a16:creationId xmlns:a16="http://schemas.microsoft.com/office/drawing/2014/main" xmlns="" id="{062DCAA7-D9C5-47F9-AA85-A213359391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6" name="Oval 194">
              <a:extLst>
                <a:ext uri="{FF2B5EF4-FFF2-40B4-BE49-F238E27FC236}">
                  <a16:creationId xmlns:a16="http://schemas.microsoft.com/office/drawing/2014/main" xmlns="" id="{ADFA8F5D-D2BC-4724-A682-5D0A7864E07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7" name="Oval 195">
              <a:extLst>
                <a:ext uri="{FF2B5EF4-FFF2-40B4-BE49-F238E27FC236}">
                  <a16:creationId xmlns:a16="http://schemas.microsoft.com/office/drawing/2014/main" xmlns="" id="{6ECAE02A-579F-4550-B331-EBBECA621D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8" name="Oval 196">
              <a:extLst>
                <a:ext uri="{FF2B5EF4-FFF2-40B4-BE49-F238E27FC236}">
                  <a16:creationId xmlns:a16="http://schemas.microsoft.com/office/drawing/2014/main" xmlns="" id="{6FD624B1-1780-4EF6-A222-E183CC6530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9" name="Oval 197">
              <a:extLst>
                <a:ext uri="{FF2B5EF4-FFF2-40B4-BE49-F238E27FC236}">
                  <a16:creationId xmlns:a16="http://schemas.microsoft.com/office/drawing/2014/main" xmlns="" id="{C19CAC60-B489-4F63-ABF2-287F8724FB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0" name="Oval 198">
              <a:extLst>
                <a:ext uri="{FF2B5EF4-FFF2-40B4-BE49-F238E27FC236}">
                  <a16:creationId xmlns:a16="http://schemas.microsoft.com/office/drawing/2014/main" xmlns="" id="{58CFFFC2-F153-435B-96E8-E1B0CA91FA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1" name="Oval 199">
              <a:extLst>
                <a:ext uri="{FF2B5EF4-FFF2-40B4-BE49-F238E27FC236}">
                  <a16:creationId xmlns:a16="http://schemas.microsoft.com/office/drawing/2014/main" xmlns="" id="{CD554A64-A90B-4F73-9F23-BD3236B381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2" name="Oval 200">
              <a:extLst>
                <a:ext uri="{FF2B5EF4-FFF2-40B4-BE49-F238E27FC236}">
                  <a16:creationId xmlns:a16="http://schemas.microsoft.com/office/drawing/2014/main" xmlns="" id="{ACA0C77B-16F6-4305-B035-32C731417FE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3" name="Oval 201">
              <a:extLst>
                <a:ext uri="{FF2B5EF4-FFF2-40B4-BE49-F238E27FC236}">
                  <a16:creationId xmlns:a16="http://schemas.microsoft.com/office/drawing/2014/main" xmlns="" id="{283EBFEF-D4DB-47DC-B760-6BC7F13338E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4" name="Oval 202">
              <a:extLst>
                <a:ext uri="{FF2B5EF4-FFF2-40B4-BE49-F238E27FC236}">
                  <a16:creationId xmlns:a16="http://schemas.microsoft.com/office/drawing/2014/main" xmlns="" id="{4C08C785-7FF9-4265-9ED8-6954E250BA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5" name="Oval 203">
              <a:extLst>
                <a:ext uri="{FF2B5EF4-FFF2-40B4-BE49-F238E27FC236}">
                  <a16:creationId xmlns:a16="http://schemas.microsoft.com/office/drawing/2014/main" xmlns="" id="{41F68EB1-4F2A-43E8-AE45-892D47C730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6" name="Oval 204">
              <a:extLst>
                <a:ext uri="{FF2B5EF4-FFF2-40B4-BE49-F238E27FC236}">
                  <a16:creationId xmlns:a16="http://schemas.microsoft.com/office/drawing/2014/main" xmlns="" id="{0398481E-B7CF-4B45-82D6-E933EE8284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7" name="Oval 205">
              <a:extLst>
                <a:ext uri="{FF2B5EF4-FFF2-40B4-BE49-F238E27FC236}">
                  <a16:creationId xmlns:a16="http://schemas.microsoft.com/office/drawing/2014/main" xmlns="" id="{95D88D0C-A931-4B79-8255-0280837FC4B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8" name="Oval 206">
              <a:extLst>
                <a:ext uri="{FF2B5EF4-FFF2-40B4-BE49-F238E27FC236}">
                  <a16:creationId xmlns:a16="http://schemas.microsoft.com/office/drawing/2014/main" xmlns="" id="{3F505924-24F2-48D2-A369-F742AE4EA4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09" name="Oval 207">
              <a:extLst>
                <a:ext uri="{FF2B5EF4-FFF2-40B4-BE49-F238E27FC236}">
                  <a16:creationId xmlns:a16="http://schemas.microsoft.com/office/drawing/2014/main" xmlns="" id="{ABB6F6FB-0A34-4C3C-988A-446D36D021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0" name="Oval 208">
              <a:extLst>
                <a:ext uri="{FF2B5EF4-FFF2-40B4-BE49-F238E27FC236}">
                  <a16:creationId xmlns:a16="http://schemas.microsoft.com/office/drawing/2014/main" xmlns="" id="{96DA6510-AE91-4B48-BF93-F122513751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1" name="Oval 209">
              <a:extLst>
                <a:ext uri="{FF2B5EF4-FFF2-40B4-BE49-F238E27FC236}">
                  <a16:creationId xmlns:a16="http://schemas.microsoft.com/office/drawing/2014/main" xmlns="" id="{608E101A-5B73-4071-BFB6-71E328B63C4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2" name="Oval 210">
              <a:extLst>
                <a:ext uri="{FF2B5EF4-FFF2-40B4-BE49-F238E27FC236}">
                  <a16:creationId xmlns:a16="http://schemas.microsoft.com/office/drawing/2014/main" xmlns="" id="{0D9994B6-EDF0-49BA-8105-4FD6B5A5D49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3" name="Oval 211">
              <a:extLst>
                <a:ext uri="{FF2B5EF4-FFF2-40B4-BE49-F238E27FC236}">
                  <a16:creationId xmlns:a16="http://schemas.microsoft.com/office/drawing/2014/main" xmlns="" id="{918892A7-D0B3-486D-A21A-C7E0B462BF9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4" name="Oval 212">
              <a:extLst>
                <a:ext uri="{FF2B5EF4-FFF2-40B4-BE49-F238E27FC236}">
                  <a16:creationId xmlns:a16="http://schemas.microsoft.com/office/drawing/2014/main" xmlns="" id="{ED520ED4-A1AE-4C56-AC8F-D8BD5A5F42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" name="Oval 213">
              <a:extLst>
                <a:ext uri="{FF2B5EF4-FFF2-40B4-BE49-F238E27FC236}">
                  <a16:creationId xmlns:a16="http://schemas.microsoft.com/office/drawing/2014/main" xmlns="" id="{3741AB05-CB62-4E1D-87A9-D07005AEBA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6" name="Oval 214">
              <a:extLst>
                <a:ext uri="{FF2B5EF4-FFF2-40B4-BE49-F238E27FC236}">
                  <a16:creationId xmlns:a16="http://schemas.microsoft.com/office/drawing/2014/main" xmlns="" id="{5CF8154B-80C3-48B0-ABD8-2093D7A8561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7" name="Oval 215">
              <a:extLst>
                <a:ext uri="{FF2B5EF4-FFF2-40B4-BE49-F238E27FC236}">
                  <a16:creationId xmlns:a16="http://schemas.microsoft.com/office/drawing/2014/main" xmlns="" id="{1C36D444-CA3B-443C-9990-6CB2AA8835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8" name="Oval 216">
              <a:extLst>
                <a:ext uri="{FF2B5EF4-FFF2-40B4-BE49-F238E27FC236}">
                  <a16:creationId xmlns:a16="http://schemas.microsoft.com/office/drawing/2014/main" xmlns="" id="{D2938AA2-1E5B-429D-A326-17D3B5BF950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9" name="Oval 217">
              <a:extLst>
                <a:ext uri="{FF2B5EF4-FFF2-40B4-BE49-F238E27FC236}">
                  <a16:creationId xmlns:a16="http://schemas.microsoft.com/office/drawing/2014/main" xmlns="" id="{E98FF013-DD84-487A-9C34-778666B1CC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83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83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20" name="Rectangle 220">
            <a:extLst>
              <a:ext uri="{FF2B5EF4-FFF2-40B4-BE49-F238E27FC236}">
                <a16:creationId xmlns:a16="http://schemas.microsoft.com/office/drawing/2014/main" xmlns="" id="{6B8B9ED9-4537-4139-A3A8-E1B635591BA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>
            <a:extLst>
              <a:ext uri="{FF2B5EF4-FFF2-40B4-BE49-F238E27FC236}">
                <a16:creationId xmlns:a16="http://schemas.microsoft.com/office/drawing/2014/main" xmlns="" id="{1263FF11-10AE-486E-A92B-4F9E043D8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>
            <a:extLst>
              <a:ext uri="{FF2B5EF4-FFF2-40B4-BE49-F238E27FC236}">
                <a16:creationId xmlns:a16="http://schemas.microsoft.com/office/drawing/2014/main" xmlns="" id="{925F271F-92F8-4588-9E13-7D79C31477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5B0DA-2789-4D59-A956-04CEB7538B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267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xmlns="" id="{C3341E94-BA7A-4FAA-A8F4-89F25880CA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75D52-7DA3-420F-B59E-900A44DF21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xmlns="" id="{319330BA-982C-4EB1-9D67-DB61DA0EA16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xmlns="" id="{ED398860-DF13-4392-AA48-66659BBB03D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50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xmlns="" id="{B4CB92F1-9E4E-4918-9A5C-E800DDCC90D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EDD2C-1AE1-40AE-9BA7-C9159F8C19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xmlns="" id="{04116CA7-82AA-4879-B56F-2344901622D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xmlns="" id="{6E149C8D-534A-4B56-9A94-9AB0188A697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08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xmlns="" id="{6534C1ED-64FA-461B-8CC5-E893436BE0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678118-5CD5-45C9-8606-AC7C9CE1BB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xmlns="" id="{4DCC17A3-0003-4815-8E3F-51B48DF63F4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xmlns="" id="{D22957ED-20C3-47F8-B0A8-D62613A0865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4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18">
            <a:extLst>
              <a:ext uri="{FF2B5EF4-FFF2-40B4-BE49-F238E27FC236}">
                <a16:creationId xmlns:a16="http://schemas.microsoft.com/office/drawing/2014/main" xmlns="" id="{605139E8-5D8E-4DD3-9A47-E7E028AEC2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C7BCB-6A56-4073-B3EF-0E57C4AF43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219">
            <a:extLst>
              <a:ext uri="{FF2B5EF4-FFF2-40B4-BE49-F238E27FC236}">
                <a16:creationId xmlns:a16="http://schemas.microsoft.com/office/drawing/2014/main" xmlns="" id="{E1E2694A-D897-4914-B336-9C1219BE0C5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>
            <a:extLst>
              <a:ext uri="{FF2B5EF4-FFF2-40B4-BE49-F238E27FC236}">
                <a16:creationId xmlns:a16="http://schemas.microsoft.com/office/drawing/2014/main" xmlns="" id="{3C8E340C-70B7-4F07-B35B-5995A2096B1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4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18">
            <a:extLst>
              <a:ext uri="{FF2B5EF4-FFF2-40B4-BE49-F238E27FC236}">
                <a16:creationId xmlns:a16="http://schemas.microsoft.com/office/drawing/2014/main" xmlns="" id="{F61267A8-5C66-4193-8EAC-FFB0D03D1B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2D710-DDF1-4D31-A46C-F8A7474D5C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219">
            <a:extLst>
              <a:ext uri="{FF2B5EF4-FFF2-40B4-BE49-F238E27FC236}">
                <a16:creationId xmlns:a16="http://schemas.microsoft.com/office/drawing/2014/main" xmlns="" id="{D7DFE9A1-FF48-47E0-81EA-6E6F7091DDB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>
            <a:extLst>
              <a:ext uri="{FF2B5EF4-FFF2-40B4-BE49-F238E27FC236}">
                <a16:creationId xmlns:a16="http://schemas.microsoft.com/office/drawing/2014/main" xmlns="" id="{D588D148-1659-4371-99C7-405935CCEC0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886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>
            <a:extLst>
              <a:ext uri="{FF2B5EF4-FFF2-40B4-BE49-F238E27FC236}">
                <a16:creationId xmlns:a16="http://schemas.microsoft.com/office/drawing/2014/main" xmlns="" id="{410AEC73-095D-494E-966A-6B6E7A525F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040BD-B6C0-4293-91AD-3A030E0D1BF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219">
            <a:extLst>
              <a:ext uri="{FF2B5EF4-FFF2-40B4-BE49-F238E27FC236}">
                <a16:creationId xmlns:a16="http://schemas.microsoft.com/office/drawing/2014/main" xmlns="" id="{6C45F08E-621E-4935-9EAA-47762185527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>
            <a:extLst>
              <a:ext uri="{FF2B5EF4-FFF2-40B4-BE49-F238E27FC236}">
                <a16:creationId xmlns:a16="http://schemas.microsoft.com/office/drawing/2014/main" xmlns="" id="{9980A09A-7BA6-42AF-8397-42E1CD32DAB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5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1A9EDD2-D7D2-43D4-B6D6-C7AD54D3DC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CAC1D98-0009-4707-B510-4D45DC388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1037EDC-8F08-430B-A357-9C170A582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7B50C-477D-4A21-8146-CBA217E0EF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916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xmlns="" id="{4A411D4D-9CAF-4D41-874B-6615EDEA9C1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35155-0B11-42F8-A958-AA0459CEA4E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xmlns="" id="{E8E81904-5944-4788-A22A-C0D09B4310F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xmlns="" id="{927A162F-A316-4B16-99A0-1F9EE9FC183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68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>
            <a:extLst>
              <a:ext uri="{FF2B5EF4-FFF2-40B4-BE49-F238E27FC236}">
                <a16:creationId xmlns:a16="http://schemas.microsoft.com/office/drawing/2014/main" xmlns="" id="{C4FCAF12-2F0A-4E73-B00C-AD6D718C77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6F778-5720-40EC-A83C-42057168A3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219">
            <a:extLst>
              <a:ext uri="{FF2B5EF4-FFF2-40B4-BE49-F238E27FC236}">
                <a16:creationId xmlns:a16="http://schemas.microsoft.com/office/drawing/2014/main" xmlns="" id="{9ABAB477-C891-4E75-B2DC-BD92B998C8A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>
            <a:extLst>
              <a:ext uri="{FF2B5EF4-FFF2-40B4-BE49-F238E27FC236}">
                <a16:creationId xmlns:a16="http://schemas.microsoft.com/office/drawing/2014/main" xmlns="" id="{A1F77C8E-7AC5-45C6-9687-9E28A1F888D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36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xmlns="" id="{B768F180-3DD3-4F31-99AC-75585870C9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2EA39-B39C-40E5-B01C-AACD4569473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xmlns="" id="{1850718A-658A-4EA3-AF63-1C7A3875391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xmlns="" id="{41295525-41F3-4F81-8EAC-66170C57DB3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0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18">
            <a:extLst>
              <a:ext uri="{FF2B5EF4-FFF2-40B4-BE49-F238E27FC236}">
                <a16:creationId xmlns:a16="http://schemas.microsoft.com/office/drawing/2014/main" xmlns="" id="{2B9E4C80-1F69-4277-9630-64EEBDC7877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3391F-5BC3-4931-AFA9-CB570A56E1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219">
            <a:extLst>
              <a:ext uri="{FF2B5EF4-FFF2-40B4-BE49-F238E27FC236}">
                <a16:creationId xmlns:a16="http://schemas.microsoft.com/office/drawing/2014/main" xmlns="" id="{9CCBE56A-E4F9-4F4D-AFF1-F3F52F301AE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>
            <a:extLst>
              <a:ext uri="{FF2B5EF4-FFF2-40B4-BE49-F238E27FC236}">
                <a16:creationId xmlns:a16="http://schemas.microsoft.com/office/drawing/2014/main" xmlns="" id="{FFE57F7D-AE9C-416E-B28F-1ADDF8C709A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23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3AD6F397-1B65-44F8-8995-6CC253C9E78A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D8F5865-ED3E-4E45-AA2F-39CA8AE8E7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85C8DE7-10A1-4078-84FF-C8D9FA0D0F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B4A145-8224-4617-B63F-70AFA60449D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67D1A9BA-D105-4C02-884C-A81A94F26431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93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96B8168-17FF-4273-9782-CB889906F4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9EC4989-C9F4-424E-8A28-72B1B430DC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2736BA3-25F9-438C-9C81-C1B81C59D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71CB5-C382-4023-912D-8D86ECA020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996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0996ED6-048C-4FF2-BED5-48646B8B6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C5C6535-389B-4F12-9260-7778490C6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B7F4539-CBEA-4F65-95D1-70B775060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4A2D85-E8A9-4B50-AF64-EF5ECE7EF6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44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3E7D00-9955-4B68-8357-204F99BAC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655F4F-B013-4DE3-82BE-FD09A11470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D82FCF-640A-4A11-A27B-456F53817B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D8889-F78B-436F-8938-EF9A652965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277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EC9320C-B01B-4180-87B1-C63E44527A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45B2475-AF7D-4418-9E68-DA54FE8D80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05D0D51-9966-437A-AB99-247B82EDE5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672D3-F3F6-4C5E-A365-8DBBA7AF43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362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763FB63-9B25-4F25-81B1-D3640FBCC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99590BD-6AC6-40CB-B05D-8905E474D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EC2CF13-51EF-48FB-A457-2D92C3691C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2E9CA1-8C64-4703-BC1D-515A6BBE6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24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EAEC4F-8CA5-4702-922B-C528E45987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7F6F04-AACB-4407-876B-5E38004E79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9C3DDB4-B93D-4C51-A51D-671D5C06FD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A3BD7-F314-4111-BA58-C23E0AC83F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57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8A958A0-7B83-4D26-9179-FB7562D255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CBE7296-0CEA-4CAD-8D8B-0E4C7C117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DA2DC9A-F251-4B3D-8B78-01E96F793B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30524-8107-4687-956A-6267A4801E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828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8557929-F83D-4659-B0E3-49D84DCF1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D2EB02F-7884-4DC2-AE08-1AB7BA4D72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9E49B9E-2DF5-4193-9058-22AB0F997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42247-71A8-4588-A91C-23C574DBE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81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8128D26-0A50-4324-BF7D-877C106C5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6EF930C-89B2-4479-A391-961F5F6D05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54C047-AA40-4192-9595-4895E1811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E8C96-722C-4234-804F-C33EF1C60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351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B4F0DC-2CEC-4CE3-B8F5-5B32A7B5A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D84DC22-BFAF-47E2-9D2D-199E2B8C02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E1D406F-723A-44D6-9E6A-BC35CD1F6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42650-5A14-42AF-81B8-219A6425A6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17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F15B63C-E97A-4D55-8C41-664E16B6D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A6C1FC8-6B6B-47E4-8739-EA834A9588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E7D72F2-5770-4477-8069-7EEAE40B12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950A4-12E5-43EB-9F90-F2ED332B0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642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4">
            <a:extLst>
              <a:ext uri="{FF2B5EF4-FFF2-40B4-BE49-F238E27FC236}">
                <a16:creationId xmlns:a16="http://schemas.microsoft.com/office/drawing/2014/main" xmlns="" id="{F8A93492-0856-4944-A750-CBBD8AE5EB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155">
            <a:extLst>
              <a:ext uri="{FF2B5EF4-FFF2-40B4-BE49-F238E27FC236}">
                <a16:creationId xmlns:a16="http://schemas.microsoft.com/office/drawing/2014/main" xmlns="" id="{74FA89F0-4F6F-4762-852F-340132E908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56">
            <a:extLst>
              <a:ext uri="{FF2B5EF4-FFF2-40B4-BE49-F238E27FC236}">
                <a16:creationId xmlns:a16="http://schemas.microsoft.com/office/drawing/2014/main" xmlns="" id="{8DF4825A-AC6E-4B14-A6CD-0119C110B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9CA533-1B1C-44C1-8A37-6FF4664BC520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849771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xmlns="" id="{577B8B6D-3C74-4455-8D08-25DAFC7E88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xmlns="" id="{72F5C791-30A9-42EB-865F-1AE656EF4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xmlns="" id="{7DCEDB12-34E0-4836-81E2-A07C3D51F4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2CF3EB-68A4-4F1E-A3A6-976BF1ED9498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82312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xmlns="" id="{23801297-4440-4D7E-A9F5-C91AF4390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xmlns="" id="{29A77535-5CB6-4BB4-AAD8-A63B492CD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xmlns="" id="{0994D86A-0AA1-4C22-B72B-733EC6538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EB066B-3E6C-45C4-8D60-C99E79C90443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127708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xmlns="" id="{E7B327DD-1DB5-4AA8-AE9F-4815F29CE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xmlns="" id="{0CD2FA9A-259A-4F24-9137-25B2A80B6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xmlns="" id="{6C620374-8DCF-4B10-A5AF-CAECB4ADB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9845F-A7DD-4891-BF11-9B7889E8509B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970510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54">
            <a:extLst>
              <a:ext uri="{FF2B5EF4-FFF2-40B4-BE49-F238E27FC236}">
                <a16:creationId xmlns:a16="http://schemas.microsoft.com/office/drawing/2014/main" xmlns="" id="{25661F35-33ED-499F-A77A-E634E0803A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155">
            <a:extLst>
              <a:ext uri="{FF2B5EF4-FFF2-40B4-BE49-F238E27FC236}">
                <a16:creationId xmlns:a16="http://schemas.microsoft.com/office/drawing/2014/main" xmlns="" id="{10BB01ED-2692-47DB-A499-1F3A487EC5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156">
            <a:extLst>
              <a:ext uri="{FF2B5EF4-FFF2-40B4-BE49-F238E27FC236}">
                <a16:creationId xmlns:a16="http://schemas.microsoft.com/office/drawing/2014/main" xmlns="" id="{A9D62E75-7802-4611-B0FB-9F6FA08A4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D4DEA3-6847-4B67-8498-CB0EA2AEFCD0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630214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0118C67-E939-4236-B29C-BBEB7EF40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4201FEC-5F3F-42AF-8617-7A130B38CD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3E812B0-9190-401F-B15A-94C78FFD30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57946-C5E5-41A6-A0EF-7DA1F7E60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17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780C2C5-C867-490A-A66B-A3CC264E8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047DF44-CBC7-4A1B-BC4F-CFD49BCB90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3E75E47-C48F-4031-A666-2D63CA749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CD7C3-2EDD-4C2F-8677-B8589AF91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02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83ED3F2-24F1-4EB6-B9FC-D075600EE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1E16D11-423D-4659-846B-1A11D99223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5D27EFD-ED81-4D7D-9F5A-8D982F0A6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094C1-8B05-4955-8660-7A61FC8BED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2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D6D03C-4763-4782-BC00-D269813DE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B8D050D-C64C-4045-9A5A-C79E40AD0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0AF99-0568-4108-93AB-D7CB3BE018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91EDE-589A-435C-8921-1B5D47D01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53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CFB349-F6B4-4A4C-A018-0F38F28759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5B53E3-A9DB-499F-91D1-1C8E6096A2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F941B1E-5484-4CCB-B718-3F1BB4885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C8D64-B2DC-4575-B1D9-2B123A39A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7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8097D75-0EA4-44AF-B4B2-02D7D6A3B7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7EB6DC1-0261-4D65-AB2B-CF96FF7381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A1205BB1-178E-48E6-B903-61CED6948AB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D4EF2AD5-451A-4E99-B8D2-9B953E897D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8CAEDB0-E041-4743-9DE8-18ED4BE4F93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928DA8F-3834-4BC0-9F32-3B5DB92782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xmlns="" id="{AB76DEC6-A2E1-47A5-9061-A5D67DC24571}"/>
              </a:ext>
            </a:extLst>
          </p:cNvPr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>
              <a:extLst>
                <a:ext uri="{FF2B5EF4-FFF2-40B4-BE49-F238E27FC236}">
                  <a16:creationId xmlns:a16="http://schemas.microsoft.com/office/drawing/2014/main" xmlns="" id="{AC23A398-77A8-4C58-AF2A-6A32CA163BE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03 h 2182"/>
                <a:gd name="T4" fmla="*/ 7782 w 4897"/>
                <a:gd name="T5" fmla="*/ 103 h 2182"/>
                <a:gd name="T6" fmla="*/ 778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4">
              <a:extLst>
                <a:ext uri="{FF2B5EF4-FFF2-40B4-BE49-F238E27FC236}">
                  <a16:creationId xmlns:a16="http://schemas.microsoft.com/office/drawing/2014/main" xmlns="" id="{2B0FD84F-61B8-4A0F-BCA0-6255DAAF30E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>
              <a:extLst>
                <a:ext uri="{FF2B5EF4-FFF2-40B4-BE49-F238E27FC236}">
                  <a16:creationId xmlns:a16="http://schemas.microsoft.com/office/drawing/2014/main" xmlns="" id="{BEAB6120-CA04-4B96-B91E-077DC6F1A2E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92 h 2182"/>
                <a:gd name="T4" fmla="*/ 7782 w 4897"/>
                <a:gd name="T5" fmla="*/ 92 h 2182"/>
                <a:gd name="T6" fmla="*/ 778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xmlns="" id="{707C0718-408D-4531-BDDE-35D9874AB84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6 h 149"/>
                <a:gd name="T4" fmla="*/ 3940 w 5387"/>
                <a:gd name="T5" fmla="*/ 6 h 149"/>
                <a:gd name="T6" fmla="*/ 3940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7">
              <a:extLst>
                <a:ext uri="{FF2B5EF4-FFF2-40B4-BE49-F238E27FC236}">
                  <a16:creationId xmlns:a16="http://schemas.microsoft.com/office/drawing/2014/main" xmlns="" id="{9F7582FB-BA79-45CC-BC1E-BDEAFE8AD44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1474 h 2161"/>
                <a:gd name="T4" fmla="*/ 29 w 29"/>
                <a:gd name="T5" fmla="*/ 1474 h 2161"/>
                <a:gd name="T6" fmla="*/ 27 w 29"/>
                <a:gd name="T7" fmla="*/ 18 h 2161"/>
                <a:gd name="T8" fmla="*/ 0 w 29"/>
                <a:gd name="T9" fmla="*/ 0 h 2161"/>
                <a:gd name="T10" fmla="*/ 0 w 29"/>
                <a:gd name="T11" fmla="*/ 0 h 2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F791F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8">
              <a:extLst>
                <a:ext uri="{FF2B5EF4-FFF2-40B4-BE49-F238E27FC236}">
                  <a16:creationId xmlns:a16="http://schemas.microsoft.com/office/drawing/2014/main" xmlns="" id="{2CFC70ED-15D4-4421-9C89-DD2D1F2A467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rgbClr val="1F791F"/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9">
              <a:extLst>
                <a:ext uri="{FF2B5EF4-FFF2-40B4-BE49-F238E27FC236}">
                  <a16:creationId xmlns:a16="http://schemas.microsoft.com/office/drawing/2014/main" xmlns="" id="{8727EABE-8285-4103-BF1F-DBE43225236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6 h 149"/>
                <a:gd name="T4" fmla="*/ 1539 w 5387"/>
                <a:gd name="T5" fmla="*/ 6 h 149"/>
                <a:gd name="T6" fmla="*/ 1539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rgbClr val="005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10">
              <a:extLst>
                <a:ext uri="{FF2B5EF4-FFF2-40B4-BE49-F238E27FC236}">
                  <a16:creationId xmlns:a16="http://schemas.microsoft.com/office/drawing/2014/main" xmlns="" id="{EC701359-9018-48BF-AA12-D3F8F533804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F791F"/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3" name="Rectangle 11">
            <a:extLst>
              <a:ext uri="{FF2B5EF4-FFF2-40B4-BE49-F238E27FC236}">
                <a16:creationId xmlns:a16="http://schemas.microsoft.com/office/drawing/2014/main" xmlns="" id="{003B9F40-9A82-47E2-AA7F-FB18C8E88B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44" name="Rectangle 12">
            <a:extLst>
              <a:ext uri="{FF2B5EF4-FFF2-40B4-BE49-F238E27FC236}">
                <a16:creationId xmlns:a16="http://schemas.microsoft.com/office/drawing/2014/main" xmlns="" id="{F3BFC0B6-48A0-4EE1-9215-C357217C91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45" name="Rectangle 13">
            <a:extLst>
              <a:ext uri="{FF2B5EF4-FFF2-40B4-BE49-F238E27FC236}">
                <a16:creationId xmlns:a16="http://schemas.microsoft.com/office/drawing/2014/main" xmlns="" id="{22FE26E6-4CCC-41AD-8F68-BDF981246B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0801EF6-B906-415B-A874-787FC043DD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4046" name="Rectangle 14">
            <a:extLst>
              <a:ext uri="{FF2B5EF4-FFF2-40B4-BE49-F238E27FC236}">
                <a16:creationId xmlns:a16="http://schemas.microsoft.com/office/drawing/2014/main" xmlns="" id="{212415E5-B3AD-47BD-A865-1FD810E50D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4047" name="Rectangle 15">
            <a:extLst>
              <a:ext uri="{FF2B5EF4-FFF2-40B4-BE49-F238E27FC236}">
                <a16:creationId xmlns:a16="http://schemas.microsoft.com/office/drawing/2014/main" xmlns="" id="{CAB5D5DA-628A-43E9-A2A2-7D20D5A2C396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2F2F4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xmlns="" id="{84B5D548-5C29-4CAC-A8DA-3DBEB8270366}"/>
              </a:ext>
            </a:extLst>
          </p:cNvPr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47107" name="Rectangle 3">
              <a:extLst>
                <a:ext uri="{FF2B5EF4-FFF2-40B4-BE49-F238E27FC236}">
                  <a16:creationId xmlns:a16="http://schemas.microsoft.com/office/drawing/2014/main" xmlns="" id="{35E99D50-45B4-4393-9859-BBB6CAE97C0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08" name="Rectangle 4">
              <a:extLst>
                <a:ext uri="{FF2B5EF4-FFF2-40B4-BE49-F238E27FC236}">
                  <a16:creationId xmlns:a16="http://schemas.microsoft.com/office/drawing/2014/main" xmlns="" id="{43FA49B2-6928-44FD-BD5A-B341C032653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09" name="Rectangle 5">
              <a:extLst>
                <a:ext uri="{FF2B5EF4-FFF2-40B4-BE49-F238E27FC236}">
                  <a16:creationId xmlns:a16="http://schemas.microsoft.com/office/drawing/2014/main" xmlns="" id="{A4DAA18F-DC17-452C-AC90-8E22829E8CC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10" name="Rectangle 6">
              <a:extLst>
                <a:ext uri="{FF2B5EF4-FFF2-40B4-BE49-F238E27FC236}">
                  <a16:creationId xmlns:a16="http://schemas.microsoft.com/office/drawing/2014/main" xmlns="" id="{D08A3293-D619-4D38-A67F-94A9A6D78DD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11" name="Rectangle 7">
              <a:extLst>
                <a:ext uri="{FF2B5EF4-FFF2-40B4-BE49-F238E27FC236}">
                  <a16:creationId xmlns:a16="http://schemas.microsoft.com/office/drawing/2014/main" xmlns="" id="{A01CE61D-DF01-4968-B3A5-9548306D947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12" name="Rectangle 8">
              <a:extLst>
                <a:ext uri="{FF2B5EF4-FFF2-40B4-BE49-F238E27FC236}">
                  <a16:creationId xmlns:a16="http://schemas.microsoft.com/office/drawing/2014/main" xmlns="" id="{18C7DDA8-C920-4254-A467-B6F0BC63363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13" name="Rectangle 9">
              <a:extLst>
                <a:ext uri="{FF2B5EF4-FFF2-40B4-BE49-F238E27FC236}">
                  <a16:creationId xmlns:a16="http://schemas.microsoft.com/office/drawing/2014/main" xmlns="" id="{E16E39B9-ECE3-4C09-8651-7E2C9D15674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14" name="Rectangle 10">
              <a:extLst>
                <a:ext uri="{FF2B5EF4-FFF2-40B4-BE49-F238E27FC236}">
                  <a16:creationId xmlns:a16="http://schemas.microsoft.com/office/drawing/2014/main" xmlns="" id="{A47EC725-46FD-4048-A15A-8E9CA1CEBE6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15" name="Rectangle 11">
              <a:extLst>
                <a:ext uri="{FF2B5EF4-FFF2-40B4-BE49-F238E27FC236}">
                  <a16:creationId xmlns:a16="http://schemas.microsoft.com/office/drawing/2014/main" xmlns="" id="{B2FB99F7-8009-48E4-8A5D-C54DD3C743F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16" name="Rectangle 12">
              <a:extLst>
                <a:ext uri="{FF2B5EF4-FFF2-40B4-BE49-F238E27FC236}">
                  <a16:creationId xmlns:a16="http://schemas.microsoft.com/office/drawing/2014/main" xmlns="" id="{5E109307-0849-4CBC-B12B-36F6083C736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17" name="Rectangle 13">
              <a:extLst>
                <a:ext uri="{FF2B5EF4-FFF2-40B4-BE49-F238E27FC236}">
                  <a16:creationId xmlns:a16="http://schemas.microsoft.com/office/drawing/2014/main" xmlns="" id="{86C563F5-B5B8-43C0-A7F1-86792DD3ADD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18" name="Rectangle 14">
              <a:extLst>
                <a:ext uri="{FF2B5EF4-FFF2-40B4-BE49-F238E27FC236}">
                  <a16:creationId xmlns:a16="http://schemas.microsoft.com/office/drawing/2014/main" xmlns="" id="{DFDA7E74-456F-4226-87C3-B80757F4287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19" name="Rectangle 15">
              <a:extLst>
                <a:ext uri="{FF2B5EF4-FFF2-40B4-BE49-F238E27FC236}">
                  <a16:creationId xmlns:a16="http://schemas.microsoft.com/office/drawing/2014/main" xmlns="" id="{225F0118-581B-49BC-9E5B-005C4BB1C80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20" name="Rectangle 16">
              <a:extLst>
                <a:ext uri="{FF2B5EF4-FFF2-40B4-BE49-F238E27FC236}">
                  <a16:creationId xmlns:a16="http://schemas.microsoft.com/office/drawing/2014/main" xmlns="" id="{D383D2EC-9A66-4FC9-A9DB-8DE06C55F7F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21" name="Rectangle 17">
              <a:extLst>
                <a:ext uri="{FF2B5EF4-FFF2-40B4-BE49-F238E27FC236}">
                  <a16:creationId xmlns:a16="http://schemas.microsoft.com/office/drawing/2014/main" xmlns="" id="{C9E21323-008A-4591-80C3-1D49989F4E1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22" name="Rectangle 18">
              <a:extLst>
                <a:ext uri="{FF2B5EF4-FFF2-40B4-BE49-F238E27FC236}">
                  <a16:creationId xmlns:a16="http://schemas.microsoft.com/office/drawing/2014/main" xmlns="" id="{6D6B2ECB-34E9-4031-B5FC-750F4F98D5E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23" name="Rectangle 19">
              <a:extLst>
                <a:ext uri="{FF2B5EF4-FFF2-40B4-BE49-F238E27FC236}">
                  <a16:creationId xmlns:a16="http://schemas.microsoft.com/office/drawing/2014/main" xmlns="" id="{2ED9304E-5ABD-4132-BB37-D25709146AA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24" name="Rectangle 20">
              <a:extLst>
                <a:ext uri="{FF2B5EF4-FFF2-40B4-BE49-F238E27FC236}">
                  <a16:creationId xmlns:a16="http://schemas.microsoft.com/office/drawing/2014/main" xmlns="" id="{7CA7F8E3-FB6B-4F7F-8418-5857F370179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25" name="Rectangle 21">
              <a:extLst>
                <a:ext uri="{FF2B5EF4-FFF2-40B4-BE49-F238E27FC236}">
                  <a16:creationId xmlns:a16="http://schemas.microsoft.com/office/drawing/2014/main" xmlns="" id="{97217C9D-3B80-47FC-9ED7-7326D59BACE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26" name="Rectangle 22">
              <a:extLst>
                <a:ext uri="{FF2B5EF4-FFF2-40B4-BE49-F238E27FC236}">
                  <a16:creationId xmlns:a16="http://schemas.microsoft.com/office/drawing/2014/main" xmlns="" id="{80EE18F0-F760-409B-918E-93A717F077E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27" name="Rectangle 23">
              <a:extLst>
                <a:ext uri="{FF2B5EF4-FFF2-40B4-BE49-F238E27FC236}">
                  <a16:creationId xmlns:a16="http://schemas.microsoft.com/office/drawing/2014/main" xmlns="" id="{B1BC2E2C-D096-4851-A3A4-33B8B639AA5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28" name="Rectangle 24">
              <a:extLst>
                <a:ext uri="{FF2B5EF4-FFF2-40B4-BE49-F238E27FC236}">
                  <a16:creationId xmlns:a16="http://schemas.microsoft.com/office/drawing/2014/main" xmlns="" id="{768F890D-FDD7-4E17-9803-890ABA08390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29" name="Rectangle 25">
              <a:extLst>
                <a:ext uri="{FF2B5EF4-FFF2-40B4-BE49-F238E27FC236}">
                  <a16:creationId xmlns:a16="http://schemas.microsoft.com/office/drawing/2014/main" xmlns="" id="{51EC22E8-BB29-40D9-948E-591EE68729F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30" name="Rectangle 26">
              <a:extLst>
                <a:ext uri="{FF2B5EF4-FFF2-40B4-BE49-F238E27FC236}">
                  <a16:creationId xmlns:a16="http://schemas.microsoft.com/office/drawing/2014/main" xmlns="" id="{A5288D93-0809-40C4-B989-0BD6CE341CF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31" name="Rectangle 27">
              <a:extLst>
                <a:ext uri="{FF2B5EF4-FFF2-40B4-BE49-F238E27FC236}">
                  <a16:creationId xmlns:a16="http://schemas.microsoft.com/office/drawing/2014/main" xmlns="" id="{DCF56E80-CAD6-4245-B841-F95F4757D0B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32" name="Rectangle 28">
              <a:extLst>
                <a:ext uri="{FF2B5EF4-FFF2-40B4-BE49-F238E27FC236}">
                  <a16:creationId xmlns:a16="http://schemas.microsoft.com/office/drawing/2014/main" xmlns="" id="{03560507-286A-407C-B22F-E5D6E2743F0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33" name="Rectangle 29">
              <a:extLst>
                <a:ext uri="{FF2B5EF4-FFF2-40B4-BE49-F238E27FC236}">
                  <a16:creationId xmlns:a16="http://schemas.microsoft.com/office/drawing/2014/main" xmlns="" id="{4D1C11B7-E651-4A84-8638-E6FECF14CB2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34" name="Rectangle 30">
              <a:extLst>
                <a:ext uri="{FF2B5EF4-FFF2-40B4-BE49-F238E27FC236}">
                  <a16:creationId xmlns:a16="http://schemas.microsoft.com/office/drawing/2014/main" xmlns="" id="{132127B0-F443-4CFE-AF2F-BE0D7B78F5B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35" name="Rectangle 31">
              <a:extLst>
                <a:ext uri="{FF2B5EF4-FFF2-40B4-BE49-F238E27FC236}">
                  <a16:creationId xmlns:a16="http://schemas.microsoft.com/office/drawing/2014/main" xmlns="" id="{636300E5-E3EB-4BB6-9698-3B8EBE71F5B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36" name="Rectangle 32">
              <a:extLst>
                <a:ext uri="{FF2B5EF4-FFF2-40B4-BE49-F238E27FC236}">
                  <a16:creationId xmlns:a16="http://schemas.microsoft.com/office/drawing/2014/main" xmlns="" id="{B0A62BE3-310C-410E-8500-136EBDE951D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37" name="Rectangle 33">
              <a:extLst>
                <a:ext uri="{FF2B5EF4-FFF2-40B4-BE49-F238E27FC236}">
                  <a16:creationId xmlns:a16="http://schemas.microsoft.com/office/drawing/2014/main" xmlns="" id="{EB5F3ACC-48F3-4E30-8972-B6ADA72299B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38" name="Rectangle 34">
              <a:extLst>
                <a:ext uri="{FF2B5EF4-FFF2-40B4-BE49-F238E27FC236}">
                  <a16:creationId xmlns:a16="http://schemas.microsoft.com/office/drawing/2014/main" xmlns="" id="{AF800512-3843-49C2-8DFB-9BFC1869ED9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7139" name="Oval 35">
              <a:extLst>
                <a:ext uri="{FF2B5EF4-FFF2-40B4-BE49-F238E27FC236}">
                  <a16:creationId xmlns:a16="http://schemas.microsoft.com/office/drawing/2014/main" xmlns="" id="{AC91E9FB-3D22-4AD7-B4B1-8F30E0821B3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0" name="Oval 36">
              <a:extLst>
                <a:ext uri="{FF2B5EF4-FFF2-40B4-BE49-F238E27FC236}">
                  <a16:creationId xmlns:a16="http://schemas.microsoft.com/office/drawing/2014/main" xmlns="" id="{CE21DF33-A32C-4151-979D-BE28AEFE19F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1" name="Oval 37">
              <a:extLst>
                <a:ext uri="{FF2B5EF4-FFF2-40B4-BE49-F238E27FC236}">
                  <a16:creationId xmlns:a16="http://schemas.microsoft.com/office/drawing/2014/main" xmlns="" id="{26B6D759-B770-4D08-9E26-09F12EADD0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2" name="Oval 38">
              <a:extLst>
                <a:ext uri="{FF2B5EF4-FFF2-40B4-BE49-F238E27FC236}">
                  <a16:creationId xmlns:a16="http://schemas.microsoft.com/office/drawing/2014/main" xmlns="" id="{56BE0721-DA5C-4443-AD26-B33602B1F79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3" name="Oval 39">
              <a:extLst>
                <a:ext uri="{FF2B5EF4-FFF2-40B4-BE49-F238E27FC236}">
                  <a16:creationId xmlns:a16="http://schemas.microsoft.com/office/drawing/2014/main" xmlns="" id="{7E79033D-7A82-411A-BBF8-4CC79F4352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4" name="Oval 40">
              <a:extLst>
                <a:ext uri="{FF2B5EF4-FFF2-40B4-BE49-F238E27FC236}">
                  <a16:creationId xmlns:a16="http://schemas.microsoft.com/office/drawing/2014/main" xmlns="" id="{DF11A541-9DF3-4C79-8C58-F581DABB7B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5" name="Oval 41">
              <a:extLst>
                <a:ext uri="{FF2B5EF4-FFF2-40B4-BE49-F238E27FC236}">
                  <a16:creationId xmlns:a16="http://schemas.microsoft.com/office/drawing/2014/main" xmlns="" id="{45EE5324-341A-414C-B319-5ECC44A45EF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6" name="Oval 42">
              <a:extLst>
                <a:ext uri="{FF2B5EF4-FFF2-40B4-BE49-F238E27FC236}">
                  <a16:creationId xmlns:a16="http://schemas.microsoft.com/office/drawing/2014/main" xmlns="" id="{5596D675-2D4E-442A-AFBB-7794B8DB234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7" name="Oval 43">
              <a:extLst>
                <a:ext uri="{FF2B5EF4-FFF2-40B4-BE49-F238E27FC236}">
                  <a16:creationId xmlns:a16="http://schemas.microsoft.com/office/drawing/2014/main" xmlns="" id="{5FDB8CF5-178D-4B45-A71F-49BAC6D448B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8" name="Oval 44">
              <a:extLst>
                <a:ext uri="{FF2B5EF4-FFF2-40B4-BE49-F238E27FC236}">
                  <a16:creationId xmlns:a16="http://schemas.microsoft.com/office/drawing/2014/main" xmlns="" id="{E3765008-B50D-435E-8A30-BD99F0B37C9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9" name="Oval 45">
              <a:extLst>
                <a:ext uri="{FF2B5EF4-FFF2-40B4-BE49-F238E27FC236}">
                  <a16:creationId xmlns:a16="http://schemas.microsoft.com/office/drawing/2014/main" xmlns="" id="{C9B44C91-1880-4A94-8B14-31667E7174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50" name="Oval 46">
              <a:extLst>
                <a:ext uri="{FF2B5EF4-FFF2-40B4-BE49-F238E27FC236}">
                  <a16:creationId xmlns:a16="http://schemas.microsoft.com/office/drawing/2014/main" xmlns="" id="{6A777DCD-DE49-4CE0-8225-7F7B3756F7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51" name="Oval 47">
              <a:extLst>
                <a:ext uri="{FF2B5EF4-FFF2-40B4-BE49-F238E27FC236}">
                  <a16:creationId xmlns:a16="http://schemas.microsoft.com/office/drawing/2014/main" xmlns="" id="{DDFE858C-81A6-45F2-8ABA-823412B5662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52" name="Oval 48">
              <a:extLst>
                <a:ext uri="{FF2B5EF4-FFF2-40B4-BE49-F238E27FC236}">
                  <a16:creationId xmlns:a16="http://schemas.microsoft.com/office/drawing/2014/main" xmlns="" id="{B09E4F67-455F-47FF-B90A-CA09A584929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53" name="Oval 49">
              <a:extLst>
                <a:ext uri="{FF2B5EF4-FFF2-40B4-BE49-F238E27FC236}">
                  <a16:creationId xmlns:a16="http://schemas.microsoft.com/office/drawing/2014/main" xmlns="" id="{BFD6A317-4AD2-4650-BC90-547B5D8A2E0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54" name="Oval 50">
              <a:extLst>
                <a:ext uri="{FF2B5EF4-FFF2-40B4-BE49-F238E27FC236}">
                  <a16:creationId xmlns:a16="http://schemas.microsoft.com/office/drawing/2014/main" xmlns="" id="{C06C9ACB-6866-422A-9D4B-A54AB1C3A7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55" name="Oval 51">
              <a:extLst>
                <a:ext uri="{FF2B5EF4-FFF2-40B4-BE49-F238E27FC236}">
                  <a16:creationId xmlns:a16="http://schemas.microsoft.com/office/drawing/2014/main" xmlns="" id="{91675606-900B-4DC6-B4EF-AFDEE3E9198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56" name="Oval 52">
              <a:extLst>
                <a:ext uri="{FF2B5EF4-FFF2-40B4-BE49-F238E27FC236}">
                  <a16:creationId xmlns:a16="http://schemas.microsoft.com/office/drawing/2014/main" xmlns="" id="{890E854C-52E8-4524-B271-EF654153C8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57" name="Oval 53">
              <a:extLst>
                <a:ext uri="{FF2B5EF4-FFF2-40B4-BE49-F238E27FC236}">
                  <a16:creationId xmlns:a16="http://schemas.microsoft.com/office/drawing/2014/main" xmlns="" id="{F1B810F0-F843-4BAA-8DA9-A1185FCF19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58" name="Oval 54">
              <a:extLst>
                <a:ext uri="{FF2B5EF4-FFF2-40B4-BE49-F238E27FC236}">
                  <a16:creationId xmlns:a16="http://schemas.microsoft.com/office/drawing/2014/main" xmlns="" id="{3ECDB8C7-77B6-45E5-87F7-3CB8FC22E6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59" name="Oval 55">
              <a:extLst>
                <a:ext uri="{FF2B5EF4-FFF2-40B4-BE49-F238E27FC236}">
                  <a16:creationId xmlns:a16="http://schemas.microsoft.com/office/drawing/2014/main" xmlns="" id="{40DD5AC6-228F-472E-887B-27A7F81A3D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60" name="Oval 56">
              <a:extLst>
                <a:ext uri="{FF2B5EF4-FFF2-40B4-BE49-F238E27FC236}">
                  <a16:creationId xmlns:a16="http://schemas.microsoft.com/office/drawing/2014/main" xmlns="" id="{0CC06A8B-4A62-4A42-A7D6-C2B0E6F732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61" name="Oval 57">
              <a:extLst>
                <a:ext uri="{FF2B5EF4-FFF2-40B4-BE49-F238E27FC236}">
                  <a16:creationId xmlns:a16="http://schemas.microsoft.com/office/drawing/2014/main" xmlns="" id="{55D90FC5-90B9-4EB5-B60F-C1520F6062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62" name="Oval 58">
              <a:extLst>
                <a:ext uri="{FF2B5EF4-FFF2-40B4-BE49-F238E27FC236}">
                  <a16:creationId xmlns:a16="http://schemas.microsoft.com/office/drawing/2014/main" xmlns="" id="{213A1797-4223-4057-A158-C106ACC75C6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63" name="Oval 59">
              <a:extLst>
                <a:ext uri="{FF2B5EF4-FFF2-40B4-BE49-F238E27FC236}">
                  <a16:creationId xmlns:a16="http://schemas.microsoft.com/office/drawing/2014/main" xmlns="" id="{D704B9F0-51DB-4E58-AF91-1E2861DD43F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64" name="Oval 60">
              <a:extLst>
                <a:ext uri="{FF2B5EF4-FFF2-40B4-BE49-F238E27FC236}">
                  <a16:creationId xmlns:a16="http://schemas.microsoft.com/office/drawing/2014/main" xmlns="" id="{674634B3-1FC5-42DB-BA90-8B784CDCD9D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65" name="Oval 61">
              <a:extLst>
                <a:ext uri="{FF2B5EF4-FFF2-40B4-BE49-F238E27FC236}">
                  <a16:creationId xmlns:a16="http://schemas.microsoft.com/office/drawing/2014/main" xmlns="" id="{DA444C92-4D23-4891-8083-17F595EA960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66" name="Oval 62">
              <a:extLst>
                <a:ext uri="{FF2B5EF4-FFF2-40B4-BE49-F238E27FC236}">
                  <a16:creationId xmlns:a16="http://schemas.microsoft.com/office/drawing/2014/main" xmlns="" id="{20AE605E-7943-4ED9-8DD4-2E4AB9455AB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67" name="Oval 63">
              <a:extLst>
                <a:ext uri="{FF2B5EF4-FFF2-40B4-BE49-F238E27FC236}">
                  <a16:creationId xmlns:a16="http://schemas.microsoft.com/office/drawing/2014/main" xmlns="" id="{58D95F30-804E-41C3-BC5C-0EBCDE2ACA3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68" name="Oval 64">
              <a:extLst>
                <a:ext uri="{FF2B5EF4-FFF2-40B4-BE49-F238E27FC236}">
                  <a16:creationId xmlns:a16="http://schemas.microsoft.com/office/drawing/2014/main" xmlns="" id="{5FE7D0CB-6212-46E0-A039-386243DD68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69" name="Oval 65">
              <a:extLst>
                <a:ext uri="{FF2B5EF4-FFF2-40B4-BE49-F238E27FC236}">
                  <a16:creationId xmlns:a16="http://schemas.microsoft.com/office/drawing/2014/main" xmlns="" id="{1A53CD59-BBE8-4C8C-8743-6289263016F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70" name="Oval 66">
              <a:extLst>
                <a:ext uri="{FF2B5EF4-FFF2-40B4-BE49-F238E27FC236}">
                  <a16:creationId xmlns:a16="http://schemas.microsoft.com/office/drawing/2014/main" xmlns="" id="{A5A5C5F4-0F8A-4060-B01E-76A2B2823AF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71" name="Oval 67">
              <a:extLst>
                <a:ext uri="{FF2B5EF4-FFF2-40B4-BE49-F238E27FC236}">
                  <a16:creationId xmlns:a16="http://schemas.microsoft.com/office/drawing/2014/main" xmlns="" id="{00892ECE-3A5C-400A-9487-5F959E3C27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72" name="Oval 68">
              <a:extLst>
                <a:ext uri="{FF2B5EF4-FFF2-40B4-BE49-F238E27FC236}">
                  <a16:creationId xmlns:a16="http://schemas.microsoft.com/office/drawing/2014/main" xmlns="" id="{0EC6AB87-1786-41B2-B4F2-B493DD6910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73" name="Oval 69">
              <a:extLst>
                <a:ext uri="{FF2B5EF4-FFF2-40B4-BE49-F238E27FC236}">
                  <a16:creationId xmlns:a16="http://schemas.microsoft.com/office/drawing/2014/main" xmlns="" id="{21608C39-C038-4F69-8056-C10EC592EE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74" name="Oval 70">
              <a:extLst>
                <a:ext uri="{FF2B5EF4-FFF2-40B4-BE49-F238E27FC236}">
                  <a16:creationId xmlns:a16="http://schemas.microsoft.com/office/drawing/2014/main" xmlns="" id="{D22BD80D-D23E-4705-AC65-34475FB491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75" name="Oval 71">
              <a:extLst>
                <a:ext uri="{FF2B5EF4-FFF2-40B4-BE49-F238E27FC236}">
                  <a16:creationId xmlns:a16="http://schemas.microsoft.com/office/drawing/2014/main" xmlns="" id="{53F8E326-F970-4790-8AC0-5E990002A0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76" name="Oval 72">
              <a:extLst>
                <a:ext uri="{FF2B5EF4-FFF2-40B4-BE49-F238E27FC236}">
                  <a16:creationId xmlns:a16="http://schemas.microsoft.com/office/drawing/2014/main" xmlns="" id="{C7E3DF9B-4279-4512-935A-5A68A40375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77" name="Oval 73">
              <a:extLst>
                <a:ext uri="{FF2B5EF4-FFF2-40B4-BE49-F238E27FC236}">
                  <a16:creationId xmlns:a16="http://schemas.microsoft.com/office/drawing/2014/main" xmlns="" id="{C7FEB67E-759D-49EA-9F0F-C1C18057890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78" name="Oval 74">
              <a:extLst>
                <a:ext uri="{FF2B5EF4-FFF2-40B4-BE49-F238E27FC236}">
                  <a16:creationId xmlns:a16="http://schemas.microsoft.com/office/drawing/2014/main" xmlns="" id="{269DC5CC-224C-452A-B999-5A178D18BBF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79" name="Oval 75">
              <a:extLst>
                <a:ext uri="{FF2B5EF4-FFF2-40B4-BE49-F238E27FC236}">
                  <a16:creationId xmlns:a16="http://schemas.microsoft.com/office/drawing/2014/main" xmlns="" id="{7D83E68D-C6E2-44CC-BC51-117A3F51CB6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80" name="Oval 76">
              <a:extLst>
                <a:ext uri="{FF2B5EF4-FFF2-40B4-BE49-F238E27FC236}">
                  <a16:creationId xmlns:a16="http://schemas.microsoft.com/office/drawing/2014/main" xmlns="" id="{3206808D-7331-430A-A275-516A99A89F3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81" name="Oval 77">
              <a:extLst>
                <a:ext uri="{FF2B5EF4-FFF2-40B4-BE49-F238E27FC236}">
                  <a16:creationId xmlns:a16="http://schemas.microsoft.com/office/drawing/2014/main" xmlns="" id="{E6A7C9D1-18B7-47FA-8143-8F280D9581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82" name="Oval 78">
              <a:extLst>
                <a:ext uri="{FF2B5EF4-FFF2-40B4-BE49-F238E27FC236}">
                  <a16:creationId xmlns:a16="http://schemas.microsoft.com/office/drawing/2014/main" xmlns="" id="{83BB2563-EA8D-4FFF-9EA2-0D35DBA1F0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83" name="Oval 79">
              <a:extLst>
                <a:ext uri="{FF2B5EF4-FFF2-40B4-BE49-F238E27FC236}">
                  <a16:creationId xmlns:a16="http://schemas.microsoft.com/office/drawing/2014/main" xmlns="" id="{292778DB-55C2-4786-8A82-F15BF5FDF3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84" name="Oval 80">
              <a:extLst>
                <a:ext uri="{FF2B5EF4-FFF2-40B4-BE49-F238E27FC236}">
                  <a16:creationId xmlns:a16="http://schemas.microsoft.com/office/drawing/2014/main" xmlns="" id="{A4B70CD9-394B-4360-A742-B5AD7A36970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85" name="Oval 81">
              <a:extLst>
                <a:ext uri="{FF2B5EF4-FFF2-40B4-BE49-F238E27FC236}">
                  <a16:creationId xmlns:a16="http://schemas.microsoft.com/office/drawing/2014/main" xmlns="" id="{9DFD8074-8853-4469-B37B-F99560F747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86" name="Oval 82">
              <a:extLst>
                <a:ext uri="{FF2B5EF4-FFF2-40B4-BE49-F238E27FC236}">
                  <a16:creationId xmlns:a16="http://schemas.microsoft.com/office/drawing/2014/main" xmlns="" id="{D3843F0E-C83C-423D-A172-C0F20950B28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87" name="Oval 83">
              <a:extLst>
                <a:ext uri="{FF2B5EF4-FFF2-40B4-BE49-F238E27FC236}">
                  <a16:creationId xmlns:a16="http://schemas.microsoft.com/office/drawing/2014/main" xmlns="" id="{06218D43-6BBE-47C1-B4FA-383D617121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88" name="Oval 84">
              <a:extLst>
                <a:ext uri="{FF2B5EF4-FFF2-40B4-BE49-F238E27FC236}">
                  <a16:creationId xmlns:a16="http://schemas.microsoft.com/office/drawing/2014/main" xmlns="" id="{B5A80196-72CA-4C88-AD22-4B85D934A03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89" name="Oval 85">
              <a:extLst>
                <a:ext uri="{FF2B5EF4-FFF2-40B4-BE49-F238E27FC236}">
                  <a16:creationId xmlns:a16="http://schemas.microsoft.com/office/drawing/2014/main" xmlns="" id="{EA7E29E2-4E07-40C9-BF10-F9B0FA776B8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90" name="Oval 86">
              <a:extLst>
                <a:ext uri="{FF2B5EF4-FFF2-40B4-BE49-F238E27FC236}">
                  <a16:creationId xmlns:a16="http://schemas.microsoft.com/office/drawing/2014/main" xmlns="" id="{4DBD3AE8-A367-462B-B903-E5ECF2ACFA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91" name="Oval 87">
              <a:extLst>
                <a:ext uri="{FF2B5EF4-FFF2-40B4-BE49-F238E27FC236}">
                  <a16:creationId xmlns:a16="http://schemas.microsoft.com/office/drawing/2014/main" xmlns="" id="{95BFFE1A-E25B-4C26-9C33-6CE2FE933D5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92" name="Oval 88">
              <a:extLst>
                <a:ext uri="{FF2B5EF4-FFF2-40B4-BE49-F238E27FC236}">
                  <a16:creationId xmlns:a16="http://schemas.microsoft.com/office/drawing/2014/main" xmlns="" id="{00F735F6-E58B-4588-A3D2-1AE5691D5D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93" name="Oval 89">
              <a:extLst>
                <a:ext uri="{FF2B5EF4-FFF2-40B4-BE49-F238E27FC236}">
                  <a16:creationId xmlns:a16="http://schemas.microsoft.com/office/drawing/2014/main" xmlns="" id="{987DF7B6-ED0B-4386-BA4C-8B59C0F23E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94" name="Oval 90">
              <a:extLst>
                <a:ext uri="{FF2B5EF4-FFF2-40B4-BE49-F238E27FC236}">
                  <a16:creationId xmlns:a16="http://schemas.microsoft.com/office/drawing/2014/main" xmlns="" id="{80267C68-049A-46A7-BC46-28BEBCA37B4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95" name="Oval 91">
              <a:extLst>
                <a:ext uri="{FF2B5EF4-FFF2-40B4-BE49-F238E27FC236}">
                  <a16:creationId xmlns:a16="http://schemas.microsoft.com/office/drawing/2014/main" xmlns="" id="{F6D03945-4338-4D30-BAA3-9FFDDB06C9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96" name="Oval 92">
              <a:extLst>
                <a:ext uri="{FF2B5EF4-FFF2-40B4-BE49-F238E27FC236}">
                  <a16:creationId xmlns:a16="http://schemas.microsoft.com/office/drawing/2014/main" xmlns="" id="{6DECA663-0F21-4A54-BA42-12216468870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97" name="Oval 93">
              <a:extLst>
                <a:ext uri="{FF2B5EF4-FFF2-40B4-BE49-F238E27FC236}">
                  <a16:creationId xmlns:a16="http://schemas.microsoft.com/office/drawing/2014/main" xmlns="" id="{DDFD2FE6-6B30-49D8-B4D9-9D1413ECF0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98" name="Oval 94">
              <a:extLst>
                <a:ext uri="{FF2B5EF4-FFF2-40B4-BE49-F238E27FC236}">
                  <a16:creationId xmlns:a16="http://schemas.microsoft.com/office/drawing/2014/main" xmlns="" id="{3743A75A-6164-4F4B-A4EA-824760522E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99" name="Oval 95">
              <a:extLst>
                <a:ext uri="{FF2B5EF4-FFF2-40B4-BE49-F238E27FC236}">
                  <a16:creationId xmlns:a16="http://schemas.microsoft.com/office/drawing/2014/main" xmlns="" id="{0C648F2C-9829-4642-9F9F-096A2863B83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00" name="Oval 96">
              <a:extLst>
                <a:ext uri="{FF2B5EF4-FFF2-40B4-BE49-F238E27FC236}">
                  <a16:creationId xmlns:a16="http://schemas.microsoft.com/office/drawing/2014/main" xmlns="" id="{68318230-0CCE-4D55-829D-04902102F74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01" name="Oval 97">
              <a:extLst>
                <a:ext uri="{FF2B5EF4-FFF2-40B4-BE49-F238E27FC236}">
                  <a16:creationId xmlns:a16="http://schemas.microsoft.com/office/drawing/2014/main" xmlns="" id="{57C5DC56-3270-4887-B324-BBDE1C055C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02" name="Oval 98">
              <a:extLst>
                <a:ext uri="{FF2B5EF4-FFF2-40B4-BE49-F238E27FC236}">
                  <a16:creationId xmlns:a16="http://schemas.microsoft.com/office/drawing/2014/main" xmlns="" id="{881B5EDC-FAA5-4D14-AE7E-50860995386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03" name="Oval 99">
              <a:extLst>
                <a:ext uri="{FF2B5EF4-FFF2-40B4-BE49-F238E27FC236}">
                  <a16:creationId xmlns:a16="http://schemas.microsoft.com/office/drawing/2014/main" xmlns="" id="{FF5D4F90-ECCB-4110-820E-BB2B9802BEF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04" name="Oval 100">
              <a:extLst>
                <a:ext uri="{FF2B5EF4-FFF2-40B4-BE49-F238E27FC236}">
                  <a16:creationId xmlns:a16="http://schemas.microsoft.com/office/drawing/2014/main" xmlns="" id="{2581FEE8-FC0D-4D0F-9142-3FECADDB05A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05" name="Oval 101">
              <a:extLst>
                <a:ext uri="{FF2B5EF4-FFF2-40B4-BE49-F238E27FC236}">
                  <a16:creationId xmlns:a16="http://schemas.microsoft.com/office/drawing/2014/main" xmlns="" id="{AE792723-286E-4824-93A8-5FEDBB56F28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06" name="Oval 102">
              <a:extLst>
                <a:ext uri="{FF2B5EF4-FFF2-40B4-BE49-F238E27FC236}">
                  <a16:creationId xmlns:a16="http://schemas.microsoft.com/office/drawing/2014/main" xmlns="" id="{9E21A3B9-F2FA-47F1-9D6E-DA80345137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07" name="Oval 103">
              <a:extLst>
                <a:ext uri="{FF2B5EF4-FFF2-40B4-BE49-F238E27FC236}">
                  <a16:creationId xmlns:a16="http://schemas.microsoft.com/office/drawing/2014/main" xmlns="" id="{B18AA97B-4FA3-44A6-BE97-C93C65251B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08" name="Oval 104">
              <a:extLst>
                <a:ext uri="{FF2B5EF4-FFF2-40B4-BE49-F238E27FC236}">
                  <a16:creationId xmlns:a16="http://schemas.microsoft.com/office/drawing/2014/main" xmlns="" id="{B80281A4-4569-407D-9A85-47FECC2F6C4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09" name="Oval 105">
              <a:extLst>
                <a:ext uri="{FF2B5EF4-FFF2-40B4-BE49-F238E27FC236}">
                  <a16:creationId xmlns:a16="http://schemas.microsoft.com/office/drawing/2014/main" xmlns="" id="{F7B32D61-8483-4766-979B-A3A74003E5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10" name="Oval 106">
              <a:extLst>
                <a:ext uri="{FF2B5EF4-FFF2-40B4-BE49-F238E27FC236}">
                  <a16:creationId xmlns:a16="http://schemas.microsoft.com/office/drawing/2014/main" xmlns="" id="{2FCB2F1D-3156-42E9-A0A9-337CD9BFED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11" name="Oval 107">
              <a:extLst>
                <a:ext uri="{FF2B5EF4-FFF2-40B4-BE49-F238E27FC236}">
                  <a16:creationId xmlns:a16="http://schemas.microsoft.com/office/drawing/2014/main" xmlns="" id="{2B6A99F8-D4B1-448D-8C2B-3CE55A19DB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12" name="Oval 108">
              <a:extLst>
                <a:ext uri="{FF2B5EF4-FFF2-40B4-BE49-F238E27FC236}">
                  <a16:creationId xmlns:a16="http://schemas.microsoft.com/office/drawing/2014/main" xmlns="" id="{08D01E71-B169-4D9E-BBF0-6E329CFC86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13" name="Oval 109">
              <a:extLst>
                <a:ext uri="{FF2B5EF4-FFF2-40B4-BE49-F238E27FC236}">
                  <a16:creationId xmlns:a16="http://schemas.microsoft.com/office/drawing/2014/main" xmlns="" id="{158269FE-3B5B-4DA3-B910-9490F9C176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14" name="Oval 110">
              <a:extLst>
                <a:ext uri="{FF2B5EF4-FFF2-40B4-BE49-F238E27FC236}">
                  <a16:creationId xmlns:a16="http://schemas.microsoft.com/office/drawing/2014/main" xmlns="" id="{D9EA178A-CCB7-48A9-919F-1048CBA471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15" name="Oval 111">
              <a:extLst>
                <a:ext uri="{FF2B5EF4-FFF2-40B4-BE49-F238E27FC236}">
                  <a16:creationId xmlns:a16="http://schemas.microsoft.com/office/drawing/2014/main" xmlns="" id="{DDB085D2-C5AC-43A8-8603-DF94826F2C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16" name="Oval 112">
              <a:extLst>
                <a:ext uri="{FF2B5EF4-FFF2-40B4-BE49-F238E27FC236}">
                  <a16:creationId xmlns:a16="http://schemas.microsoft.com/office/drawing/2014/main" xmlns="" id="{73DB7B11-4F13-4F10-89B6-8889BA18271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17" name="Oval 113">
              <a:extLst>
                <a:ext uri="{FF2B5EF4-FFF2-40B4-BE49-F238E27FC236}">
                  <a16:creationId xmlns:a16="http://schemas.microsoft.com/office/drawing/2014/main" xmlns="" id="{ECDA5986-EACB-4C28-A8CC-5F4E1402B32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18" name="Oval 114">
              <a:extLst>
                <a:ext uri="{FF2B5EF4-FFF2-40B4-BE49-F238E27FC236}">
                  <a16:creationId xmlns:a16="http://schemas.microsoft.com/office/drawing/2014/main" xmlns="" id="{9577218A-F7F7-4EC0-A12F-7DDCF09860E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19" name="Oval 115">
              <a:extLst>
                <a:ext uri="{FF2B5EF4-FFF2-40B4-BE49-F238E27FC236}">
                  <a16:creationId xmlns:a16="http://schemas.microsoft.com/office/drawing/2014/main" xmlns="" id="{B65EE067-7F3F-4511-B5EC-D44F962F77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20" name="Oval 116">
              <a:extLst>
                <a:ext uri="{FF2B5EF4-FFF2-40B4-BE49-F238E27FC236}">
                  <a16:creationId xmlns:a16="http://schemas.microsoft.com/office/drawing/2014/main" xmlns="" id="{4D188D60-4A61-43B5-AE3F-A661362525B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21" name="Oval 117">
              <a:extLst>
                <a:ext uri="{FF2B5EF4-FFF2-40B4-BE49-F238E27FC236}">
                  <a16:creationId xmlns:a16="http://schemas.microsoft.com/office/drawing/2014/main" xmlns="" id="{2DE9EC38-BAD4-45A2-A521-2DB6AC39EA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22" name="Oval 118">
              <a:extLst>
                <a:ext uri="{FF2B5EF4-FFF2-40B4-BE49-F238E27FC236}">
                  <a16:creationId xmlns:a16="http://schemas.microsoft.com/office/drawing/2014/main" xmlns="" id="{BF10605B-D978-47DA-83E1-DA3730D07D1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23" name="Oval 119">
              <a:extLst>
                <a:ext uri="{FF2B5EF4-FFF2-40B4-BE49-F238E27FC236}">
                  <a16:creationId xmlns:a16="http://schemas.microsoft.com/office/drawing/2014/main" xmlns="" id="{BA309998-BC34-4A63-8760-78DB4C80AB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24" name="Oval 120">
              <a:extLst>
                <a:ext uri="{FF2B5EF4-FFF2-40B4-BE49-F238E27FC236}">
                  <a16:creationId xmlns:a16="http://schemas.microsoft.com/office/drawing/2014/main" xmlns="" id="{EA87ECB7-2538-44A6-A079-66339A4E17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25" name="Oval 121">
              <a:extLst>
                <a:ext uri="{FF2B5EF4-FFF2-40B4-BE49-F238E27FC236}">
                  <a16:creationId xmlns:a16="http://schemas.microsoft.com/office/drawing/2014/main" xmlns="" id="{5325FA17-DFD0-42D7-A387-4A8C31432D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26" name="Oval 122">
              <a:extLst>
                <a:ext uri="{FF2B5EF4-FFF2-40B4-BE49-F238E27FC236}">
                  <a16:creationId xmlns:a16="http://schemas.microsoft.com/office/drawing/2014/main" xmlns="" id="{1A427DF0-16E1-4F79-91FB-E6B611AC01E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27" name="Oval 123">
              <a:extLst>
                <a:ext uri="{FF2B5EF4-FFF2-40B4-BE49-F238E27FC236}">
                  <a16:creationId xmlns:a16="http://schemas.microsoft.com/office/drawing/2014/main" xmlns="" id="{3FD598B3-26A0-477A-8B9C-BFCAEDF13D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28" name="Oval 124">
              <a:extLst>
                <a:ext uri="{FF2B5EF4-FFF2-40B4-BE49-F238E27FC236}">
                  <a16:creationId xmlns:a16="http://schemas.microsoft.com/office/drawing/2014/main" xmlns="" id="{3342BAC0-38BC-4C59-A5F2-9CD56A3F909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29" name="Oval 125">
              <a:extLst>
                <a:ext uri="{FF2B5EF4-FFF2-40B4-BE49-F238E27FC236}">
                  <a16:creationId xmlns:a16="http://schemas.microsoft.com/office/drawing/2014/main" xmlns="" id="{E533FC15-B0FA-4877-966A-56568E5CEE2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30" name="Oval 126">
              <a:extLst>
                <a:ext uri="{FF2B5EF4-FFF2-40B4-BE49-F238E27FC236}">
                  <a16:creationId xmlns:a16="http://schemas.microsoft.com/office/drawing/2014/main" xmlns="" id="{FA64D96C-BBFE-4296-8668-F9668C69016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31" name="Oval 127">
              <a:extLst>
                <a:ext uri="{FF2B5EF4-FFF2-40B4-BE49-F238E27FC236}">
                  <a16:creationId xmlns:a16="http://schemas.microsoft.com/office/drawing/2014/main" xmlns="" id="{CDE69726-568B-4C50-A982-CC3247F8AEB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32" name="Oval 128">
              <a:extLst>
                <a:ext uri="{FF2B5EF4-FFF2-40B4-BE49-F238E27FC236}">
                  <a16:creationId xmlns:a16="http://schemas.microsoft.com/office/drawing/2014/main" xmlns="" id="{F1F55AD0-51F0-47FE-A7D1-2BE6DD6F79A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33" name="Oval 129">
              <a:extLst>
                <a:ext uri="{FF2B5EF4-FFF2-40B4-BE49-F238E27FC236}">
                  <a16:creationId xmlns:a16="http://schemas.microsoft.com/office/drawing/2014/main" xmlns="" id="{9B6ACF6D-854B-4C91-8E91-337937A394C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34" name="Oval 130">
              <a:extLst>
                <a:ext uri="{FF2B5EF4-FFF2-40B4-BE49-F238E27FC236}">
                  <a16:creationId xmlns:a16="http://schemas.microsoft.com/office/drawing/2014/main" xmlns="" id="{24DF8C08-FBBC-42F6-88EA-DA3453F0897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35" name="Oval 131">
              <a:extLst>
                <a:ext uri="{FF2B5EF4-FFF2-40B4-BE49-F238E27FC236}">
                  <a16:creationId xmlns:a16="http://schemas.microsoft.com/office/drawing/2014/main" xmlns="" id="{9AF4DF5D-424F-4BDB-BCA5-CC22DCB8EB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36" name="Oval 132">
              <a:extLst>
                <a:ext uri="{FF2B5EF4-FFF2-40B4-BE49-F238E27FC236}">
                  <a16:creationId xmlns:a16="http://schemas.microsoft.com/office/drawing/2014/main" xmlns="" id="{35E12907-6A4F-4852-AA53-C882FD7298C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37" name="Oval 133">
              <a:extLst>
                <a:ext uri="{FF2B5EF4-FFF2-40B4-BE49-F238E27FC236}">
                  <a16:creationId xmlns:a16="http://schemas.microsoft.com/office/drawing/2014/main" xmlns="" id="{E4A3C94E-0E1D-4463-9E0E-3B9D17B2A5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38" name="Oval 134">
              <a:extLst>
                <a:ext uri="{FF2B5EF4-FFF2-40B4-BE49-F238E27FC236}">
                  <a16:creationId xmlns:a16="http://schemas.microsoft.com/office/drawing/2014/main" xmlns="" id="{5930F032-46D8-41AD-B841-E31082B89E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39" name="Oval 135">
              <a:extLst>
                <a:ext uri="{FF2B5EF4-FFF2-40B4-BE49-F238E27FC236}">
                  <a16:creationId xmlns:a16="http://schemas.microsoft.com/office/drawing/2014/main" xmlns="" id="{B8186E4A-11E5-4CDF-8912-25BE1908A28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40" name="Oval 136">
              <a:extLst>
                <a:ext uri="{FF2B5EF4-FFF2-40B4-BE49-F238E27FC236}">
                  <a16:creationId xmlns:a16="http://schemas.microsoft.com/office/drawing/2014/main" xmlns="" id="{15ACB5E2-371D-4701-A0FF-714B69804E7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41" name="Oval 137">
              <a:extLst>
                <a:ext uri="{FF2B5EF4-FFF2-40B4-BE49-F238E27FC236}">
                  <a16:creationId xmlns:a16="http://schemas.microsoft.com/office/drawing/2014/main" xmlns="" id="{A2CDA0A8-8203-401E-9D96-55ACA084B64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42" name="Oval 138">
              <a:extLst>
                <a:ext uri="{FF2B5EF4-FFF2-40B4-BE49-F238E27FC236}">
                  <a16:creationId xmlns:a16="http://schemas.microsoft.com/office/drawing/2014/main" xmlns="" id="{DCA09833-7388-4495-84B0-FF472B51187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43" name="Oval 139">
              <a:extLst>
                <a:ext uri="{FF2B5EF4-FFF2-40B4-BE49-F238E27FC236}">
                  <a16:creationId xmlns:a16="http://schemas.microsoft.com/office/drawing/2014/main" xmlns="" id="{5692B4D8-F8C7-4B70-AB43-959746F1D90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44" name="Oval 140">
              <a:extLst>
                <a:ext uri="{FF2B5EF4-FFF2-40B4-BE49-F238E27FC236}">
                  <a16:creationId xmlns:a16="http://schemas.microsoft.com/office/drawing/2014/main" xmlns="" id="{085C3206-E751-4D6D-86AF-DA721401642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45" name="Oval 141">
              <a:extLst>
                <a:ext uri="{FF2B5EF4-FFF2-40B4-BE49-F238E27FC236}">
                  <a16:creationId xmlns:a16="http://schemas.microsoft.com/office/drawing/2014/main" xmlns="" id="{A299E361-8779-44FE-B474-3F587BC2EAF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46" name="Oval 142">
              <a:extLst>
                <a:ext uri="{FF2B5EF4-FFF2-40B4-BE49-F238E27FC236}">
                  <a16:creationId xmlns:a16="http://schemas.microsoft.com/office/drawing/2014/main" xmlns="" id="{BD241551-A1FA-4561-813E-8AB3D8CD82A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47" name="Oval 143">
              <a:extLst>
                <a:ext uri="{FF2B5EF4-FFF2-40B4-BE49-F238E27FC236}">
                  <a16:creationId xmlns:a16="http://schemas.microsoft.com/office/drawing/2014/main" xmlns="" id="{3B63FBED-F97A-4CFC-A650-4FB7199D4DD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48" name="Oval 144">
              <a:extLst>
                <a:ext uri="{FF2B5EF4-FFF2-40B4-BE49-F238E27FC236}">
                  <a16:creationId xmlns:a16="http://schemas.microsoft.com/office/drawing/2014/main" xmlns="" id="{EABC5A83-3DF0-461A-A309-815E37B40B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49" name="Oval 145">
              <a:extLst>
                <a:ext uri="{FF2B5EF4-FFF2-40B4-BE49-F238E27FC236}">
                  <a16:creationId xmlns:a16="http://schemas.microsoft.com/office/drawing/2014/main" xmlns="" id="{A1F59F8A-08BB-4210-BAB9-ED91209254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50" name="Oval 146">
              <a:extLst>
                <a:ext uri="{FF2B5EF4-FFF2-40B4-BE49-F238E27FC236}">
                  <a16:creationId xmlns:a16="http://schemas.microsoft.com/office/drawing/2014/main" xmlns="" id="{9D33FC99-FDDC-4C79-A0C4-5D70D57035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51" name="Oval 147">
              <a:extLst>
                <a:ext uri="{FF2B5EF4-FFF2-40B4-BE49-F238E27FC236}">
                  <a16:creationId xmlns:a16="http://schemas.microsoft.com/office/drawing/2014/main" xmlns="" id="{DD17753B-FFAB-4DAA-AC25-D82F1359CC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52" name="Oval 148">
              <a:extLst>
                <a:ext uri="{FF2B5EF4-FFF2-40B4-BE49-F238E27FC236}">
                  <a16:creationId xmlns:a16="http://schemas.microsoft.com/office/drawing/2014/main" xmlns="" id="{13D15008-0374-49F8-A5C7-B043426FCEA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53" name="Oval 149">
              <a:extLst>
                <a:ext uri="{FF2B5EF4-FFF2-40B4-BE49-F238E27FC236}">
                  <a16:creationId xmlns:a16="http://schemas.microsoft.com/office/drawing/2014/main" xmlns="" id="{8F7DBE84-F9D2-44B2-8A7E-5715CC580DA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54" name="Oval 150">
              <a:extLst>
                <a:ext uri="{FF2B5EF4-FFF2-40B4-BE49-F238E27FC236}">
                  <a16:creationId xmlns:a16="http://schemas.microsoft.com/office/drawing/2014/main" xmlns="" id="{95B8540C-F710-4FBD-A783-EF32B85AA0F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55" name="Oval 151">
              <a:extLst>
                <a:ext uri="{FF2B5EF4-FFF2-40B4-BE49-F238E27FC236}">
                  <a16:creationId xmlns:a16="http://schemas.microsoft.com/office/drawing/2014/main" xmlns="" id="{93CD7DBA-3B97-45D7-8B21-1CFF7641E91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56" name="Oval 152">
              <a:extLst>
                <a:ext uri="{FF2B5EF4-FFF2-40B4-BE49-F238E27FC236}">
                  <a16:creationId xmlns:a16="http://schemas.microsoft.com/office/drawing/2014/main" xmlns="" id="{3A3C4A8A-7D11-441B-AAED-93A3907D2B0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57" name="Oval 153">
              <a:extLst>
                <a:ext uri="{FF2B5EF4-FFF2-40B4-BE49-F238E27FC236}">
                  <a16:creationId xmlns:a16="http://schemas.microsoft.com/office/drawing/2014/main" xmlns="" id="{0C98C527-80B7-4273-8A78-367F188834E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58" name="Oval 154">
              <a:extLst>
                <a:ext uri="{FF2B5EF4-FFF2-40B4-BE49-F238E27FC236}">
                  <a16:creationId xmlns:a16="http://schemas.microsoft.com/office/drawing/2014/main" xmlns="" id="{1C8365DB-CDDC-488F-B439-2008EE7BFDB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59" name="Oval 155">
              <a:extLst>
                <a:ext uri="{FF2B5EF4-FFF2-40B4-BE49-F238E27FC236}">
                  <a16:creationId xmlns:a16="http://schemas.microsoft.com/office/drawing/2014/main" xmlns="" id="{459A69B6-E373-4F34-89A8-251E3B14E2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60" name="Oval 156">
              <a:extLst>
                <a:ext uri="{FF2B5EF4-FFF2-40B4-BE49-F238E27FC236}">
                  <a16:creationId xmlns:a16="http://schemas.microsoft.com/office/drawing/2014/main" xmlns="" id="{A776D3E5-12CA-4DB7-8062-E672A2F4461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61" name="Oval 157">
              <a:extLst>
                <a:ext uri="{FF2B5EF4-FFF2-40B4-BE49-F238E27FC236}">
                  <a16:creationId xmlns:a16="http://schemas.microsoft.com/office/drawing/2014/main" xmlns="" id="{11800E2F-2243-45AC-89AD-3428788B13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62" name="Oval 158">
              <a:extLst>
                <a:ext uri="{FF2B5EF4-FFF2-40B4-BE49-F238E27FC236}">
                  <a16:creationId xmlns:a16="http://schemas.microsoft.com/office/drawing/2014/main" xmlns="" id="{AF79E4EA-EFE5-4468-98A9-A0772E58108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63" name="Oval 159">
              <a:extLst>
                <a:ext uri="{FF2B5EF4-FFF2-40B4-BE49-F238E27FC236}">
                  <a16:creationId xmlns:a16="http://schemas.microsoft.com/office/drawing/2014/main" xmlns="" id="{92FDDC3B-E764-4243-8C06-F3FFC13040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64" name="Oval 160">
              <a:extLst>
                <a:ext uri="{FF2B5EF4-FFF2-40B4-BE49-F238E27FC236}">
                  <a16:creationId xmlns:a16="http://schemas.microsoft.com/office/drawing/2014/main" xmlns="" id="{20E1C6A4-5FC7-45B7-8954-12109851B35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65" name="Oval 161">
              <a:extLst>
                <a:ext uri="{FF2B5EF4-FFF2-40B4-BE49-F238E27FC236}">
                  <a16:creationId xmlns:a16="http://schemas.microsoft.com/office/drawing/2014/main" xmlns="" id="{1A2F9864-2DC2-4E3C-B1EB-67933ED068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66" name="Oval 162">
              <a:extLst>
                <a:ext uri="{FF2B5EF4-FFF2-40B4-BE49-F238E27FC236}">
                  <a16:creationId xmlns:a16="http://schemas.microsoft.com/office/drawing/2014/main" xmlns="" id="{C2A019B5-2A76-4D7E-A53E-2C73EFFBDD7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67" name="Oval 163">
              <a:extLst>
                <a:ext uri="{FF2B5EF4-FFF2-40B4-BE49-F238E27FC236}">
                  <a16:creationId xmlns:a16="http://schemas.microsoft.com/office/drawing/2014/main" xmlns="" id="{74DDC4DC-EFA3-4F42-8464-7AA6F5A3631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68" name="Oval 164">
              <a:extLst>
                <a:ext uri="{FF2B5EF4-FFF2-40B4-BE49-F238E27FC236}">
                  <a16:creationId xmlns:a16="http://schemas.microsoft.com/office/drawing/2014/main" xmlns="" id="{710ED4CA-D6F0-4E08-BD24-DC37BB5975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69" name="Oval 165">
              <a:extLst>
                <a:ext uri="{FF2B5EF4-FFF2-40B4-BE49-F238E27FC236}">
                  <a16:creationId xmlns:a16="http://schemas.microsoft.com/office/drawing/2014/main" xmlns="" id="{587ECB06-11C7-4658-8B1E-3DC7D655823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70" name="Oval 166">
              <a:extLst>
                <a:ext uri="{FF2B5EF4-FFF2-40B4-BE49-F238E27FC236}">
                  <a16:creationId xmlns:a16="http://schemas.microsoft.com/office/drawing/2014/main" xmlns="" id="{4FA4652A-BF8C-4888-A54C-60A36803081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71" name="Oval 167">
              <a:extLst>
                <a:ext uri="{FF2B5EF4-FFF2-40B4-BE49-F238E27FC236}">
                  <a16:creationId xmlns:a16="http://schemas.microsoft.com/office/drawing/2014/main" xmlns="" id="{54EA9E40-417F-45F0-90C1-95E26BCAF8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72" name="Oval 168">
              <a:extLst>
                <a:ext uri="{FF2B5EF4-FFF2-40B4-BE49-F238E27FC236}">
                  <a16:creationId xmlns:a16="http://schemas.microsoft.com/office/drawing/2014/main" xmlns="" id="{93036FB9-1CF9-4F8E-B2F9-F72C7E9F38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73" name="Oval 169">
              <a:extLst>
                <a:ext uri="{FF2B5EF4-FFF2-40B4-BE49-F238E27FC236}">
                  <a16:creationId xmlns:a16="http://schemas.microsoft.com/office/drawing/2014/main" xmlns="" id="{6317733F-E40F-4A84-B356-B144E44DB82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74" name="Oval 170">
              <a:extLst>
                <a:ext uri="{FF2B5EF4-FFF2-40B4-BE49-F238E27FC236}">
                  <a16:creationId xmlns:a16="http://schemas.microsoft.com/office/drawing/2014/main" xmlns="" id="{212EC429-ADC3-488A-A9E1-C9F24209C37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75" name="Oval 171">
              <a:extLst>
                <a:ext uri="{FF2B5EF4-FFF2-40B4-BE49-F238E27FC236}">
                  <a16:creationId xmlns:a16="http://schemas.microsoft.com/office/drawing/2014/main" xmlns="" id="{E0EB1557-E56A-4DCD-8EB5-4FA3991C9B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76" name="Oval 172">
              <a:extLst>
                <a:ext uri="{FF2B5EF4-FFF2-40B4-BE49-F238E27FC236}">
                  <a16:creationId xmlns:a16="http://schemas.microsoft.com/office/drawing/2014/main" xmlns="" id="{E4C845DE-8161-44B4-A1DF-50AE76687CF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77" name="Oval 173">
              <a:extLst>
                <a:ext uri="{FF2B5EF4-FFF2-40B4-BE49-F238E27FC236}">
                  <a16:creationId xmlns:a16="http://schemas.microsoft.com/office/drawing/2014/main" xmlns="" id="{D46AAD3F-658E-4AE8-983C-B20BCAC027A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78" name="Oval 174">
              <a:extLst>
                <a:ext uri="{FF2B5EF4-FFF2-40B4-BE49-F238E27FC236}">
                  <a16:creationId xmlns:a16="http://schemas.microsoft.com/office/drawing/2014/main" xmlns="" id="{28B74F1F-BBA8-4585-9842-91CC5E712B5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79" name="Oval 175">
              <a:extLst>
                <a:ext uri="{FF2B5EF4-FFF2-40B4-BE49-F238E27FC236}">
                  <a16:creationId xmlns:a16="http://schemas.microsoft.com/office/drawing/2014/main" xmlns="" id="{12A89402-A7D0-4BAC-B652-38097BE5BB4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80" name="Oval 176">
              <a:extLst>
                <a:ext uri="{FF2B5EF4-FFF2-40B4-BE49-F238E27FC236}">
                  <a16:creationId xmlns:a16="http://schemas.microsoft.com/office/drawing/2014/main" xmlns="" id="{62DBCCC6-4EC3-40DA-A289-8A7FF72906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81" name="Oval 177">
              <a:extLst>
                <a:ext uri="{FF2B5EF4-FFF2-40B4-BE49-F238E27FC236}">
                  <a16:creationId xmlns:a16="http://schemas.microsoft.com/office/drawing/2014/main" xmlns="" id="{F7C59B78-AA4C-4EE4-8034-D1641D06562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82" name="Oval 178">
              <a:extLst>
                <a:ext uri="{FF2B5EF4-FFF2-40B4-BE49-F238E27FC236}">
                  <a16:creationId xmlns:a16="http://schemas.microsoft.com/office/drawing/2014/main" xmlns="" id="{43EA1AAF-E056-4C0D-B644-872963E26243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83" name="Oval 179">
              <a:extLst>
                <a:ext uri="{FF2B5EF4-FFF2-40B4-BE49-F238E27FC236}">
                  <a16:creationId xmlns:a16="http://schemas.microsoft.com/office/drawing/2014/main" xmlns="" id="{CE58AF32-2C1B-48B0-B394-E94EDC3113B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84" name="Oval 180">
              <a:extLst>
                <a:ext uri="{FF2B5EF4-FFF2-40B4-BE49-F238E27FC236}">
                  <a16:creationId xmlns:a16="http://schemas.microsoft.com/office/drawing/2014/main" xmlns="" id="{D05689A1-6F20-47C4-8A21-61B67C46E4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85" name="Oval 181">
              <a:extLst>
                <a:ext uri="{FF2B5EF4-FFF2-40B4-BE49-F238E27FC236}">
                  <a16:creationId xmlns:a16="http://schemas.microsoft.com/office/drawing/2014/main" xmlns="" id="{1BD81A58-8B13-4895-952E-408121C1B8D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86" name="Oval 182">
              <a:extLst>
                <a:ext uri="{FF2B5EF4-FFF2-40B4-BE49-F238E27FC236}">
                  <a16:creationId xmlns:a16="http://schemas.microsoft.com/office/drawing/2014/main" xmlns="" id="{F5E74494-B9EB-4BE4-B8BC-5E8DB7390EA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87" name="Oval 183">
              <a:extLst>
                <a:ext uri="{FF2B5EF4-FFF2-40B4-BE49-F238E27FC236}">
                  <a16:creationId xmlns:a16="http://schemas.microsoft.com/office/drawing/2014/main" xmlns="" id="{736DD958-DF86-4A59-82F1-3F8B6D6227C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88" name="Oval 184">
              <a:extLst>
                <a:ext uri="{FF2B5EF4-FFF2-40B4-BE49-F238E27FC236}">
                  <a16:creationId xmlns:a16="http://schemas.microsoft.com/office/drawing/2014/main" xmlns="" id="{EFD01375-E50B-42C2-AB46-BC65CCCFBD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89" name="Oval 185">
              <a:extLst>
                <a:ext uri="{FF2B5EF4-FFF2-40B4-BE49-F238E27FC236}">
                  <a16:creationId xmlns:a16="http://schemas.microsoft.com/office/drawing/2014/main" xmlns="" id="{2A7EE914-4025-48C6-8E70-F9FE51C7A42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90" name="Oval 186">
              <a:extLst>
                <a:ext uri="{FF2B5EF4-FFF2-40B4-BE49-F238E27FC236}">
                  <a16:creationId xmlns:a16="http://schemas.microsoft.com/office/drawing/2014/main" xmlns="" id="{EC2757C6-8AA3-4024-AC36-3919BD3EE65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91" name="Oval 187">
              <a:extLst>
                <a:ext uri="{FF2B5EF4-FFF2-40B4-BE49-F238E27FC236}">
                  <a16:creationId xmlns:a16="http://schemas.microsoft.com/office/drawing/2014/main" xmlns="" id="{6F637CBC-0715-4C47-B909-81E4AB0200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92" name="Oval 188">
              <a:extLst>
                <a:ext uri="{FF2B5EF4-FFF2-40B4-BE49-F238E27FC236}">
                  <a16:creationId xmlns:a16="http://schemas.microsoft.com/office/drawing/2014/main" xmlns="" id="{6C2E0FCC-EA55-4FD6-BE66-143B5D16BA2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93" name="Oval 189">
              <a:extLst>
                <a:ext uri="{FF2B5EF4-FFF2-40B4-BE49-F238E27FC236}">
                  <a16:creationId xmlns:a16="http://schemas.microsoft.com/office/drawing/2014/main" xmlns="" id="{B2E193C8-84FC-4C71-98AD-08436DFF070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94" name="Oval 190">
              <a:extLst>
                <a:ext uri="{FF2B5EF4-FFF2-40B4-BE49-F238E27FC236}">
                  <a16:creationId xmlns:a16="http://schemas.microsoft.com/office/drawing/2014/main" xmlns="" id="{EBAE1A6D-DFB5-450E-AE00-30BEB8C1608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95" name="Oval 191">
              <a:extLst>
                <a:ext uri="{FF2B5EF4-FFF2-40B4-BE49-F238E27FC236}">
                  <a16:creationId xmlns:a16="http://schemas.microsoft.com/office/drawing/2014/main" xmlns="" id="{4FE22C34-E183-4FB7-9718-6A03D062284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96" name="Oval 192">
              <a:extLst>
                <a:ext uri="{FF2B5EF4-FFF2-40B4-BE49-F238E27FC236}">
                  <a16:creationId xmlns:a16="http://schemas.microsoft.com/office/drawing/2014/main" xmlns="" id="{85ABEDE7-3645-43E3-A064-3FC2037096A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97" name="Oval 193">
              <a:extLst>
                <a:ext uri="{FF2B5EF4-FFF2-40B4-BE49-F238E27FC236}">
                  <a16:creationId xmlns:a16="http://schemas.microsoft.com/office/drawing/2014/main" xmlns="" id="{3C772381-0DE0-4D5B-BCB0-62263930BC8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98" name="Oval 194">
              <a:extLst>
                <a:ext uri="{FF2B5EF4-FFF2-40B4-BE49-F238E27FC236}">
                  <a16:creationId xmlns:a16="http://schemas.microsoft.com/office/drawing/2014/main" xmlns="" id="{0EE0ABCB-11F4-41F2-B420-890342DC2EE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99" name="Oval 195">
              <a:extLst>
                <a:ext uri="{FF2B5EF4-FFF2-40B4-BE49-F238E27FC236}">
                  <a16:creationId xmlns:a16="http://schemas.microsoft.com/office/drawing/2014/main" xmlns="" id="{C14D1D56-EA55-42E6-9EC6-F939D726B33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00" name="Oval 196">
              <a:extLst>
                <a:ext uri="{FF2B5EF4-FFF2-40B4-BE49-F238E27FC236}">
                  <a16:creationId xmlns:a16="http://schemas.microsoft.com/office/drawing/2014/main" xmlns="" id="{D7C47A49-A4BA-4428-9A4A-E2D9A50E519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01" name="Oval 197">
              <a:extLst>
                <a:ext uri="{FF2B5EF4-FFF2-40B4-BE49-F238E27FC236}">
                  <a16:creationId xmlns:a16="http://schemas.microsoft.com/office/drawing/2014/main" xmlns="" id="{39E1E26B-A119-4E75-BC98-7BC5D139B6D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02" name="Oval 198">
              <a:extLst>
                <a:ext uri="{FF2B5EF4-FFF2-40B4-BE49-F238E27FC236}">
                  <a16:creationId xmlns:a16="http://schemas.microsoft.com/office/drawing/2014/main" xmlns="" id="{9FCB904C-BCF5-41F4-B03E-FB37F290D59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03" name="Oval 199">
              <a:extLst>
                <a:ext uri="{FF2B5EF4-FFF2-40B4-BE49-F238E27FC236}">
                  <a16:creationId xmlns:a16="http://schemas.microsoft.com/office/drawing/2014/main" xmlns="" id="{46006427-014C-4485-9BAE-68152A8919E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04" name="Oval 200">
              <a:extLst>
                <a:ext uri="{FF2B5EF4-FFF2-40B4-BE49-F238E27FC236}">
                  <a16:creationId xmlns:a16="http://schemas.microsoft.com/office/drawing/2014/main" xmlns="" id="{0D7A7608-43BD-4710-B206-F6E5BD0BF29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05" name="Oval 201">
              <a:extLst>
                <a:ext uri="{FF2B5EF4-FFF2-40B4-BE49-F238E27FC236}">
                  <a16:creationId xmlns:a16="http://schemas.microsoft.com/office/drawing/2014/main" xmlns="" id="{7E96D7DF-E979-4C87-9813-B731ACEF17A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06" name="Oval 202">
              <a:extLst>
                <a:ext uri="{FF2B5EF4-FFF2-40B4-BE49-F238E27FC236}">
                  <a16:creationId xmlns:a16="http://schemas.microsoft.com/office/drawing/2014/main" xmlns="" id="{730AA6EA-04C4-484D-BABF-46A4EAAFE01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07" name="Oval 203">
              <a:extLst>
                <a:ext uri="{FF2B5EF4-FFF2-40B4-BE49-F238E27FC236}">
                  <a16:creationId xmlns:a16="http://schemas.microsoft.com/office/drawing/2014/main" xmlns="" id="{BF3358AB-3706-41C8-B485-53393BB7336A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08" name="Oval 204">
              <a:extLst>
                <a:ext uri="{FF2B5EF4-FFF2-40B4-BE49-F238E27FC236}">
                  <a16:creationId xmlns:a16="http://schemas.microsoft.com/office/drawing/2014/main" xmlns="" id="{7D9EEED2-3A71-4812-8E72-7CF5DF5231F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09" name="Oval 205">
              <a:extLst>
                <a:ext uri="{FF2B5EF4-FFF2-40B4-BE49-F238E27FC236}">
                  <a16:creationId xmlns:a16="http://schemas.microsoft.com/office/drawing/2014/main" xmlns="" id="{9507B6EA-71C6-4FA9-A569-11623AF6F28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10" name="Oval 206">
              <a:extLst>
                <a:ext uri="{FF2B5EF4-FFF2-40B4-BE49-F238E27FC236}">
                  <a16:creationId xmlns:a16="http://schemas.microsoft.com/office/drawing/2014/main" xmlns="" id="{03E1EFC8-8D17-4DD4-9D1C-C5E16F892FF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11" name="Oval 207">
              <a:extLst>
                <a:ext uri="{FF2B5EF4-FFF2-40B4-BE49-F238E27FC236}">
                  <a16:creationId xmlns:a16="http://schemas.microsoft.com/office/drawing/2014/main" xmlns="" id="{9EBD7371-3BFD-44ED-AB0F-27C0110FFCB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12" name="Oval 208">
              <a:extLst>
                <a:ext uri="{FF2B5EF4-FFF2-40B4-BE49-F238E27FC236}">
                  <a16:creationId xmlns:a16="http://schemas.microsoft.com/office/drawing/2014/main" xmlns="" id="{D34A2683-C9CF-4A80-B226-FB033FF15591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13" name="Oval 209">
              <a:extLst>
                <a:ext uri="{FF2B5EF4-FFF2-40B4-BE49-F238E27FC236}">
                  <a16:creationId xmlns:a16="http://schemas.microsoft.com/office/drawing/2014/main" xmlns="" id="{779C0E37-7C53-480D-9B84-C36E4C94544C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14" name="Oval 210">
              <a:extLst>
                <a:ext uri="{FF2B5EF4-FFF2-40B4-BE49-F238E27FC236}">
                  <a16:creationId xmlns:a16="http://schemas.microsoft.com/office/drawing/2014/main" xmlns="" id="{52548D44-B842-4229-9058-99304C672866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15" name="Oval 211">
              <a:extLst>
                <a:ext uri="{FF2B5EF4-FFF2-40B4-BE49-F238E27FC236}">
                  <a16:creationId xmlns:a16="http://schemas.microsoft.com/office/drawing/2014/main" xmlns="" id="{4EE939FD-3C2C-462A-B9E5-3065EC2C3958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16" name="Oval 212">
              <a:extLst>
                <a:ext uri="{FF2B5EF4-FFF2-40B4-BE49-F238E27FC236}">
                  <a16:creationId xmlns:a16="http://schemas.microsoft.com/office/drawing/2014/main" xmlns="" id="{CC035D26-B61A-4F8D-8C04-28B655CA02E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17" name="Oval 213">
              <a:extLst>
                <a:ext uri="{FF2B5EF4-FFF2-40B4-BE49-F238E27FC236}">
                  <a16:creationId xmlns:a16="http://schemas.microsoft.com/office/drawing/2014/main" xmlns="" id="{06886CCA-335B-4137-9B10-CB28D3A9D6D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18" name="Oval 214">
              <a:extLst>
                <a:ext uri="{FF2B5EF4-FFF2-40B4-BE49-F238E27FC236}">
                  <a16:creationId xmlns:a16="http://schemas.microsoft.com/office/drawing/2014/main" xmlns="" id="{AEAF61A4-A697-49AA-B025-3D8826445EC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19" name="Oval 215">
              <a:extLst>
                <a:ext uri="{FF2B5EF4-FFF2-40B4-BE49-F238E27FC236}">
                  <a16:creationId xmlns:a16="http://schemas.microsoft.com/office/drawing/2014/main" xmlns="" id="{291E43E9-6E54-407B-8599-EE366DDDB2B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20" name="Oval 216">
              <a:extLst>
                <a:ext uri="{FF2B5EF4-FFF2-40B4-BE49-F238E27FC236}">
                  <a16:creationId xmlns:a16="http://schemas.microsoft.com/office/drawing/2014/main" xmlns="" id="{4E6BC0D5-D256-43FA-A875-EA72B6C8D819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321" name="Oval 217">
              <a:extLst>
                <a:ext uri="{FF2B5EF4-FFF2-40B4-BE49-F238E27FC236}">
                  <a16:creationId xmlns:a16="http://schemas.microsoft.com/office/drawing/2014/main" xmlns="" id="{9B95CF24-799B-4975-B3E7-23BFC12C46C7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7322" name="Rectangle 218">
            <a:extLst>
              <a:ext uri="{FF2B5EF4-FFF2-40B4-BE49-F238E27FC236}">
                <a16:creationId xmlns:a16="http://schemas.microsoft.com/office/drawing/2014/main" xmlns="" id="{232F5A04-BD43-45D6-A779-606F9CA166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E0A0782-54D6-4EFB-BFCE-CFED5A3570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7323" name="Rectangle 219">
            <a:extLst>
              <a:ext uri="{FF2B5EF4-FFF2-40B4-BE49-F238E27FC236}">
                <a16:creationId xmlns:a16="http://schemas.microsoft.com/office/drawing/2014/main" xmlns="" id="{A535D801-7584-449D-BB56-D36F26688B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324" name="Rectangle 220">
            <a:extLst>
              <a:ext uri="{FF2B5EF4-FFF2-40B4-BE49-F238E27FC236}">
                <a16:creationId xmlns:a16="http://schemas.microsoft.com/office/drawing/2014/main" xmlns="" id="{DB0CB85D-2439-44C6-B096-2300E0F5D3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325" name="Rectangle 221">
            <a:extLst>
              <a:ext uri="{FF2B5EF4-FFF2-40B4-BE49-F238E27FC236}">
                <a16:creationId xmlns:a16="http://schemas.microsoft.com/office/drawing/2014/main" xmlns="" id="{BF99DCFD-8EC8-4092-B4BA-699EB8212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326" name="Rectangle 222">
            <a:extLst>
              <a:ext uri="{FF2B5EF4-FFF2-40B4-BE49-F238E27FC236}">
                <a16:creationId xmlns:a16="http://schemas.microsoft.com/office/drawing/2014/main" xmlns="" id="{4B4CF3F3-3527-40CD-82B4-68636099A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0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DA213BC5-F4A7-43AF-B134-46E8499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CD0DB26E-5F53-410E-9541-DD61BAF3B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xmlns="" id="{F74DB0A6-C24B-4C15-B0B8-53C9A38178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xmlns="" id="{97CCC28D-BFFD-4AD3-9B07-48F3F00C4E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xmlns="" id="{F1452A7C-34DB-49CE-BDCC-A912E5723F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C4AE2E8-3EF6-4019-BA33-07CE30EAAA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1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xmlns="" id="{BA1F4E91-C56A-47B0-A50D-E295BA963689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128" name="Group 3">
              <a:extLst>
                <a:ext uri="{FF2B5EF4-FFF2-40B4-BE49-F238E27FC236}">
                  <a16:creationId xmlns:a16="http://schemas.microsoft.com/office/drawing/2014/main" xmlns="" id="{C77864C5-9860-4122-B56C-DBC15E59D95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265" name="Freeform 4">
                <a:extLst>
                  <a:ext uri="{FF2B5EF4-FFF2-40B4-BE49-F238E27FC236}">
                    <a16:creationId xmlns:a16="http://schemas.microsoft.com/office/drawing/2014/main" xmlns="" id="{73CC2215-C32D-4053-9906-950A45BA83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" name="Freeform 5">
                <a:extLst>
                  <a:ext uri="{FF2B5EF4-FFF2-40B4-BE49-F238E27FC236}">
                    <a16:creationId xmlns:a16="http://schemas.microsoft.com/office/drawing/2014/main" xmlns="" id="{6F3FFB71-CAC2-4A3C-B674-BBF9F657042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" name="Freeform 6">
                <a:extLst>
                  <a:ext uri="{FF2B5EF4-FFF2-40B4-BE49-F238E27FC236}">
                    <a16:creationId xmlns:a16="http://schemas.microsoft.com/office/drawing/2014/main" xmlns="" id="{2002A92C-50B8-4F3F-AB3C-489E38E568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" name="Freeform 7">
                <a:extLst>
                  <a:ext uri="{FF2B5EF4-FFF2-40B4-BE49-F238E27FC236}">
                    <a16:creationId xmlns:a16="http://schemas.microsoft.com/office/drawing/2014/main" xmlns="" id="{BD1DD769-DA1E-4F1E-A1C8-7A02ECE310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" name="Freeform 8">
                <a:extLst>
                  <a:ext uri="{FF2B5EF4-FFF2-40B4-BE49-F238E27FC236}">
                    <a16:creationId xmlns:a16="http://schemas.microsoft.com/office/drawing/2014/main" xmlns="" id="{BA3623A3-D111-4421-9B94-D3AF8FD7BB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" name="Freeform 9">
                <a:extLst>
                  <a:ext uri="{FF2B5EF4-FFF2-40B4-BE49-F238E27FC236}">
                    <a16:creationId xmlns:a16="http://schemas.microsoft.com/office/drawing/2014/main" xmlns="" id="{9D4CE4A5-3FD0-42F9-9DF6-35C15825E0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Freeform 10">
                <a:extLst>
                  <a:ext uri="{FF2B5EF4-FFF2-40B4-BE49-F238E27FC236}">
                    <a16:creationId xmlns:a16="http://schemas.microsoft.com/office/drawing/2014/main" xmlns="" id="{3997B5F6-B97C-4E65-9C42-B88A66070E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" name="Freeform 11">
                <a:extLst>
                  <a:ext uri="{FF2B5EF4-FFF2-40B4-BE49-F238E27FC236}">
                    <a16:creationId xmlns:a16="http://schemas.microsoft.com/office/drawing/2014/main" xmlns="" id="{0548F903-6425-4479-89A9-1E827C5B91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" name="Freeform 12">
                <a:extLst>
                  <a:ext uri="{FF2B5EF4-FFF2-40B4-BE49-F238E27FC236}">
                    <a16:creationId xmlns:a16="http://schemas.microsoft.com/office/drawing/2014/main" xmlns="" id="{ED162B57-61EB-44E0-8E1C-C4BDD6A90B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" name="Freeform 13">
                <a:extLst>
                  <a:ext uri="{FF2B5EF4-FFF2-40B4-BE49-F238E27FC236}">
                    <a16:creationId xmlns:a16="http://schemas.microsoft.com/office/drawing/2014/main" xmlns="" id="{0F277C43-5F2E-4F74-B4CA-A1E344FCAE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" name="Freeform 14">
                <a:extLst>
                  <a:ext uri="{FF2B5EF4-FFF2-40B4-BE49-F238E27FC236}">
                    <a16:creationId xmlns:a16="http://schemas.microsoft.com/office/drawing/2014/main" xmlns="" id="{93A6B675-53A4-4408-A121-ACCD1DA45A7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" name="Freeform 15">
                <a:extLst>
                  <a:ext uri="{FF2B5EF4-FFF2-40B4-BE49-F238E27FC236}">
                    <a16:creationId xmlns:a16="http://schemas.microsoft.com/office/drawing/2014/main" xmlns="" id="{D543801D-D9C4-4F27-87F3-042181E8AD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" name="Freeform 16">
                <a:extLst>
                  <a:ext uri="{FF2B5EF4-FFF2-40B4-BE49-F238E27FC236}">
                    <a16:creationId xmlns:a16="http://schemas.microsoft.com/office/drawing/2014/main" xmlns="" id="{2EE3FE53-D365-434A-828B-933B71E6455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9" name="Group 17">
              <a:extLst>
                <a:ext uri="{FF2B5EF4-FFF2-40B4-BE49-F238E27FC236}">
                  <a16:creationId xmlns:a16="http://schemas.microsoft.com/office/drawing/2014/main" xmlns="" id="{9A608BE4-4BDC-4954-86B1-8BE602B6B70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0" name="Rectangle 18">
                <a:extLst>
                  <a:ext uri="{FF2B5EF4-FFF2-40B4-BE49-F238E27FC236}">
                    <a16:creationId xmlns:a16="http://schemas.microsoft.com/office/drawing/2014/main" xmlns="" id="{A3D95A65-A1C4-4078-850E-CB3188D9EE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1" name="Rectangle 19">
                <a:extLst>
                  <a:ext uri="{FF2B5EF4-FFF2-40B4-BE49-F238E27FC236}">
                    <a16:creationId xmlns:a16="http://schemas.microsoft.com/office/drawing/2014/main" xmlns="" id="{9DCD252E-8962-4514-8957-DAD13FD591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2" name="Rectangle 20">
                <a:extLst>
                  <a:ext uri="{FF2B5EF4-FFF2-40B4-BE49-F238E27FC236}">
                    <a16:creationId xmlns:a16="http://schemas.microsoft.com/office/drawing/2014/main" xmlns="" id="{7A05E6B0-C257-45B1-8EA4-D4F1AD5096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3" name="Rectangle 21">
                <a:extLst>
                  <a:ext uri="{FF2B5EF4-FFF2-40B4-BE49-F238E27FC236}">
                    <a16:creationId xmlns:a16="http://schemas.microsoft.com/office/drawing/2014/main" xmlns="" id="{C7B75486-693C-4756-9B0C-26FD809CB3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4" name="Rectangle 22">
                <a:extLst>
                  <a:ext uri="{FF2B5EF4-FFF2-40B4-BE49-F238E27FC236}">
                    <a16:creationId xmlns:a16="http://schemas.microsoft.com/office/drawing/2014/main" xmlns="" id="{7C3ABDBB-DFCB-4384-8A1F-CAC096B4E11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5" name="Rectangle 23">
                <a:extLst>
                  <a:ext uri="{FF2B5EF4-FFF2-40B4-BE49-F238E27FC236}">
                    <a16:creationId xmlns:a16="http://schemas.microsoft.com/office/drawing/2014/main" xmlns="" id="{A5809BD6-CB4C-48F7-847A-9869138952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6" name="Rectangle 24">
                <a:extLst>
                  <a:ext uri="{FF2B5EF4-FFF2-40B4-BE49-F238E27FC236}">
                    <a16:creationId xmlns:a16="http://schemas.microsoft.com/office/drawing/2014/main" xmlns="" id="{FA7F6C3B-6DF8-4EC3-9AFC-45D2AD2A75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7" name="Rectangle 25">
                <a:extLst>
                  <a:ext uri="{FF2B5EF4-FFF2-40B4-BE49-F238E27FC236}">
                    <a16:creationId xmlns:a16="http://schemas.microsoft.com/office/drawing/2014/main" xmlns="" id="{75ECD08E-CEE0-4D83-B559-413213209B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8" name="Rectangle 26">
                <a:extLst>
                  <a:ext uri="{FF2B5EF4-FFF2-40B4-BE49-F238E27FC236}">
                    <a16:creationId xmlns:a16="http://schemas.microsoft.com/office/drawing/2014/main" xmlns="" id="{5EC0E2E0-D525-4B68-9C59-01FE6D0935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9" name="Rectangle 27">
                <a:extLst>
                  <a:ext uri="{FF2B5EF4-FFF2-40B4-BE49-F238E27FC236}">
                    <a16:creationId xmlns:a16="http://schemas.microsoft.com/office/drawing/2014/main" xmlns="" id="{BD679D7C-286C-43FF-846C-CF7876A209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0" name="Rectangle 28">
                <a:extLst>
                  <a:ext uri="{FF2B5EF4-FFF2-40B4-BE49-F238E27FC236}">
                    <a16:creationId xmlns:a16="http://schemas.microsoft.com/office/drawing/2014/main" xmlns="" id="{D9153BFE-95D6-4FB5-8347-9FF5996E59B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1" name="Rectangle 29">
                <a:extLst>
                  <a:ext uri="{FF2B5EF4-FFF2-40B4-BE49-F238E27FC236}">
                    <a16:creationId xmlns:a16="http://schemas.microsoft.com/office/drawing/2014/main" xmlns="" id="{02DBFC09-A005-40C7-92BE-DAE50EF8E8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2" name="Rectangle 30">
                <a:extLst>
                  <a:ext uri="{FF2B5EF4-FFF2-40B4-BE49-F238E27FC236}">
                    <a16:creationId xmlns:a16="http://schemas.microsoft.com/office/drawing/2014/main" xmlns="" id="{BCEF2C1F-8049-43B0-9018-E5B8AC7919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3" name="Rectangle 31">
                <a:extLst>
                  <a:ext uri="{FF2B5EF4-FFF2-40B4-BE49-F238E27FC236}">
                    <a16:creationId xmlns:a16="http://schemas.microsoft.com/office/drawing/2014/main" xmlns="" id="{0112B6F2-22E5-4D48-AF24-2F3414DACE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4" name="Rectangle 32">
                <a:extLst>
                  <a:ext uri="{FF2B5EF4-FFF2-40B4-BE49-F238E27FC236}">
                    <a16:creationId xmlns:a16="http://schemas.microsoft.com/office/drawing/2014/main" xmlns="" id="{D0C7D1CF-1146-4DC5-A3E8-AD422191B3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5" name="Rectangle 33">
                <a:extLst>
                  <a:ext uri="{FF2B5EF4-FFF2-40B4-BE49-F238E27FC236}">
                    <a16:creationId xmlns:a16="http://schemas.microsoft.com/office/drawing/2014/main" xmlns="" id="{9BD8E45E-F115-42F4-96BB-6DA0D26838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6" name="Rectangle 34">
                <a:extLst>
                  <a:ext uri="{FF2B5EF4-FFF2-40B4-BE49-F238E27FC236}">
                    <a16:creationId xmlns:a16="http://schemas.microsoft.com/office/drawing/2014/main" xmlns="" id="{0D9E4DAA-2B5F-4864-AED8-ABF01339EB9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7" name="Rectangle 35">
                <a:extLst>
                  <a:ext uri="{FF2B5EF4-FFF2-40B4-BE49-F238E27FC236}">
                    <a16:creationId xmlns:a16="http://schemas.microsoft.com/office/drawing/2014/main" xmlns="" id="{D10EDC84-69EF-4F18-AC7D-3214C5433E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8" name="Rectangle 36">
                <a:extLst>
                  <a:ext uri="{FF2B5EF4-FFF2-40B4-BE49-F238E27FC236}">
                    <a16:creationId xmlns:a16="http://schemas.microsoft.com/office/drawing/2014/main" xmlns="" id="{D817A01A-C3F1-4DEF-9F7A-6DCD8931C1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9" name="Rectangle 37">
                <a:extLst>
                  <a:ext uri="{FF2B5EF4-FFF2-40B4-BE49-F238E27FC236}">
                    <a16:creationId xmlns:a16="http://schemas.microsoft.com/office/drawing/2014/main" xmlns="" id="{E0973395-6258-4D8F-B2D6-348D467D38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0" name="Rectangle 38">
                <a:extLst>
                  <a:ext uri="{FF2B5EF4-FFF2-40B4-BE49-F238E27FC236}">
                    <a16:creationId xmlns:a16="http://schemas.microsoft.com/office/drawing/2014/main" xmlns="" id="{6CF7E11E-4A4E-4C6D-9562-6B46075747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1" name="Rectangle 39">
                <a:extLst>
                  <a:ext uri="{FF2B5EF4-FFF2-40B4-BE49-F238E27FC236}">
                    <a16:creationId xmlns:a16="http://schemas.microsoft.com/office/drawing/2014/main" xmlns="" id="{7826202C-F4D8-43B0-B009-FA5EFCECDD2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2" name="Rectangle 40">
                <a:extLst>
                  <a:ext uri="{FF2B5EF4-FFF2-40B4-BE49-F238E27FC236}">
                    <a16:creationId xmlns:a16="http://schemas.microsoft.com/office/drawing/2014/main" xmlns="" id="{BC27131D-2F72-43D5-AEAA-C2D565BEA8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3" name="Rectangle 41">
                <a:extLst>
                  <a:ext uri="{FF2B5EF4-FFF2-40B4-BE49-F238E27FC236}">
                    <a16:creationId xmlns:a16="http://schemas.microsoft.com/office/drawing/2014/main" xmlns="" id="{35F80656-6CFD-4618-AA1D-CCF0D3A7E6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4" name="Rectangle 42">
                <a:extLst>
                  <a:ext uri="{FF2B5EF4-FFF2-40B4-BE49-F238E27FC236}">
                    <a16:creationId xmlns:a16="http://schemas.microsoft.com/office/drawing/2014/main" xmlns="" id="{E55914C2-13FF-4F7B-9859-4BA484A622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5" name="Rectangle 43">
                <a:extLst>
                  <a:ext uri="{FF2B5EF4-FFF2-40B4-BE49-F238E27FC236}">
                    <a16:creationId xmlns:a16="http://schemas.microsoft.com/office/drawing/2014/main" xmlns="" id="{5C4883DF-B8F4-46ED-A542-95068F7210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6" name="Rectangle 44">
                <a:extLst>
                  <a:ext uri="{FF2B5EF4-FFF2-40B4-BE49-F238E27FC236}">
                    <a16:creationId xmlns:a16="http://schemas.microsoft.com/office/drawing/2014/main" xmlns="" id="{74F2A4BA-6604-445A-8DDE-ED8DD47BDA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7" name="Rectangle 45">
                <a:extLst>
                  <a:ext uri="{FF2B5EF4-FFF2-40B4-BE49-F238E27FC236}">
                    <a16:creationId xmlns:a16="http://schemas.microsoft.com/office/drawing/2014/main" xmlns="" id="{E2132456-8260-466D-823D-EE1D44E0A0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8" name="Rectangle 46">
                <a:extLst>
                  <a:ext uri="{FF2B5EF4-FFF2-40B4-BE49-F238E27FC236}">
                    <a16:creationId xmlns:a16="http://schemas.microsoft.com/office/drawing/2014/main" xmlns="" id="{0E447B71-9ED3-457D-9E59-0622F42B86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9" name="Rectangle 47">
                <a:extLst>
                  <a:ext uri="{FF2B5EF4-FFF2-40B4-BE49-F238E27FC236}">
                    <a16:creationId xmlns:a16="http://schemas.microsoft.com/office/drawing/2014/main" xmlns="" id="{5C9F6E9E-A282-4F5E-A9BC-38B0A14157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0" name="Rectangle 48">
                <a:extLst>
                  <a:ext uri="{FF2B5EF4-FFF2-40B4-BE49-F238E27FC236}">
                    <a16:creationId xmlns:a16="http://schemas.microsoft.com/office/drawing/2014/main" xmlns="" id="{2B0C677B-9D9A-408A-8285-7C32583F29D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1" name="Rectangle 49">
                <a:extLst>
                  <a:ext uri="{FF2B5EF4-FFF2-40B4-BE49-F238E27FC236}">
                    <a16:creationId xmlns:a16="http://schemas.microsoft.com/office/drawing/2014/main" xmlns="" id="{AFA292CC-51B8-4487-85ED-DE15D11DBE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2" name="Rectangle 50">
                <a:extLst>
                  <a:ext uri="{FF2B5EF4-FFF2-40B4-BE49-F238E27FC236}">
                    <a16:creationId xmlns:a16="http://schemas.microsoft.com/office/drawing/2014/main" xmlns="" id="{7100D99A-F327-4374-BE95-6E8382F5EF3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3" name="Rectangle 51">
                <a:extLst>
                  <a:ext uri="{FF2B5EF4-FFF2-40B4-BE49-F238E27FC236}">
                    <a16:creationId xmlns:a16="http://schemas.microsoft.com/office/drawing/2014/main" xmlns="" id="{41DEE9FE-C356-4FD4-AE90-6756DAAD25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4" name="Rectangle 52">
                <a:extLst>
                  <a:ext uri="{FF2B5EF4-FFF2-40B4-BE49-F238E27FC236}">
                    <a16:creationId xmlns:a16="http://schemas.microsoft.com/office/drawing/2014/main" xmlns="" id="{E9724A98-D985-4B18-A8B8-560323DFCC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5" name="Rectangle 53">
                <a:extLst>
                  <a:ext uri="{FF2B5EF4-FFF2-40B4-BE49-F238E27FC236}">
                    <a16:creationId xmlns:a16="http://schemas.microsoft.com/office/drawing/2014/main" xmlns="" id="{4BBD982B-4576-45A1-ABC0-19A25F9C9F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6" name="Rectangle 54">
                <a:extLst>
                  <a:ext uri="{FF2B5EF4-FFF2-40B4-BE49-F238E27FC236}">
                    <a16:creationId xmlns:a16="http://schemas.microsoft.com/office/drawing/2014/main" xmlns="" id="{6765D874-D26B-4CC8-B73F-613639BF81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7" name="Rectangle 55">
                <a:extLst>
                  <a:ext uri="{FF2B5EF4-FFF2-40B4-BE49-F238E27FC236}">
                    <a16:creationId xmlns:a16="http://schemas.microsoft.com/office/drawing/2014/main" xmlns="" id="{08A598C7-7AE2-436B-BABC-60F0860E74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8" name="Rectangle 56">
                <a:extLst>
                  <a:ext uri="{FF2B5EF4-FFF2-40B4-BE49-F238E27FC236}">
                    <a16:creationId xmlns:a16="http://schemas.microsoft.com/office/drawing/2014/main" xmlns="" id="{BEB4BB6A-9B9F-413D-8F4C-5CF01A265D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9" name="Rectangle 57">
                <a:extLst>
                  <a:ext uri="{FF2B5EF4-FFF2-40B4-BE49-F238E27FC236}">
                    <a16:creationId xmlns:a16="http://schemas.microsoft.com/office/drawing/2014/main" xmlns="" id="{357837CE-3FFC-4056-9D01-4E63B6D23D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0" name="Rectangle 58">
                <a:extLst>
                  <a:ext uri="{FF2B5EF4-FFF2-40B4-BE49-F238E27FC236}">
                    <a16:creationId xmlns:a16="http://schemas.microsoft.com/office/drawing/2014/main" xmlns="" id="{5A62E6E8-1690-4F89-85BF-ECE6418EC8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1" name="Rectangle 59">
                <a:extLst>
                  <a:ext uri="{FF2B5EF4-FFF2-40B4-BE49-F238E27FC236}">
                    <a16:creationId xmlns:a16="http://schemas.microsoft.com/office/drawing/2014/main" xmlns="" id="{7E5241A5-1DA0-4C66-BF28-1FE36A7214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2" name="Rectangle 60">
                <a:extLst>
                  <a:ext uri="{FF2B5EF4-FFF2-40B4-BE49-F238E27FC236}">
                    <a16:creationId xmlns:a16="http://schemas.microsoft.com/office/drawing/2014/main" xmlns="" id="{04C83F79-175C-43BA-9072-02270E6334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3" name="Rectangle 61">
                <a:extLst>
                  <a:ext uri="{FF2B5EF4-FFF2-40B4-BE49-F238E27FC236}">
                    <a16:creationId xmlns:a16="http://schemas.microsoft.com/office/drawing/2014/main" xmlns="" id="{B96DF2B9-2814-4152-9F46-6A0CEAB63F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4" name="Rectangle 62">
                <a:extLst>
                  <a:ext uri="{FF2B5EF4-FFF2-40B4-BE49-F238E27FC236}">
                    <a16:creationId xmlns:a16="http://schemas.microsoft.com/office/drawing/2014/main" xmlns="" id="{7B3AB92A-22CB-4703-9BC5-392B53B3B1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5" name="Rectangle 63">
                <a:extLst>
                  <a:ext uri="{FF2B5EF4-FFF2-40B4-BE49-F238E27FC236}">
                    <a16:creationId xmlns:a16="http://schemas.microsoft.com/office/drawing/2014/main" xmlns="" id="{F6C3123C-D7EA-4BD1-8B7F-A11508EF60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6" name="Rectangle 64">
                <a:extLst>
                  <a:ext uri="{FF2B5EF4-FFF2-40B4-BE49-F238E27FC236}">
                    <a16:creationId xmlns:a16="http://schemas.microsoft.com/office/drawing/2014/main" xmlns="" id="{54A93A21-9759-4819-A620-473DD94552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7" name="Rectangle 65">
                <a:extLst>
                  <a:ext uri="{FF2B5EF4-FFF2-40B4-BE49-F238E27FC236}">
                    <a16:creationId xmlns:a16="http://schemas.microsoft.com/office/drawing/2014/main" xmlns="" id="{3E1BA232-4F3C-45C0-8A4D-B80B82E32C3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8" name="Rectangle 66">
                <a:extLst>
                  <a:ext uri="{FF2B5EF4-FFF2-40B4-BE49-F238E27FC236}">
                    <a16:creationId xmlns:a16="http://schemas.microsoft.com/office/drawing/2014/main" xmlns="" id="{21303115-D47F-4F17-A963-A7AD87857B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9" name="Rectangle 67">
                <a:extLst>
                  <a:ext uri="{FF2B5EF4-FFF2-40B4-BE49-F238E27FC236}">
                    <a16:creationId xmlns:a16="http://schemas.microsoft.com/office/drawing/2014/main" xmlns="" id="{493A3CCA-4DCB-4575-981A-70C337A006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0" name="Rectangle 68">
                <a:extLst>
                  <a:ext uri="{FF2B5EF4-FFF2-40B4-BE49-F238E27FC236}">
                    <a16:creationId xmlns:a16="http://schemas.microsoft.com/office/drawing/2014/main" xmlns="" id="{8D7435C5-67B1-4074-8A77-CA15C826D1E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1" name="Rectangle 69">
                <a:extLst>
                  <a:ext uri="{FF2B5EF4-FFF2-40B4-BE49-F238E27FC236}">
                    <a16:creationId xmlns:a16="http://schemas.microsoft.com/office/drawing/2014/main" xmlns="" id="{99CEF2CE-F6A4-4EEE-8016-1A61162099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2" name="Rectangle 70">
                <a:extLst>
                  <a:ext uri="{FF2B5EF4-FFF2-40B4-BE49-F238E27FC236}">
                    <a16:creationId xmlns:a16="http://schemas.microsoft.com/office/drawing/2014/main" xmlns="" id="{2210EECF-1570-4AB4-8BB0-22519C8097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3" name="Rectangle 71">
                <a:extLst>
                  <a:ext uri="{FF2B5EF4-FFF2-40B4-BE49-F238E27FC236}">
                    <a16:creationId xmlns:a16="http://schemas.microsoft.com/office/drawing/2014/main" xmlns="" id="{CB1646FB-D97C-49D5-8AB2-33166BEA73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4" name="Rectangle 72">
                <a:extLst>
                  <a:ext uri="{FF2B5EF4-FFF2-40B4-BE49-F238E27FC236}">
                    <a16:creationId xmlns:a16="http://schemas.microsoft.com/office/drawing/2014/main" xmlns="" id="{EE1F2366-2D73-4230-AF65-412CCE4225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5" name="Rectangle 73">
                <a:extLst>
                  <a:ext uri="{FF2B5EF4-FFF2-40B4-BE49-F238E27FC236}">
                    <a16:creationId xmlns:a16="http://schemas.microsoft.com/office/drawing/2014/main" xmlns="" id="{947F54E9-C122-4E4E-BD7C-C267E7E2D2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6" name="Rectangle 74">
                <a:extLst>
                  <a:ext uri="{FF2B5EF4-FFF2-40B4-BE49-F238E27FC236}">
                    <a16:creationId xmlns:a16="http://schemas.microsoft.com/office/drawing/2014/main" xmlns="" id="{E3C89892-2CDA-4AAE-BD3E-A7880D20B9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7" name="Rectangle 75">
                <a:extLst>
                  <a:ext uri="{FF2B5EF4-FFF2-40B4-BE49-F238E27FC236}">
                    <a16:creationId xmlns:a16="http://schemas.microsoft.com/office/drawing/2014/main" xmlns="" id="{A78D388A-120D-4DDC-AF26-43435A96B8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8" name="Rectangle 76">
                <a:extLst>
                  <a:ext uri="{FF2B5EF4-FFF2-40B4-BE49-F238E27FC236}">
                    <a16:creationId xmlns:a16="http://schemas.microsoft.com/office/drawing/2014/main" xmlns="" id="{3C001123-CB71-4B81-B506-B4F717AF50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9" name="Rectangle 77">
                <a:extLst>
                  <a:ext uri="{FF2B5EF4-FFF2-40B4-BE49-F238E27FC236}">
                    <a16:creationId xmlns:a16="http://schemas.microsoft.com/office/drawing/2014/main" xmlns="" id="{65310C98-48A1-4F26-B744-121A3D0D6B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0" name="Rectangle 78">
                <a:extLst>
                  <a:ext uri="{FF2B5EF4-FFF2-40B4-BE49-F238E27FC236}">
                    <a16:creationId xmlns:a16="http://schemas.microsoft.com/office/drawing/2014/main" xmlns="" id="{10CF83F8-4B8E-4344-8EFD-BA08E98AAE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1" name="Rectangle 79">
                <a:extLst>
                  <a:ext uri="{FF2B5EF4-FFF2-40B4-BE49-F238E27FC236}">
                    <a16:creationId xmlns:a16="http://schemas.microsoft.com/office/drawing/2014/main" xmlns="" id="{7E8CCB98-9452-401F-ADC4-2A2FF23C3AA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2" name="Rectangle 80">
                <a:extLst>
                  <a:ext uri="{FF2B5EF4-FFF2-40B4-BE49-F238E27FC236}">
                    <a16:creationId xmlns:a16="http://schemas.microsoft.com/office/drawing/2014/main" xmlns="" id="{EB1A3F5E-3DB2-4162-B8C7-D352084D43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3" name="Freeform 81">
                <a:extLst>
                  <a:ext uri="{FF2B5EF4-FFF2-40B4-BE49-F238E27FC236}">
                    <a16:creationId xmlns:a16="http://schemas.microsoft.com/office/drawing/2014/main" xmlns="" id="{F3F5C5AB-5E2A-4086-95F7-6964A6277FF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" name="Rectangle 82">
                <a:extLst>
                  <a:ext uri="{FF2B5EF4-FFF2-40B4-BE49-F238E27FC236}">
                    <a16:creationId xmlns:a16="http://schemas.microsoft.com/office/drawing/2014/main" xmlns="" id="{E40F3C2A-B6C3-4BE6-A94E-AF716D8DC2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5" name="Rectangle 83">
                <a:extLst>
                  <a:ext uri="{FF2B5EF4-FFF2-40B4-BE49-F238E27FC236}">
                    <a16:creationId xmlns:a16="http://schemas.microsoft.com/office/drawing/2014/main" xmlns="" id="{40A1563F-0F22-4B02-9DBE-BDC76A053D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6" name="Rectangle 84">
                <a:extLst>
                  <a:ext uri="{FF2B5EF4-FFF2-40B4-BE49-F238E27FC236}">
                    <a16:creationId xmlns:a16="http://schemas.microsoft.com/office/drawing/2014/main" xmlns="" id="{9AD122F4-179B-4930-A8F3-563E640281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7" name="Rectangle 85">
                <a:extLst>
                  <a:ext uri="{FF2B5EF4-FFF2-40B4-BE49-F238E27FC236}">
                    <a16:creationId xmlns:a16="http://schemas.microsoft.com/office/drawing/2014/main" xmlns="" id="{C8BCD6D0-9BA6-4A75-9C96-EA347667EF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8" name="Rectangle 86">
                <a:extLst>
                  <a:ext uri="{FF2B5EF4-FFF2-40B4-BE49-F238E27FC236}">
                    <a16:creationId xmlns:a16="http://schemas.microsoft.com/office/drawing/2014/main" xmlns="" id="{C0171784-817F-4DAD-BDD9-6C9A11872E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9" name="Rectangle 87">
                <a:extLst>
                  <a:ext uri="{FF2B5EF4-FFF2-40B4-BE49-F238E27FC236}">
                    <a16:creationId xmlns:a16="http://schemas.microsoft.com/office/drawing/2014/main" xmlns="" id="{105132A0-EA5F-457D-8163-CA7AE6AF9F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0" name="Rectangle 88">
                <a:extLst>
                  <a:ext uri="{FF2B5EF4-FFF2-40B4-BE49-F238E27FC236}">
                    <a16:creationId xmlns:a16="http://schemas.microsoft.com/office/drawing/2014/main" xmlns="" id="{035DF10E-7496-405E-8735-1E1AB9C27F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1" name="Rectangle 89">
                <a:extLst>
                  <a:ext uri="{FF2B5EF4-FFF2-40B4-BE49-F238E27FC236}">
                    <a16:creationId xmlns:a16="http://schemas.microsoft.com/office/drawing/2014/main" xmlns="" id="{637F5EA9-8928-43B6-939A-CE205D4816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2" name="Rectangle 90">
                <a:extLst>
                  <a:ext uri="{FF2B5EF4-FFF2-40B4-BE49-F238E27FC236}">
                    <a16:creationId xmlns:a16="http://schemas.microsoft.com/office/drawing/2014/main" xmlns="" id="{ABC66573-9BE9-48C5-B544-88668E5563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" name="Rectangle 91">
                <a:extLst>
                  <a:ext uri="{FF2B5EF4-FFF2-40B4-BE49-F238E27FC236}">
                    <a16:creationId xmlns:a16="http://schemas.microsoft.com/office/drawing/2014/main" xmlns="" id="{CB4000E5-59C3-49ED-A2EA-DB7534C7E1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4" name="Rectangle 92">
                <a:extLst>
                  <a:ext uri="{FF2B5EF4-FFF2-40B4-BE49-F238E27FC236}">
                    <a16:creationId xmlns:a16="http://schemas.microsoft.com/office/drawing/2014/main" xmlns="" id="{E980591B-F995-41DE-B683-ABBC14A134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5" name="Rectangle 93">
                <a:extLst>
                  <a:ext uri="{FF2B5EF4-FFF2-40B4-BE49-F238E27FC236}">
                    <a16:creationId xmlns:a16="http://schemas.microsoft.com/office/drawing/2014/main" xmlns="" id="{764125CB-4EC6-4C0E-99D2-F180A00F521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6" name="Rectangle 94">
                <a:extLst>
                  <a:ext uri="{FF2B5EF4-FFF2-40B4-BE49-F238E27FC236}">
                    <a16:creationId xmlns:a16="http://schemas.microsoft.com/office/drawing/2014/main" xmlns="" id="{862DE952-9B3C-4C78-B852-9292CC4B2C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7" name="Rectangle 95">
                <a:extLst>
                  <a:ext uri="{FF2B5EF4-FFF2-40B4-BE49-F238E27FC236}">
                    <a16:creationId xmlns:a16="http://schemas.microsoft.com/office/drawing/2014/main" xmlns="" id="{37CFCAB5-BDFF-41D4-9EA8-83070EEFAB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8" name="Rectangle 96">
                <a:extLst>
                  <a:ext uri="{FF2B5EF4-FFF2-40B4-BE49-F238E27FC236}">
                    <a16:creationId xmlns:a16="http://schemas.microsoft.com/office/drawing/2014/main" xmlns="" id="{4EFF77F0-79FA-4249-A3A9-0EE50C9A36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9" name="Rectangle 97">
                <a:extLst>
                  <a:ext uri="{FF2B5EF4-FFF2-40B4-BE49-F238E27FC236}">
                    <a16:creationId xmlns:a16="http://schemas.microsoft.com/office/drawing/2014/main" xmlns="" id="{0E358737-0742-4A54-A311-4A289A39DE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0" name="Rectangle 98">
                <a:extLst>
                  <a:ext uri="{FF2B5EF4-FFF2-40B4-BE49-F238E27FC236}">
                    <a16:creationId xmlns:a16="http://schemas.microsoft.com/office/drawing/2014/main" xmlns="" id="{7C6CEFA0-665A-426F-B13F-7F6B74E16A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1" name="Rectangle 99">
                <a:extLst>
                  <a:ext uri="{FF2B5EF4-FFF2-40B4-BE49-F238E27FC236}">
                    <a16:creationId xmlns:a16="http://schemas.microsoft.com/office/drawing/2014/main" xmlns="" id="{2674CF6E-DDC9-496D-B343-62E0D1DFF1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2" name="Rectangle 100">
                <a:extLst>
                  <a:ext uri="{FF2B5EF4-FFF2-40B4-BE49-F238E27FC236}">
                    <a16:creationId xmlns:a16="http://schemas.microsoft.com/office/drawing/2014/main" xmlns="" id="{12774998-F681-4F4C-9568-1BD674F3BA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3" name="Rectangle 101">
                <a:extLst>
                  <a:ext uri="{FF2B5EF4-FFF2-40B4-BE49-F238E27FC236}">
                    <a16:creationId xmlns:a16="http://schemas.microsoft.com/office/drawing/2014/main" xmlns="" id="{0F590952-B87F-433F-8D8D-A1184D3C75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4" name="Rectangle 102">
                <a:extLst>
                  <a:ext uri="{FF2B5EF4-FFF2-40B4-BE49-F238E27FC236}">
                    <a16:creationId xmlns:a16="http://schemas.microsoft.com/office/drawing/2014/main" xmlns="" id="{2B029947-71FE-4579-BB00-906FBDB555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5" name="Rectangle 103">
                <a:extLst>
                  <a:ext uri="{FF2B5EF4-FFF2-40B4-BE49-F238E27FC236}">
                    <a16:creationId xmlns:a16="http://schemas.microsoft.com/office/drawing/2014/main" xmlns="" id="{6E4CC34F-33C2-48BD-9E53-6BE2A6D3ED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6" name="Rectangle 104">
                <a:extLst>
                  <a:ext uri="{FF2B5EF4-FFF2-40B4-BE49-F238E27FC236}">
                    <a16:creationId xmlns:a16="http://schemas.microsoft.com/office/drawing/2014/main" xmlns="" id="{A4F3585D-01A6-4A11-A79B-E60600D2E8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7" name="Rectangle 105">
                <a:extLst>
                  <a:ext uri="{FF2B5EF4-FFF2-40B4-BE49-F238E27FC236}">
                    <a16:creationId xmlns:a16="http://schemas.microsoft.com/office/drawing/2014/main" xmlns="" id="{D5DD9627-BFF1-4C81-BC00-4A83B3335F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8" name="Rectangle 106">
                <a:extLst>
                  <a:ext uri="{FF2B5EF4-FFF2-40B4-BE49-F238E27FC236}">
                    <a16:creationId xmlns:a16="http://schemas.microsoft.com/office/drawing/2014/main" xmlns="" id="{20FD6F19-9EB5-497A-8817-6F30AC0938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9" name="Rectangle 107">
                <a:extLst>
                  <a:ext uri="{FF2B5EF4-FFF2-40B4-BE49-F238E27FC236}">
                    <a16:creationId xmlns:a16="http://schemas.microsoft.com/office/drawing/2014/main" xmlns="" id="{6E45FADF-7A06-4CD4-99BD-A054A4C56D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0" name="Rectangle 108">
                <a:extLst>
                  <a:ext uri="{FF2B5EF4-FFF2-40B4-BE49-F238E27FC236}">
                    <a16:creationId xmlns:a16="http://schemas.microsoft.com/office/drawing/2014/main" xmlns="" id="{DEE8624C-303C-4CEB-A2D3-D290C26307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1" name="Rectangle 109">
                <a:extLst>
                  <a:ext uri="{FF2B5EF4-FFF2-40B4-BE49-F238E27FC236}">
                    <a16:creationId xmlns:a16="http://schemas.microsoft.com/office/drawing/2014/main" xmlns="" id="{FA6255CA-08CE-4CA8-8D82-DB249C7110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2" name="Rectangle 110">
                <a:extLst>
                  <a:ext uri="{FF2B5EF4-FFF2-40B4-BE49-F238E27FC236}">
                    <a16:creationId xmlns:a16="http://schemas.microsoft.com/office/drawing/2014/main" xmlns="" id="{9CD9DADD-D9CE-4E7C-B721-F28509EB57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3" name="Rectangle 111">
                <a:extLst>
                  <a:ext uri="{FF2B5EF4-FFF2-40B4-BE49-F238E27FC236}">
                    <a16:creationId xmlns:a16="http://schemas.microsoft.com/office/drawing/2014/main" xmlns="" id="{98F83E24-655D-4A08-BC52-4260C1338F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4" name="Rectangle 112">
                <a:extLst>
                  <a:ext uri="{FF2B5EF4-FFF2-40B4-BE49-F238E27FC236}">
                    <a16:creationId xmlns:a16="http://schemas.microsoft.com/office/drawing/2014/main" xmlns="" id="{81B095E4-24DD-4CD2-97B6-8B367EFFEB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5" name="Rectangle 113">
                <a:extLst>
                  <a:ext uri="{FF2B5EF4-FFF2-40B4-BE49-F238E27FC236}">
                    <a16:creationId xmlns:a16="http://schemas.microsoft.com/office/drawing/2014/main" xmlns="" id="{0341D288-68CC-48CB-A587-01CCF0CBCB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6" name="Rectangle 114">
                <a:extLst>
                  <a:ext uri="{FF2B5EF4-FFF2-40B4-BE49-F238E27FC236}">
                    <a16:creationId xmlns:a16="http://schemas.microsoft.com/office/drawing/2014/main" xmlns="" id="{163F5447-1748-4F12-AD2F-0A773E20BE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7" name="Rectangle 115">
                <a:extLst>
                  <a:ext uri="{FF2B5EF4-FFF2-40B4-BE49-F238E27FC236}">
                    <a16:creationId xmlns:a16="http://schemas.microsoft.com/office/drawing/2014/main" xmlns="" id="{8F321096-C21D-4F1B-826F-5CD3851278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8" name="Rectangle 116">
                <a:extLst>
                  <a:ext uri="{FF2B5EF4-FFF2-40B4-BE49-F238E27FC236}">
                    <a16:creationId xmlns:a16="http://schemas.microsoft.com/office/drawing/2014/main" xmlns="" id="{313B6DD2-8A15-4EBA-B15E-D0AB15F4D5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9" name="Rectangle 117">
                <a:extLst>
                  <a:ext uri="{FF2B5EF4-FFF2-40B4-BE49-F238E27FC236}">
                    <a16:creationId xmlns:a16="http://schemas.microsoft.com/office/drawing/2014/main" xmlns="" id="{104A6420-D904-4BC4-A34F-DE43952441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0" name="Rectangle 118">
                <a:extLst>
                  <a:ext uri="{FF2B5EF4-FFF2-40B4-BE49-F238E27FC236}">
                    <a16:creationId xmlns:a16="http://schemas.microsoft.com/office/drawing/2014/main" xmlns="" id="{E0D8E0EE-0475-4439-A34A-ABF0EDB4EC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1" name="Rectangle 119">
                <a:extLst>
                  <a:ext uri="{FF2B5EF4-FFF2-40B4-BE49-F238E27FC236}">
                    <a16:creationId xmlns:a16="http://schemas.microsoft.com/office/drawing/2014/main" xmlns="" id="{E898B379-760D-4915-A830-D4AF577330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2" name="Rectangle 120">
                <a:extLst>
                  <a:ext uri="{FF2B5EF4-FFF2-40B4-BE49-F238E27FC236}">
                    <a16:creationId xmlns:a16="http://schemas.microsoft.com/office/drawing/2014/main" xmlns="" id="{AD4F7353-B53A-4AA8-BEC3-145BB9C069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3" name="Rectangle 121">
                <a:extLst>
                  <a:ext uri="{FF2B5EF4-FFF2-40B4-BE49-F238E27FC236}">
                    <a16:creationId xmlns:a16="http://schemas.microsoft.com/office/drawing/2014/main" xmlns="" id="{AA900185-0F1A-471B-B110-BB916B1CB1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4" name="Rectangle 122">
                <a:extLst>
                  <a:ext uri="{FF2B5EF4-FFF2-40B4-BE49-F238E27FC236}">
                    <a16:creationId xmlns:a16="http://schemas.microsoft.com/office/drawing/2014/main" xmlns="" id="{9D971CB6-3F57-4E25-B314-001A6ED63B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5" name="Rectangle 123">
                <a:extLst>
                  <a:ext uri="{FF2B5EF4-FFF2-40B4-BE49-F238E27FC236}">
                    <a16:creationId xmlns:a16="http://schemas.microsoft.com/office/drawing/2014/main" xmlns="" id="{9A2363E1-A85D-4E8F-A5F9-D0740066B5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6" name="Rectangle 124">
                <a:extLst>
                  <a:ext uri="{FF2B5EF4-FFF2-40B4-BE49-F238E27FC236}">
                    <a16:creationId xmlns:a16="http://schemas.microsoft.com/office/drawing/2014/main" xmlns="" id="{3135ECA2-3469-4EE9-B9F8-9DB0B4FCF4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7" name="Rectangle 125">
                <a:extLst>
                  <a:ext uri="{FF2B5EF4-FFF2-40B4-BE49-F238E27FC236}">
                    <a16:creationId xmlns:a16="http://schemas.microsoft.com/office/drawing/2014/main" xmlns="" id="{3500261A-644A-4412-987D-EE76E1DDC7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8" name="Rectangle 126">
                <a:extLst>
                  <a:ext uri="{FF2B5EF4-FFF2-40B4-BE49-F238E27FC236}">
                    <a16:creationId xmlns:a16="http://schemas.microsoft.com/office/drawing/2014/main" xmlns="" id="{D257C146-D7F0-4EBC-905B-E0C48E5617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9" name="Rectangle 127">
                <a:extLst>
                  <a:ext uri="{FF2B5EF4-FFF2-40B4-BE49-F238E27FC236}">
                    <a16:creationId xmlns:a16="http://schemas.microsoft.com/office/drawing/2014/main" xmlns="" id="{F41FCC6D-49B9-4A03-B5DB-EFFF9534FD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0" name="Rectangle 128">
                <a:extLst>
                  <a:ext uri="{FF2B5EF4-FFF2-40B4-BE49-F238E27FC236}">
                    <a16:creationId xmlns:a16="http://schemas.microsoft.com/office/drawing/2014/main" xmlns="" id="{065D0D8C-433E-4F38-908F-2A0BBF1A71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1" name="Rectangle 129">
                <a:extLst>
                  <a:ext uri="{FF2B5EF4-FFF2-40B4-BE49-F238E27FC236}">
                    <a16:creationId xmlns:a16="http://schemas.microsoft.com/office/drawing/2014/main" xmlns="" id="{9B4178D1-1835-4A76-AB8E-C4783C4D32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2" name="Rectangle 130">
                <a:extLst>
                  <a:ext uri="{FF2B5EF4-FFF2-40B4-BE49-F238E27FC236}">
                    <a16:creationId xmlns:a16="http://schemas.microsoft.com/office/drawing/2014/main" xmlns="" id="{CDD20FF1-80A6-4B3E-AC08-97E540EE00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3" name="Rectangle 131">
                <a:extLst>
                  <a:ext uri="{FF2B5EF4-FFF2-40B4-BE49-F238E27FC236}">
                    <a16:creationId xmlns:a16="http://schemas.microsoft.com/office/drawing/2014/main" xmlns="" id="{169B7F9E-2609-45E6-829B-2132F5A2BC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4" name="Rectangle 132">
                <a:extLst>
                  <a:ext uri="{FF2B5EF4-FFF2-40B4-BE49-F238E27FC236}">
                    <a16:creationId xmlns:a16="http://schemas.microsoft.com/office/drawing/2014/main" xmlns="" id="{CA0D7185-AEC7-4E4C-A11E-6710AD16A9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5" name="Rectangle 133">
                <a:extLst>
                  <a:ext uri="{FF2B5EF4-FFF2-40B4-BE49-F238E27FC236}">
                    <a16:creationId xmlns:a16="http://schemas.microsoft.com/office/drawing/2014/main" xmlns="" id="{3DD12B96-8A67-4121-AFAB-F515AEA6D9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6" name="Rectangle 134">
                <a:extLst>
                  <a:ext uri="{FF2B5EF4-FFF2-40B4-BE49-F238E27FC236}">
                    <a16:creationId xmlns:a16="http://schemas.microsoft.com/office/drawing/2014/main" xmlns="" id="{BE4D747A-A8EE-4B46-BF7B-A130577009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7" name="Rectangle 135">
                <a:extLst>
                  <a:ext uri="{FF2B5EF4-FFF2-40B4-BE49-F238E27FC236}">
                    <a16:creationId xmlns:a16="http://schemas.microsoft.com/office/drawing/2014/main" xmlns="" id="{3C449E03-9804-4F5D-8E36-EED073E3B32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8" name="Rectangle 136">
                <a:extLst>
                  <a:ext uri="{FF2B5EF4-FFF2-40B4-BE49-F238E27FC236}">
                    <a16:creationId xmlns:a16="http://schemas.microsoft.com/office/drawing/2014/main" xmlns="" id="{9DAF4C5A-2DEB-4805-868E-FEA78E8A32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9" name="Rectangle 137">
                <a:extLst>
                  <a:ext uri="{FF2B5EF4-FFF2-40B4-BE49-F238E27FC236}">
                    <a16:creationId xmlns:a16="http://schemas.microsoft.com/office/drawing/2014/main" xmlns="" id="{0F96BACC-5D5C-425B-A1FC-B69697C1A7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50" name="Freeform 138">
                <a:extLst>
                  <a:ext uri="{FF2B5EF4-FFF2-40B4-BE49-F238E27FC236}">
                    <a16:creationId xmlns:a16="http://schemas.microsoft.com/office/drawing/2014/main" xmlns="" id="{A8DF9A48-363A-48BA-AED2-1A5BA67222A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" name="Freeform 139">
                <a:extLst>
                  <a:ext uri="{FF2B5EF4-FFF2-40B4-BE49-F238E27FC236}">
                    <a16:creationId xmlns:a16="http://schemas.microsoft.com/office/drawing/2014/main" xmlns="" id="{B9DD84CD-F796-429A-8E51-C8AAD02B77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" name="Freeform 140">
                <a:extLst>
                  <a:ext uri="{FF2B5EF4-FFF2-40B4-BE49-F238E27FC236}">
                    <a16:creationId xmlns:a16="http://schemas.microsoft.com/office/drawing/2014/main" xmlns="" id="{983992AB-5C22-4BD7-BF3C-55242BCDEE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" name="Freeform 141">
                <a:extLst>
                  <a:ext uri="{FF2B5EF4-FFF2-40B4-BE49-F238E27FC236}">
                    <a16:creationId xmlns:a16="http://schemas.microsoft.com/office/drawing/2014/main" xmlns="" id="{624E9C41-1DBD-4CB1-92E6-AC0EE24EF27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" name="Freeform 142">
                <a:extLst>
                  <a:ext uri="{FF2B5EF4-FFF2-40B4-BE49-F238E27FC236}">
                    <a16:creationId xmlns:a16="http://schemas.microsoft.com/office/drawing/2014/main" xmlns="" id="{A48ACB4E-B2B0-4164-9B71-1D8BFD10A46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" name="Freeform 143">
                <a:extLst>
                  <a:ext uri="{FF2B5EF4-FFF2-40B4-BE49-F238E27FC236}">
                    <a16:creationId xmlns:a16="http://schemas.microsoft.com/office/drawing/2014/main" xmlns="" id="{0D36089F-0493-4789-8388-1F7850CD716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" name="Freeform 144">
                <a:extLst>
                  <a:ext uri="{FF2B5EF4-FFF2-40B4-BE49-F238E27FC236}">
                    <a16:creationId xmlns:a16="http://schemas.microsoft.com/office/drawing/2014/main" xmlns="" id="{0581205D-8BC2-414B-BDE1-594E5CC35C9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" name="Freeform 145">
                <a:extLst>
                  <a:ext uri="{FF2B5EF4-FFF2-40B4-BE49-F238E27FC236}">
                    <a16:creationId xmlns:a16="http://schemas.microsoft.com/office/drawing/2014/main" xmlns="" id="{6398244F-068A-4B4E-AA10-B523FB6047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" name="Freeform 146">
                <a:extLst>
                  <a:ext uri="{FF2B5EF4-FFF2-40B4-BE49-F238E27FC236}">
                    <a16:creationId xmlns:a16="http://schemas.microsoft.com/office/drawing/2014/main" xmlns="" id="{D404D681-FDA9-4D90-98AB-0007DD0B0F1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Rectangle 147">
                <a:extLst>
                  <a:ext uri="{FF2B5EF4-FFF2-40B4-BE49-F238E27FC236}">
                    <a16:creationId xmlns:a16="http://schemas.microsoft.com/office/drawing/2014/main" xmlns="" id="{BB3A1454-CA42-4F22-9F88-35F5E39BEC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60" name="Rectangle 148">
                <a:extLst>
                  <a:ext uri="{FF2B5EF4-FFF2-40B4-BE49-F238E27FC236}">
                    <a16:creationId xmlns:a16="http://schemas.microsoft.com/office/drawing/2014/main" xmlns="" id="{B50A92BE-6454-4CF7-97BD-A9FE2684EFC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61" name="Freeform 149">
                <a:extLst>
                  <a:ext uri="{FF2B5EF4-FFF2-40B4-BE49-F238E27FC236}">
                    <a16:creationId xmlns:a16="http://schemas.microsoft.com/office/drawing/2014/main" xmlns="" id="{824ED9D8-D896-49CC-A787-8246B68B78C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" name="Freeform 150">
                <a:extLst>
                  <a:ext uri="{FF2B5EF4-FFF2-40B4-BE49-F238E27FC236}">
                    <a16:creationId xmlns:a16="http://schemas.microsoft.com/office/drawing/2014/main" xmlns="" id="{67B5397A-492A-486C-9D8E-A11648112DD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 h 154"/>
                  <a:gd name="T2" fmla="*/ 1 w 144"/>
                  <a:gd name="T3" fmla="*/ 3 h 154"/>
                  <a:gd name="T4" fmla="*/ 3 w 144"/>
                  <a:gd name="T5" fmla="*/ 2 h 154"/>
                  <a:gd name="T6" fmla="*/ 1 w 144"/>
                  <a:gd name="T7" fmla="*/ 1 h 154"/>
                  <a:gd name="T8" fmla="*/ 2 w 144"/>
                  <a:gd name="T9" fmla="*/ 0 h 154"/>
                  <a:gd name="T10" fmla="*/ 3 w 144"/>
                  <a:gd name="T11" fmla="*/ 1 h 154"/>
                  <a:gd name="T12" fmla="*/ 3 w 144"/>
                  <a:gd name="T13" fmla="*/ 1 h 154"/>
                  <a:gd name="T14" fmla="*/ 2 w 144"/>
                  <a:gd name="T15" fmla="*/ 0 h 154"/>
                  <a:gd name="T16" fmla="*/ 1 w 144"/>
                  <a:gd name="T17" fmla="*/ 0 h 154"/>
                  <a:gd name="T18" fmla="*/ 2 w 144"/>
                  <a:gd name="T19" fmla="*/ 2 h 154"/>
                  <a:gd name="T20" fmla="*/ 0 w 144"/>
                  <a:gd name="T21" fmla="*/ 2 h 154"/>
                  <a:gd name="T22" fmla="*/ 0 w 144"/>
                  <a:gd name="T23" fmla="*/ 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7" name="Freeform 151">
                <a:extLst>
                  <a:ext uri="{FF2B5EF4-FFF2-40B4-BE49-F238E27FC236}">
                    <a16:creationId xmlns:a16="http://schemas.microsoft.com/office/drawing/2014/main" xmlns="" id="{3D606ABF-5418-485F-B12A-A447B009F5A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208" name="Oval 152">
                <a:extLst>
                  <a:ext uri="{FF2B5EF4-FFF2-40B4-BE49-F238E27FC236}">
                    <a16:creationId xmlns:a16="http://schemas.microsoft.com/office/drawing/2014/main" xmlns="" id="{C96A935F-EEBF-44E5-B226-E92466C21DA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45209" name="Rectangle 153">
            <a:extLst>
              <a:ext uri="{FF2B5EF4-FFF2-40B4-BE49-F238E27FC236}">
                <a16:creationId xmlns:a16="http://schemas.microsoft.com/office/drawing/2014/main" xmlns="" id="{4ADAB772-0EC2-41FB-A370-42468118612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210" name="Rectangle 154">
            <a:extLst>
              <a:ext uri="{FF2B5EF4-FFF2-40B4-BE49-F238E27FC236}">
                <a16:creationId xmlns:a16="http://schemas.microsoft.com/office/drawing/2014/main" xmlns="" id="{FFFA34C4-8685-4A08-8660-345CBEA4EC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1" name="Rectangle 155">
            <a:extLst>
              <a:ext uri="{FF2B5EF4-FFF2-40B4-BE49-F238E27FC236}">
                <a16:creationId xmlns:a16="http://schemas.microsoft.com/office/drawing/2014/main" xmlns="" id="{1029A851-0A9B-4B10-A036-37B189D839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2" name="Rectangle 156">
            <a:extLst>
              <a:ext uri="{FF2B5EF4-FFF2-40B4-BE49-F238E27FC236}">
                <a16:creationId xmlns:a16="http://schemas.microsoft.com/office/drawing/2014/main" xmlns="" id="{0221417B-A0A1-4A14-8312-E2EB41C2A7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3647E937-B71B-4A8C-B392-C8C66BF2F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5213" name="Rectangle 157">
            <a:extLst>
              <a:ext uri="{FF2B5EF4-FFF2-40B4-BE49-F238E27FC236}">
                <a16:creationId xmlns:a16="http://schemas.microsoft.com/office/drawing/2014/main" xmlns="" id="{8D43B100-B9DE-4954-B928-4AB48421E0B1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30046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5" r:id="rId1"/>
    <p:sldLayoutId id="2147484078" r:id="rId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xmlns="" id="{71C11097-ADAD-44FE-BEB7-0E512CA82C23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6152" name="Group 3">
              <a:extLst>
                <a:ext uri="{FF2B5EF4-FFF2-40B4-BE49-F238E27FC236}">
                  <a16:creationId xmlns:a16="http://schemas.microsoft.com/office/drawing/2014/main" xmlns="" id="{29DBF299-FC50-4857-B4CB-634FA167A8E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6289" name="Freeform 4">
                <a:extLst>
                  <a:ext uri="{FF2B5EF4-FFF2-40B4-BE49-F238E27FC236}">
                    <a16:creationId xmlns:a16="http://schemas.microsoft.com/office/drawing/2014/main" xmlns="" id="{CFE6CB4A-882F-465B-B263-D2692FAD22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Freeform 5">
                <a:extLst>
                  <a:ext uri="{FF2B5EF4-FFF2-40B4-BE49-F238E27FC236}">
                    <a16:creationId xmlns:a16="http://schemas.microsoft.com/office/drawing/2014/main" xmlns="" id="{CCA83572-4D1F-40AE-8D5B-3DEA63F30B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1" name="Freeform 6">
                <a:extLst>
                  <a:ext uri="{FF2B5EF4-FFF2-40B4-BE49-F238E27FC236}">
                    <a16:creationId xmlns:a16="http://schemas.microsoft.com/office/drawing/2014/main" xmlns="" id="{9EBD9BE7-CDBA-41A0-A102-445DC66B43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2" name="Freeform 7">
                <a:extLst>
                  <a:ext uri="{FF2B5EF4-FFF2-40B4-BE49-F238E27FC236}">
                    <a16:creationId xmlns:a16="http://schemas.microsoft.com/office/drawing/2014/main" xmlns="" id="{9C6926BE-F6D3-42F8-9271-31425A84E9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3" name="Freeform 8">
                <a:extLst>
                  <a:ext uri="{FF2B5EF4-FFF2-40B4-BE49-F238E27FC236}">
                    <a16:creationId xmlns:a16="http://schemas.microsoft.com/office/drawing/2014/main" xmlns="" id="{7F5680B6-6B52-4677-8C25-952DB9CFCF1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Freeform 9">
                <a:extLst>
                  <a:ext uri="{FF2B5EF4-FFF2-40B4-BE49-F238E27FC236}">
                    <a16:creationId xmlns:a16="http://schemas.microsoft.com/office/drawing/2014/main" xmlns="" id="{80F61538-ABEE-4B6E-A57D-1CDB89E9EE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Freeform 10">
                <a:extLst>
                  <a:ext uri="{FF2B5EF4-FFF2-40B4-BE49-F238E27FC236}">
                    <a16:creationId xmlns:a16="http://schemas.microsoft.com/office/drawing/2014/main" xmlns="" id="{0D0131E8-1DFD-466C-BFA3-6308547470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6" name="Freeform 11">
                <a:extLst>
                  <a:ext uri="{FF2B5EF4-FFF2-40B4-BE49-F238E27FC236}">
                    <a16:creationId xmlns:a16="http://schemas.microsoft.com/office/drawing/2014/main" xmlns="" id="{4774ACF6-BD35-498C-B397-1CE472B671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7" name="Freeform 12">
                <a:extLst>
                  <a:ext uri="{FF2B5EF4-FFF2-40B4-BE49-F238E27FC236}">
                    <a16:creationId xmlns:a16="http://schemas.microsoft.com/office/drawing/2014/main" xmlns="" id="{8F0CD83D-D7E0-4775-997A-EDCEF9B40E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8" name="Freeform 13">
                <a:extLst>
                  <a:ext uri="{FF2B5EF4-FFF2-40B4-BE49-F238E27FC236}">
                    <a16:creationId xmlns:a16="http://schemas.microsoft.com/office/drawing/2014/main" xmlns="" id="{CB5D9902-2093-4106-AD07-B30490D7262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9" name="Freeform 14">
                <a:extLst>
                  <a:ext uri="{FF2B5EF4-FFF2-40B4-BE49-F238E27FC236}">
                    <a16:creationId xmlns:a16="http://schemas.microsoft.com/office/drawing/2014/main" xmlns="" id="{9D6AC88E-B15B-4523-AD63-A6D190658E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0" name="Freeform 15">
                <a:extLst>
                  <a:ext uri="{FF2B5EF4-FFF2-40B4-BE49-F238E27FC236}">
                    <a16:creationId xmlns:a16="http://schemas.microsoft.com/office/drawing/2014/main" xmlns="" id="{3C3B8659-9ACD-46D3-9AF5-BE33D59DF3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1" name="Freeform 16">
                <a:extLst>
                  <a:ext uri="{FF2B5EF4-FFF2-40B4-BE49-F238E27FC236}">
                    <a16:creationId xmlns:a16="http://schemas.microsoft.com/office/drawing/2014/main" xmlns="" id="{CB345400-FE4A-4757-B839-0AADBD50D7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3" name="Group 17">
              <a:extLst>
                <a:ext uri="{FF2B5EF4-FFF2-40B4-BE49-F238E27FC236}">
                  <a16:creationId xmlns:a16="http://schemas.microsoft.com/office/drawing/2014/main" xmlns="" id="{150343AD-DC71-4E8C-B223-6E64E98167D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0" name="Rectangle 18">
                <a:extLst>
                  <a:ext uri="{FF2B5EF4-FFF2-40B4-BE49-F238E27FC236}">
                    <a16:creationId xmlns:a16="http://schemas.microsoft.com/office/drawing/2014/main" xmlns="" id="{5071C88B-4D2A-4CDA-8F38-8E8285AF23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1" name="Rectangle 19">
                <a:extLst>
                  <a:ext uri="{FF2B5EF4-FFF2-40B4-BE49-F238E27FC236}">
                    <a16:creationId xmlns:a16="http://schemas.microsoft.com/office/drawing/2014/main" xmlns="" id="{D9671F6F-BFCD-4D56-8CD1-B7C56842F6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2" name="Rectangle 20">
                <a:extLst>
                  <a:ext uri="{FF2B5EF4-FFF2-40B4-BE49-F238E27FC236}">
                    <a16:creationId xmlns:a16="http://schemas.microsoft.com/office/drawing/2014/main" xmlns="" id="{6018574C-95BE-4E27-A06B-35284494B1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3" name="Rectangle 21">
                <a:extLst>
                  <a:ext uri="{FF2B5EF4-FFF2-40B4-BE49-F238E27FC236}">
                    <a16:creationId xmlns:a16="http://schemas.microsoft.com/office/drawing/2014/main" xmlns="" id="{D8943150-6C8D-4DD4-B1CB-9AAC879FB5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4" name="Rectangle 22">
                <a:extLst>
                  <a:ext uri="{FF2B5EF4-FFF2-40B4-BE49-F238E27FC236}">
                    <a16:creationId xmlns:a16="http://schemas.microsoft.com/office/drawing/2014/main" xmlns="" id="{24812F28-7E8E-41C1-ABB0-00E520001F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5" name="Rectangle 23">
                <a:extLst>
                  <a:ext uri="{FF2B5EF4-FFF2-40B4-BE49-F238E27FC236}">
                    <a16:creationId xmlns:a16="http://schemas.microsoft.com/office/drawing/2014/main" xmlns="" id="{5B493C82-AF5F-4143-9886-D5DCA68C15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6" name="Rectangle 24">
                <a:extLst>
                  <a:ext uri="{FF2B5EF4-FFF2-40B4-BE49-F238E27FC236}">
                    <a16:creationId xmlns:a16="http://schemas.microsoft.com/office/drawing/2014/main" xmlns="" id="{D5AC7F48-005B-4DA6-A077-8A8004252B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7" name="Rectangle 25">
                <a:extLst>
                  <a:ext uri="{FF2B5EF4-FFF2-40B4-BE49-F238E27FC236}">
                    <a16:creationId xmlns:a16="http://schemas.microsoft.com/office/drawing/2014/main" xmlns="" id="{19DF2021-2DBE-42B6-BE3B-9DBF40AB10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8" name="Rectangle 26">
                <a:extLst>
                  <a:ext uri="{FF2B5EF4-FFF2-40B4-BE49-F238E27FC236}">
                    <a16:creationId xmlns:a16="http://schemas.microsoft.com/office/drawing/2014/main" xmlns="" id="{EA8741EC-C091-43E5-8C20-48465D9C88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9" name="Rectangle 27">
                <a:extLst>
                  <a:ext uri="{FF2B5EF4-FFF2-40B4-BE49-F238E27FC236}">
                    <a16:creationId xmlns:a16="http://schemas.microsoft.com/office/drawing/2014/main" xmlns="" id="{E58799FD-4F83-4992-8F39-47384294A0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0" name="Rectangle 28">
                <a:extLst>
                  <a:ext uri="{FF2B5EF4-FFF2-40B4-BE49-F238E27FC236}">
                    <a16:creationId xmlns:a16="http://schemas.microsoft.com/office/drawing/2014/main" xmlns="" id="{2E985924-9C9A-42CC-8177-28B9000DC6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1" name="Rectangle 29">
                <a:extLst>
                  <a:ext uri="{FF2B5EF4-FFF2-40B4-BE49-F238E27FC236}">
                    <a16:creationId xmlns:a16="http://schemas.microsoft.com/office/drawing/2014/main" xmlns="" id="{B9687C2B-A420-4064-8A62-87F24E6EA4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2" name="Rectangle 30">
                <a:extLst>
                  <a:ext uri="{FF2B5EF4-FFF2-40B4-BE49-F238E27FC236}">
                    <a16:creationId xmlns:a16="http://schemas.microsoft.com/office/drawing/2014/main" xmlns="" id="{0C6F3C8C-1DBA-44FC-B0F9-7525F5EBED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3" name="Rectangle 31">
                <a:extLst>
                  <a:ext uri="{FF2B5EF4-FFF2-40B4-BE49-F238E27FC236}">
                    <a16:creationId xmlns:a16="http://schemas.microsoft.com/office/drawing/2014/main" xmlns="" id="{1D965124-9439-4C5D-924E-3E08BBB2A6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4" name="Rectangle 32">
                <a:extLst>
                  <a:ext uri="{FF2B5EF4-FFF2-40B4-BE49-F238E27FC236}">
                    <a16:creationId xmlns:a16="http://schemas.microsoft.com/office/drawing/2014/main" xmlns="" id="{52C5A519-F028-4AF5-B4CA-CC9B997CC6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5" name="Rectangle 33">
                <a:extLst>
                  <a:ext uri="{FF2B5EF4-FFF2-40B4-BE49-F238E27FC236}">
                    <a16:creationId xmlns:a16="http://schemas.microsoft.com/office/drawing/2014/main" xmlns="" id="{8726B0F5-B847-481C-AEF2-1D2EEBBA44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6" name="Rectangle 34">
                <a:extLst>
                  <a:ext uri="{FF2B5EF4-FFF2-40B4-BE49-F238E27FC236}">
                    <a16:creationId xmlns:a16="http://schemas.microsoft.com/office/drawing/2014/main" xmlns="" id="{E3BCCD5F-75E9-4041-9B5B-7040CC3094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7" name="Rectangle 35">
                <a:extLst>
                  <a:ext uri="{FF2B5EF4-FFF2-40B4-BE49-F238E27FC236}">
                    <a16:creationId xmlns:a16="http://schemas.microsoft.com/office/drawing/2014/main" xmlns="" id="{25A20F3E-D62C-4A08-A886-7AEA4E0F31C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8" name="Rectangle 36">
                <a:extLst>
                  <a:ext uri="{FF2B5EF4-FFF2-40B4-BE49-F238E27FC236}">
                    <a16:creationId xmlns:a16="http://schemas.microsoft.com/office/drawing/2014/main" xmlns="" id="{1EC1163B-508E-4405-B574-9ECEE85E01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9" name="Rectangle 37">
                <a:extLst>
                  <a:ext uri="{FF2B5EF4-FFF2-40B4-BE49-F238E27FC236}">
                    <a16:creationId xmlns:a16="http://schemas.microsoft.com/office/drawing/2014/main" xmlns="" id="{49A79347-9C01-4C30-91C8-5D6346DED5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0" name="Rectangle 38">
                <a:extLst>
                  <a:ext uri="{FF2B5EF4-FFF2-40B4-BE49-F238E27FC236}">
                    <a16:creationId xmlns:a16="http://schemas.microsoft.com/office/drawing/2014/main" xmlns="" id="{CAEF116F-7FF4-492C-A51F-BDACF75738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1" name="Rectangle 39">
                <a:extLst>
                  <a:ext uri="{FF2B5EF4-FFF2-40B4-BE49-F238E27FC236}">
                    <a16:creationId xmlns:a16="http://schemas.microsoft.com/office/drawing/2014/main" xmlns="" id="{AFF019A2-9C0E-445F-8033-D2D05D68BA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2" name="Rectangle 40">
                <a:extLst>
                  <a:ext uri="{FF2B5EF4-FFF2-40B4-BE49-F238E27FC236}">
                    <a16:creationId xmlns:a16="http://schemas.microsoft.com/office/drawing/2014/main" xmlns="" id="{C490EF65-F23B-4E97-8C3E-40E22AF6EE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3" name="Rectangle 41">
                <a:extLst>
                  <a:ext uri="{FF2B5EF4-FFF2-40B4-BE49-F238E27FC236}">
                    <a16:creationId xmlns:a16="http://schemas.microsoft.com/office/drawing/2014/main" xmlns="" id="{93E0D760-D9D7-4BDA-9658-B6C74F91AF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4" name="Rectangle 42">
                <a:extLst>
                  <a:ext uri="{FF2B5EF4-FFF2-40B4-BE49-F238E27FC236}">
                    <a16:creationId xmlns:a16="http://schemas.microsoft.com/office/drawing/2014/main" xmlns="" id="{EB41CBC8-E50A-416F-8DF9-070CD34D31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5" name="Rectangle 43">
                <a:extLst>
                  <a:ext uri="{FF2B5EF4-FFF2-40B4-BE49-F238E27FC236}">
                    <a16:creationId xmlns:a16="http://schemas.microsoft.com/office/drawing/2014/main" xmlns="" id="{BDECBFA1-8242-4F89-8D96-75C063F691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6" name="Rectangle 44">
                <a:extLst>
                  <a:ext uri="{FF2B5EF4-FFF2-40B4-BE49-F238E27FC236}">
                    <a16:creationId xmlns:a16="http://schemas.microsoft.com/office/drawing/2014/main" xmlns="" id="{E7745FA7-8D62-4114-8036-E52FB8BFAA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7" name="Rectangle 45">
                <a:extLst>
                  <a:ext uri="{FF2B5EF4-FFF2-40B4-BE49-F238E27FC236}">
                    <a16:creationId xmlns:a16="http://schemas.microsoft.com/office/drawing/2014/main" xmlns="" id="{BAF8799B-977D-4AE0-8D6A-5178CC4D32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8" name="Rectangle 46">
                <a:extLst>
                  <a:ext uri="{FF2B5EF4-FFF2-40B4-BE49-F238E27FC236}">
                    <a16:creationId xmlns:a16="http://schemas.microsoft.com/office/drawing/2014/main" xmlns="" id="{1EFEAAD9-CC9A-4335-B1CB-428AB7F21A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9" name="Rectangle 47">
                <a:extLst>
                  <a:ext uri="{FF2B5EF4-FFF2-40B4-BE49-F238E27FC236}">
                    <a16:creationId xmlns:a16="http://schemas.microsoft.com/office/drawing/2014/main" xmlns="" id="{B98D3E11-DBB7-4C85-B5E0-DB9B9F5DE2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0" name="Rectangle 48">
                <a:extLst>
                  <a:ext uri="{FF2B5EF4-FFF2-40B4-BE49-F238E27FC236}">
                    <a16:creationId xmlns:a16="http://schemas.microsoft.com/office/drawing/2014/main" xmlns="" id="{82D92C7E-BEF8-4830-985E-D456971BB8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1" name="Rectangle 49">
                <a:extLst>
                  <a:ext uri="{FF2B5EF4-FFF2-40B4-BE49-F238E27FC236}">
                    <a16:creationId xmlns:a16="http://schemas.microsoft.com/office/drawing/2014/main" xmlns="" id="{E8273FA8-1C97-4CB3-B372-65BC753AA7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2" name="Rectangle 50">
                <a:extLst>
                  <a:ext uri="{FF2B5EF4-FFF2-40B4-BE49-F238E27FC236}">
                    <a16:creationId xmlns:a16="http://schemas.microsoft.com/office/drawing/2014/main" xmlns="" id="{2368D1CF-6DE9-4C58-91D9-113C7ED1CC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3" name="Rectangle 51">
                <a:extLst>
                  <a:ext uri="{FF2B5EF4-FFF2-40B4-BE49-F238E27FC236}">
                    <a16:creationId xmlns:a16="http://schemas.microsoft.com/office/drawing/2014/main" xmlns="" id="{005F1F9A-0B47-4792-9C98-1EA7361ECD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4" name="Rectangle 52">
                <a:extLst>
                  <a:ext uri="{FF2B5EF4-FFF2-40B4-BE49-F238E27FC236}">
                    <a16:creationId xmlns:a16="http://schemas.microsoft.com/office/drawing/2014/main" xmlns="" id="{03F56054-3C95-4698-BFA6-4F1A383D0AB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5" name="Rectangle 53">
                <a:extLst>
                  <a:ext uri="{FF2B5EF4-FFF2-40B4-BE49-F238E27FC236}">
                    <a16:creationId xmlns:a16="http://schemas.microsoft.com/office/drawing/2014/main" xmlns="" id="{3C7C937F-F52E-4EF3-B2E1-AD3C290F3F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6" name="Rectangle 54">
                <a:extLst>
                  <a:ext uri="{FF2B5EF4-FFF2-40B4-BE49-F238E27FC236}">
                    <a16:creationId xmlns:a16="http://schemas.microsoft.com/office/drawing/2014/main" xmlns="" id="{B093C788-8C88-4679-BA2D-2277ACC424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7" name="Rectangle 55">
                <a:extLst>
                  <a:ext uri="{FF2B5EF4-FFF2-40B4-BE49-F238E27FC236}">
                    <a16:creationId xmlns:a16="http://schemas.microsoft.com/office/drawing/2014/main" xmlns="" id="{B7C0A3BD-5577-4D23-981E-62BB9E28A6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8" name="Rectangle 56">
                <a:extLst>
                  <a:ext uri="{FF2B5EF4-FFF2-40B4-BE49-F238E27FC236}">
                    <a16:creationId xmlns:a16="http://schemas.microsoft.com/office/drawing/2014/main" xmlns="" id="{EA6029C1-3E0F-48E5-8464-BD34BCCDAF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9" name="Rectangle 57">
                <a:extLst>
                  <a:ext uri="{FF2B5EF4-FFF2-40B4-BE49-F238E27FC236}">
                    <a16:creationId xmlns:a16="http://schemas.microsoft.com/office/drawing/2014/main" xmlns="" id="{9CD73BCC-8822-4F6E-B5A5-67886EA9480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0" name="Rectangle 58">
                <a:extLst>
                  <a:ext uri="{FF2B5EF4-FFF2-40B4-BE49-F238E27FC236}">
                    <a16:creationId xmlns:a16="http://schemas.microsoft.com/office/drawing/2014/main" xmlns="" id="{32FE5CAA-A2AA-4DF0-A50E-DABBB572C1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1" name="Rectangle 59">
                <a:extLst>
                  <a:ext uri="{FF2B5EF4-FFF2-40B4-BE49-F238E27FC236}">
                    <a16:creationId xmlns:a16="http://schemas.microsoft.com/office/drawing/2014/main" xmlns="" id="{E47F7B54-8B64-433C-A054-14A6DA2A61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2" name="Rectangle 60">
                <a:extLst>
                  <a:ext uri="{FF2B5EF4-FFF2-40B4-BE49-F238E27FC236}">
                    <a16:creationId xmlns:a16="http://schemas.microsoft.com/office/drawing/2014/main" xmlns="" id="{43B5AD26-3271-41D9-9EBD-49B50ADF27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3" name="Rectangle 61">
                <a:extLst>
                  <a:ext uri="{FF2B5EF4-FFF2-40B4-BE49-F238E27FC236}">
                    <a16:creationId xmlns:a16="http://schemas.microsoft.com/office/drawing/2014/main" xmlns="" id="{313C133A-C13C-40EC-932B-545BACDD2D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4" name="Rectangle 62">
                <a:extLst>
                  <a:ext uri="{FF2B5EF4-FFF2-40B4-BE49-F238E27FC236}">
                    <a16:creationId xmlns:a16="http://schemas.microsoft.com/office/drawing/2014/main" xmlns="" id="{3496C274-6547-4FB2-99EF-40A2AD759D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5" name="Rectangle 63">
                <a:extLst>
                  <a:ext uri="{FF2B5EF4-FFF2-40B4-BE49-F238E27FC236}">
                    <a16:creationId xmlns:a16="http://schemas.microsoft.com/office/drawing/2014/main" xmlns="" id="{FD2600D7-D644-4AC8-9A45-C2A9665FB1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6" name="Rectangle 64">
                <a:extLst>
                  <a:ext uri="{FF2B5EF4-FFF2-40B4-BE49-F238E27FC236}">
                    <a16:creationId xmlns:a16="http://schemas.microsoft.com/office/drawing/2014/main" xmlns="" id="{DC4B3C2F-B2E6-4B42-AF53-BD14F35847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7" name="Rectangle 65">
                <a:extLst>
                  <a:ext uri="{FF2B5EF4-FFF2-40B4-BE49-F238E27FC236}">
                    <a16:creationId xmlns:a16="http://schemas.microsoft.com/office/drawing/2014/main" xmlns="" id="{6939CABF-DC7B-4286-A6F3-D892A6F5CE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8" name="Rectangle 66">
                <a:extLst>
                  <a:ext uri="{FF2B5EF4-FFF2-40B4-BE49-F238E27FC236}">
                    <a16:creationId xmlns:a16="http://schemas.microsoft.com/office/drawing/2014/main" xmlns="" id="{29F4A140-4CA6-40F6-9717-C02530B94E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9" name="Rectangle 67">
                <a:extLst>
                  <a:ext uri="{FF2B5EF4-FFF2-40B4-BE49-F238E27FC236}">
                    <a16:creationId xmlns:a16="http://schemas.microsoft.com/office/drawing/2014/main" xmlns="" id="{AE95BEBC-E304-4C51-9DF4-5FBBCA900D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0" name="Rectangle 68">
                <a:extLst>
                  <a:ext uri="{FF2B5EF4-FFF2-40B4-BE49-F238E27FC236}">
                    <a16:creationId xmlns:a16="http://schemas.microsoft.com/office/drawing/2014/main" xmlns="" id="{50A979D1-0FB1-4693-83B9-1B80A343C9F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1" name="Rectangle 69">
                <a:extLst>
                  <a:ext uri="{FF2B5EF4-FFF2-40B4-BE49-F238E27FC236}">
                    <a16:creationId xmlns:a16="http://schemas.microsoft.com/office/drawing/2014/main" xmlns="" id="{9489D870-7C41-442B-8A05-03AEB460290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2" name="Rectangle 70">
                <a:extLst>
                  <a:ext uri="{FF2B5EF4-FFF2-40B4-BE49-F238E27FC236}">
                    <a16:creationId xmlns:a16="http://schemas.microsoft.com/office/drawing/2014/main" xmlns="" id="{87F660CB-6642-4044-B27E-8E5E762300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3" name="Rectangle 71">
                <a:extLst>
                  <a:ext uri="{FF2B5EF4-FFF2-40B4-BE49-F238E27FC236}">
                    <a16:creationId xmlns:a16="http://schemas.microsoft.com/office/drawing/2014/main" xmlns="" id="{4BAB3B58-F6E8-4F2A-92BF-FEB501E69D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4" name="Rectangle 72">
                <a:extLst>
                  <a:ext uri="{FF2B5EF4-FFF2-40B4-BE49-F238E27FC236}">
                    <a16:creationId xmlns:a16="http://schemas.microsoft.com/office/drawing/2014/main" xmlns="" id="{E16E622D-82C2-4CAA-81BA-CA87FD3A08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5" name="Rectangle 73">
                <a:extLst>
                  <a:ext uri="{FF2B5EF4-FFF2-40B4-BE49-F238E27FC236}">
                    <a16:creationId xmlns:a16="http://schemas.microsoft.com/office/drawing/2014/main" xmlns="" id="{A9B5E9F0-8A4B-40BF-859C-42ABA30FC0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6" name="Rectangle 74">
                <a:extLst>
                  <a:ext uri="{FF2B5EF4-FFF2-40B4-BE49-F238E27FC236}">
                    <a16:creationId xmlns:a16="http://schemas.microsoft.com/office/drawing/2014/main" xmlns="" id="{A6DE702F-2F68-408E-933B-C140683824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7" name="Rectangle 75">
                <a:extLst>
                  <a:ext uri="{FF2B5EF4-FFF2-40B4-BE49-F238E27FC236}">
                    <a16:creationId xmlns:a16="http://schemas.microsoft.com/office/drawing/2014/main" xmlns="" id="{A24F1486-0CF1-4516-98D6-8332ABEEB7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8" name="Rectangle 76">
                <a:extLst>
                  <a:ext uri="{FF2B5EF4-FFF2-40B4-BE49-F238E27FC236}">
                    <a16:creationId xmlns:a16="http://schemas.microsoft.com/office/drawing/2014/main" xmlns="" id="{083E8C9B-9A8E-4819-9E59-EA281474A87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9" name="Rectangle 77">
                <a:extLst>
                  <a:ext uri="{FF2B5EF4-FFF2-40B4-BE49-F238E27FC236}">
                    <a16:creationId xmlns:a16="http://schemas.microsoft.com/office/drawing/2014/main" xmlns="" id="{5FE8E6DD-5797-435B-8F80-5E5A58E7BE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0" name="Rectangle 78">
                <a:extLst>
                  <a:ext uri="{FF2B5EF4-FFF2-40B4-BE49-F238E27FC236}">
                    <a16:creationId xmlns:a16="http://schemas.microsoft.com/office/drawing/2014/main" xmlns="" id="{59AFE237-D33B-4D8D-AD0B-9CC803F2B5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1" name="Rectangle 79">
                <a:extLst>
                  <a:ext uri="{FF2B5EF4-FFF2-40B4-BE49-F238E27FC236}">
                    <a16:creationId xmlns:a16="http://schemas.microsoft.com/office/drawing/2014/main" xmlns="" id="{7DF0588D-8117-4BA4-867F-C3D443B2A6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2" name="Rectangle 80">
                <a:extLst>
                  <a:ext uri="{FF2B5EF4-FFF2-40B4-BE49-F238E27FC236}">
                    <a16:creationId xmlns:a16="http://schemas.microsoft.com/office/drawing/2014/main" xmlns="" id="{62CC2500-E9A5-4D65-ADA9-B462EB3E3C3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17" name="Freeform 81">
                <a:extLst>
                  <a:ext uri="{FF2B5EF4-FFF2-40B4-BE49-F238E27FC236}">
                    <a16:creationId xmlns:a16="http://schemas.microsoft.com/office/drawing/2014/main" xmlns="" id="{01A4385C-17F9-48EA-99FD-0A943E0A2C5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" name="Rectangle 82">
                <a:extLst>
                  <a:ext uri="{FF2B5EF4-FFF2-40B4-BE49-F238E27FC236}">
                    <a16:creationId xmlns:a16="http://schemas.microsoft.com/office/drawing/2014/main" xmlns="" id="{A91E4B7B-B2AE-48C6-9D6C-27BC5B85A6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5" name="Rectangle 83">
                <a:extLst>
                  <a:ext uri="{FF2B5EF4-FFF2-40B4-BE49-F238E27FC236}">
                    <a16:creationId xmlns:a16="http://schemas.microsoft.com/office/drawing/2014/main" xmlns="" id="{157E265D-47B7-4906-859F-538B7889CA2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6" name="Rectangle 84">
                <a:extLst>
                  <a:ext uri="{FF2B5EF4-FFF2-40B4-BE49-F238E27FC236}">
                    <a16:creationId xmlns:a16="http://schemas.microsoft.com/office/drawing/2014/main" xmlns="" id="{50E35C14-45D9-4706-B6DD-C00B56B4931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7" name="Rectangle 85">
                <a:extLst>
                  <a:ext uri="{FF2B5EF4-FFF2-40B4-BE49-F238E27FC236}">
                    <a16:creationId xmlns:a16="http://schemas.microsoft.com/office/drawing/2014/main" xmlns="" id="{AAB8B876-14AC-45CB-88E7-EFAB3A80B9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8" name="Rectangle 86">
                <a:extLst>
                  <a:ext uri="{FF2B5EF4-FFF2-40B4-BE49-F238E27FC236}">
                    <a16:creationId xmlns:a16="http://schemas.microsoft.com/office/drawing/2014/main" xmlns="" id="{438904A7-1467-40C9-8253-DFAD00A8246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9" name="Rectangle 87">
                <a:extLst>
                  <a:ext uri="{FF2B5EF4-FFF2-40B4-BE49-F238E27FC236}">
                    <a16:creationId xmlns:a16="http://schemas.microsoft.com/office/drawing/2014/main" xmlns="" id="{A6C34F50-1FEC-4C00-B2B1-198A43885F3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0" name="Rectangle 88">
                <a:extLst>
                  <a:ext uri="{FF2B5EF4-FFF2-40B4-BE49-F238E27FC236}">
                    <a16:creationId xmlns:a16="http://schemas.microsoft.com/office/drawing/2014/main" xmlns="" id="{2FA73F13-B1BD-4146-8EB9-39C023E51F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1" name="Rectangle 89">
                <a:extLst>
                  <a:ext uri="{FF2B5EF4-FFF2-40B4-BE49-F238E27FC236}">
                    <a16:creationId xmlns:a16="http://schemas.microsoft.com/office/drawing/2014/main" xmlns="" id="{F926AC20-7FB3-4768-AE19-8AF09233AA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2" name="Rectangle 90">
                <a:extLst>
                  <a:ext uri="{FF2B5EF4-FFF2-40B4-BE49-F238E27FC236}">
                    <a16:creationId xmlns:a16="http://schemas.microsoft.com/office/drawing/2014/main" xmlns="" id="{F6BBDD95-7CD1-4643-BD5E-494EB497DB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" name="Rectangle 91">
                <a:extLst>
                  <a:ext uri="{FF2B5EF4-FFF2-40B4-BE49-F238E27FC236}">
                    <a16:creationId xmlns:a16="http://schemas.microsoft.com/office/drawing/2014/main" xmlns="" id="{0FD3FF3B-BA30-4C7D-B172-D5418334E1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4" name="Rectangle 92">
                <a:extLst>
                  <a:ext uri="{FF2B5EF4-FFF2-40B4-BE49-F238E27FC236}">
                    <a16:creationId xmlns:a16="http://schemas.microsoft.com/office/drawing/2014/main" xmlns="" id="{943BAEA5-A9F7-45D8-BE8F-24D9598BC9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5" name="Rectangle 93">
                <a:extLst>
                  <a:ext uri="{FF2B5EF4-FFF2-40B4-BE49-F238E27FC236}">
                    <a16:creationId xmlns:a16="http://schemas.microsoft.com/office/drawing/2014/main" xmlns="" id="{01E94262-B9CD-47B4-8127-F7DB0C0F8B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6" name="Rectangle 94">
                <a:extLst>
                  <a:ext uri="{FF2B5EF4-FFF2-40B4-BE49-F238E27FC236}">
                    <a16:creationId xmlns:a16="http://schemas.microsoft.com/office/drawing/2014/main" xmlns="" id="{0157632A-0684-41A5-9D4D-B159CED682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7" name="Rectangle 95">
                <a:extLst>
                  <a:ext uri="{FF2B5EF4-FFF2-40B4-BE49-F238E27FC236}">
                    <a16:creationId xmlns:a16="http://schemas.microsoft.com/office/drawing/2014/main" xmlns="" id="{103A7396-EAFF-4E9C-818C-FD8BAF49E9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8" name="Rectangle 96">
                <a:extLst>
                  <a:ext uri="{FF2B5EF4-FFF2-40B4-BE49-F238E27FC236}">
                    <a16:creationId xmlns:a16="http://schemas.microsoft.com/office/drawing/2014/main" xmlns="" id="{3B3BC1D6-F579-41B2-BD2D-20193C774FE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9" name="Rectangle 97">
                <a:extLst>
                  <a:ext uri="{FF2B5EF4-FFF2-40B4-BE49-F238E27FC236}">
                    <a16:creationId xmlns:a16="http://schemas.microsoft.com/office/drawing/2014/main" xmlns="" id="{83DEF0B3-5D79-4D50-BB4C-0C6AFF4089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0" name="Rectangle 98">
                <a:extLst>
                  <a:ext uri="{FF2B5EF4-FFF2-40B4-BE49-F238E27FC236}">
                    <a16:creationId xmlns:a16="http://schemas.microsoft.com/office/drawing/2014/main" xmlns="" id="{6D70D4A8-F7F6-4784-A411-C7CEB4B53AE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1" name="Rectangle 99">
                <a:extLst>
                  <a:ext uri="{FF2B5EF4-FFF2-40B4-BE49-F238E27FC236}">
                    <a16:creationId xmlns:a16="http://schemas.microsoft.com/office/drawing/2014/main" xmlns="" id="{C0D5B033-ADE9-4CC4-9406-AFCA3835A0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2" name="Rectangle 100">
                <a:extLst>
                  <a:ext uri="{FF2B5EF4-FFF2-40B4-BE49-F238E27FC236}">
                    <a16:creationId xmlns:a16="http://schemas.microsoft.com/office/drawing/2014/main" xmlns="" id="{C907B427-DB86-4983-B2FF-2E62DE9D9E0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3" name="Rectangle 101">
                <a:extLst>
                  <a:ext uri="{FF2B5EF4-FFF2-40B4-BE49-F238E27FC236}">
                    <a16:creationId xmlns:a16="http://schemas.microsoft.com/office/drawing/2014/main" xmlns="" id="{676CE75B-5D27-4D0F-8285-58CA71B05C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4" name="Rectangle 102">
                <a:extLst>
                  <a:ext uri="{FF2B5EF4-FFF2-40B4-BE49-F238E27FC236}">
                    <a16:creationId xmlns:a16="http://schemas.microsoft.com/office/drawing/2014/main" xmlns="" id="{1F28BC37-50AE-4A05-9F5C-1DE9546816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5" name="Rectangle 103">
                <a:extLst>
                  <a:ext uri="{FF2B5EF4-FFF2-40B4-BE49-F238E27FC236}">
                    <a16:creationId xmlns:a16="http://schemas.microsoft.com/office/drawing/2014/main" xmlns="" id="{7713AA7D-FD1D-40FD-BD16-4C6D194775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6" name="Rectangle 104">
                <a:extLst>
                  <a:ext uri="{FF2B5EF4-FFF2-40B4-BE49-F238E27FC236}">
                    <a16:creationId xmlns:a16="http://schemas.microsoft.com/office/drawing/2014/main" xmlns="" id="{2CBAA1C2-4676-447D-AE02-B36B11796B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7" name="Rectangle 105">
                <a:extLst>
                  <a:ext uri="{FF2B5EF4-FFF2-40B4-BE49-F238E27FC236}">
                    <a16:creationId xmlns:a16="http://schemas.microsoft.com/office/drawing/2014/main" xmlns="" id="{D6A58FFC-D9B5-45DC-9A44-AD85A1CC7C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8" name="Rectangle 106">
                <a:extLst>
                  <a:ext uri="{FF2B5EF4-FFF2-40B4-BE49-F238E27FC236}">
                    <a16:creationId xmlns:a16="http://schemas.microsoft.com/office/drawing/2014/main" xmlns="" id="{CFABBEE5-BCE2-4E2F-97B9-F0C8339A90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9" name="Rectangle 107">
                <a:extLst>
                  <a:ext uri="{FF2B5EF4-FFF2-40B4-BE49-F238E27FC236}">
                    <a16:creationId xmlns:a16="http://schemas.microsoft.com/office/drawing/2014/main" xmlns="" id="{9200DC95-4D3F-4B59-B5B3-5936E290FD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0" name="Rectangle 108">
                <a:extLst>
                  <a:ext uri="{FF2B5EF4-FFF2-40B4-BE49-F238E27FC236}">
                    <a16:creationId xmlns:a16="http://schemas.microsoft.com/office/drawing/2014/main" xmlns="" id="{810B0560-1975-4C53-BDD6-2661E953F2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1" name="Rectangle 109">
                <a:extLst>
                  <a:ext uri="{FF2B5EF4-FFF2-40B4-BE49-F238E27FC236}">
                    <a16:creationId xmlns:a16="http://schemas.microsoft.com/office/drawing/2014/main" xmlns="" id="{FC888E11-5182-4A0F-86AB-C3CC5A76D4D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2" name="Rectangle 110">
                <a:extLst>
                  <a:ext uri="{FF2B5EF4-FFF2-40B4-BE49-F238E27FC236}">
                    <a16:creationId xmlns:a16="http://schemas.microsoft.com/office/drawing/2014/main" xmlns="" id="{85D6ECC0-640D-444D-848B-19AAE8A44C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3" name="Rectangle 111">
                <a:extLst>
                  <a:ext uri="{FF2B5EF4-FFF2-40B4-BE49-F238E27FC236}">
                    <a16:creationId xmlns:a16="http://schemas.microsoft.com/office/drawing/2014/main" xmlns="" id="{E4B34884-A183-4528-87B5-1C326E6E51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4" name="Rectangle 112">
                <a:extLst>
                  <a:ext uri="{FF2B5EF4-FFF2-40B4-BE49-F238E27FC236}">
                    <a16:creationId xmlns:a16="http://schemas.microsoft.com/office/drawing/2014/main" xmlns="" id="{A0771FFC-89DE-40EB-84AC-A4FD6AAB83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5" name="Rectangle 113">
                <a:extLst>
                  <a:ext uri="{FF2B5EF4-FFF2-40B4-BE49-F238E27FC236}">
                    <a16:creationId xmlns:a16="http://schemas.microsoft.com/office/drawing/2014/main" xmlns="" id="{DF06B2A8-5832-47E9-9D4A-E8086DA572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6" name="Rectangle 114">
                <a:extLst>
                  <a:ext uri="{FF2B5EF4-FFF2-40B4-BE49-F238E27FC236}">
                    <a16:creationId xmlns:a16="http://schemas.microsoft.com/office/drawing/2014/main" xmlns="" id="{361BB363-7358-47C4-A095-2423A87DE5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7" name="Rectangle 115">
                <a:extLst>
                  <a:ext uri="{FF2B5EF4-FFF2-40B4-BE49-F238E27FC236}">
                    <a16:creationId xmlns:a16="http://schemas.microsoft.com/office/drawing/2014/main" xmlns="" id="{976A7DE1-9F5E-465B-8739-65CD138B4E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8" name="Rectangle 116">
                <a:extLst>
                  <a:ext uri="{FF2B5EF4-FFF2-40B4-BE49-F238E27FC236}">
                    <a16:creationId xmlns:a16="http://schemas.microsoft.com/office/drawing/2014/main" xmlns="" id="{76C19377-9047-4668-B757-71AC4644DD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9" name="Rectangle 117">
                <a:extLst>
                  <a:ext uri="{FF2B5EF4-FFF2-40B4-BE49-F238E27FC236}">
                    <a16:creationId xmlns:a16="http://schemas.microsoft.com/office/drawing/2014/main" xmlns="" id="{BA7DEE26-2652-4615-8EDE-EC154EE0D8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0" name="Rectangle 118">
                <a:extLst>
                  <a:ext uri="{FF2B5EF4-FFF2-40B4-BE49-F238E27FC236}">
                    <a16:creationId xmlns:a16="http://schemas.microsoft.com/office/drawing/2014/main" xmlns="" id="{7890750E-BC0B-4EB4-AE37-E06F4D3B9B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1" name="Rectangle 119">
                <a:extLst>
                  <a:ext uri="{FF2B5EF4-FFF2-40B4-BE49-F238E27FC236}">
                    <a16:creationId xmlns:a16="http://schemas.microsoft.com/office/drawing/2014/main" xmlns="" id="{74C1F1D1-9408-430A-B873-1552E4655F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2" name="Rectangle 120">
                <a:extLst>
                  <a:ext uri="{FF2B5EF4-FFF2-40B4-BE49-F238E27FC236}">
                    <a16:creationId xmlns:a16="http://schemas.microsoft.com/office/drawing/2014/main" xmlns="" id="{0DC34605-81BE-42A9-AF8E-EB1DCDCC2B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3" name="Rectangle 121">
                <a:extLst>
                  <a:ext uri="{FF2B5EF4-FFF2-40B4-BE49-F238E27FC236}">
                    <a16:creationId xmlns:a16="http://schemas.microsoft.com/office/drawing/2014/main" xmlns="" id="{EBD67D6E-620E-46C5-B84D-5F66AAA8E3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4" name="Rectangle 122">
                <a:extLst>
                  <a:ext uri="{FF2B5EF4-FFF2-40B4-BE49-F238E27FC236}">
                    <a16:creationId xmlns:a16="http://schemas.microsoft.com/office/drawing/2014/main" xmlns="" id="{C308B921-0C6C-412D-8819-3613E24F08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5" name="Rectangle 123">
                <a:extLst>
                  <a:ext uri="{FF2B5EF4-FFF2-40B4-BE49-F238E27FC236}">
                    <a16:creationId xmlns:a16="http://schemas.microsoft.com/office/drawing/2014/main" xmlns="" id="{6F9D1AB3-FFBD-4A02-9E9E-9CC14C9D3A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6" name="Rectangle 124">
                <a:extLst>
                  <a:ext uri="{FF2B5EF4-FFF2-40B4-BE49-F238E27FC236}">
                    <a16:creationId xmlns:a16="http://schemas.microsoft.com/office/drawing/2014/main" xmlns="" id="{74E15671-3E69-41E4-87B2-0B07DC3F306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7" name="Rectangle 125">
                <a:extLst>
                  <a:ext uri="{FF2B5EF4-FFF2-40B4-BE49-F238E27FC236}">
                    <a16:creationId xmlns:a16="http://schemas.microsoft.com/office/drawing/2014/main" xmlns="" id="{E38C4DB5-A504-4099-81A8-C9D6D8056E3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8" name="Rectangle 126">
                <a:extLst>
                  <a:ext uri="{FF2B5EF4-FFF2-40B4-BE49-F238E27FC236}">
                    <a16:creationId xmlns:a16="http://schemas.microsoft.com/office/drawing/2014/main" xmlns="" id="{8D4B4EE2-5369-4E6F-9938-44C7F8EEF50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9" name="Rectangle 127">
                <a:extLst>
                  <a:ext uri="{FF2B5EF4-FFF2-40B4-BE49-F238E27FC236}">
                    <a16:creationId xmlns:a16="http://schemas.microsoft.com/office/drawing/2014/main" xmlns="" id="{273697A7-C002-4255-8574-008AE2389F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0" name="Rectangle 128">
                <a:extLst>
                  <a:ext uri="{FF2B5EF4-FFF2-40B4-BE49-F238E27FC236}">
                    <a16:creationId xmlns:a16="http://schemas.microsoft.com/office/drawing/2014/main" xmlns="" id="{EAA33611-F440-4283-8189-2E6B8EC185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1" name="Rectangle 129">
                <a:extLst>
                  <a:ext uri="{FF2B5EF4-FFF2-40B4-BE49-F238E27FC236}">
                    <a16:creationId xmlns:a16="http://schemas.microsoft.com/office/drawing/2014/main" xmlns="" id="{374F1F4E-E501-4B95-87B9-8D8502B6A3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2" name="Rectangle 130">
                <a:extLst>
                  <a:ext uri="{FF2B5EF4-FFF2-40B4-BE49-F238E27FC236}">
                    <a16:creationId xmlns:a16="http://schemas.microsoft.com/office/drawing/2014/main" xmlns="" id="{A20DF314-190F-46F0-BCEA-44846A78D4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3" name="Rectangle 131">
                <a:extLst>
                  <a:ext uri="{FF2B5EF4-FFF2-40B4-BE49-F238E27FC236}">
                    <a16:creationId xmlns:a16="http://schemas.microsoft.com/office/drawing/2014/main" xmlns="" id="{7B11ED44-AA40-45AC-BA26-FDAC81E555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4" name="Rectangle 132">
                <a:extLst>
                  <a:ext uri="{FF2B5EF4-FFF2-40B4-BE49-F238E27FC236}">
                    <a16:creationId xmlns:a16="http://schemas.microsoft.com/office/drawing/2014/main" xmlns="" id="{3731A380-7449-441E-83B5-52D634D9AA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5" name="Rectangle 133">
                <a:extLst>
                  <a:ext uri="{FF2B5EF4-FFF2-40B4-BE49-F238E27FC236}">
                    <a16:creationId xmlns:a16="http://schemas.microsoft.com/office/drawing/2014/main" xmlns="" id="{F4EE4C71-20F6-4F77-ABEF-85425EB8064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6" name="Rectangle 134">
                <a:extLst>
                  <a:ext uri="{FF2B5EF4-FFF2-40B4-BE49-F238E27FC236}">
                    <a16:creationId xmlns:a16="http://schemas.microsoft.com/office/drawing/2014/main" xmlns="" id="{C913F39A-D085-4411-A8CF-36882384B9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7" name="Rectangle 135">
                <a:extLst>
                  <a:ext uri="{FF2B5EF4-FFF2-40B4-BE49-F238E27FC236}">
                    <a16:creationId xmlns:a16="http://schemas.microsoft.com/office/drawing/2014/main" xmlns="" id="{C742E6F0-788D-4736-A6C9-B56C1564C4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8" name="Rectangle 136">
                <a:extLst>
                  <a:ext uri="{FF2B5EF4-FFF2-40B4-BE49-F238E27FC236}">
                    <a16:creationId xmlns:a16="http://schemas.microsoft.com/office/drawing/2014/main" xmlns="" id="{126F704A-58C1-44F5-84D2-7D299BFE208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9" name="Rectangle 137">
                <a:extLst>
                  <a:ext uri="{FF2B5EF4-FFF2-40B4-BE49-F238E27FC236}">
                    <a16:creationId xmlns:a16="http://schemas.microsoft.com/office/drawing/2014/main" xmlns="" id="{C4D557F7-F457-42BE-8DB4-217BE9C71A4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74" name="Freeform 138">
                <a:extLst>
                  <a:ext uri="{FF2B5EF4-FFF2-40B4-BE49-F238E27FC236}">
                    <a16:creationId xmlns:a16="http://schemas.microsoft.com/office/drawing/2014/main" xmlns="" id="{2CDEB44A-6784-4475-BDC2-393AE687D28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5" name="Freeform 139">
                <a:extLst>
                  <a:ext uri="{FF2B5EF4-FFF2-40B4-BE49-F238E27FC236}">
                    <a16:creationId xmlns:a16="http://schemas.microsoft.com/office/drawing/2014/main" xmlns="" id="{2A44D2A5-20D5-4150-89D8-070BF303BAD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6" name="Freeform 140">
                <a:extLst>
                  <a:ext uri="{FF2B5EF4-FFF2-40B4-BE49-F238E27FC236}">
                    <a16:creationId xmlns:a16="http://schemas.microsoft.com/office/drawing/2014/main" xmlns="" id="{2DF981BF-FB78-4F8A-A968-6CB5821B2D4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" name="Freeform 141">
                <a:extLst>
                  <a:ext uri="{FF2B5EF4-FFF2-40B4-BE49-F238E27FC236}">
                    <a16:creationId xmlns:a16="http://schemas.microsoft.com/office/drawing/2014/main" xmlns="" id="{D8C1891A-A5D1-4C0C-980E-4EC1777F91A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Freeform 142">
                <a:extLst>
                  <a:ext uri="{FF2B5EF4-FFF2-40B4-BE49-F238E27FC236}">
                    <a16:creationId xmlns:a16="http://schemas.microsoft.com/office/drawing/2014/main" xmlns="" id="{3C58A557-E5E8-40A2-B857-BB26DF6B588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Freeform 143">
                <a:extLst>
                  <a:ext uri="{FF2B5EF4-FFF2-40B4-BE49-F238E27FC236}">
                    <a16:creationId xmlns:a16="http://schemas.microsoft.com/office/drawing/2014/main" xmlns="" id="{0869D0EE-A3FE-4BFA-9CED-A1216427A9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Freeform 144">
                <a:extLst>
                  <a:ext uri="{FF2B5EF4-FFF2-40B4-BE49-F238E27FC236}">
                    <a16:creationId xmlns:a16="http://schemas.microsoft.com/office/drawing/2014/main" xmlns="" id="{EFF0F7EF-8BEB-44C6-AC7E-E735B251720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" name="Freeform 145">
                <a:extLst>
                  <a:ext uri="{FF2B5EF4-FFF2-40B4-BE49-F238E27FC236}">
                    <a16:creationId xmlns:a16="http://schemas.microsoft.com/office/drawing/2014/main" xmlns="" id="{B436C0BF-0F74-4DA8-B821-CF500AE8547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" name="Freeform 146">
                <a:extLst>
                  <a:ext uri="{FF2B5EF4-FFF2-40B4-BE49-F238E27FC236}">
                    <a16:creationId xmlns:a16="http://schemas.microsoft.com/office/drawing/2014/main" xmlns="" id="{3FA85D64-FCAD-4015-BC15-96B1438A9C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Rectangle 147">
                <a:extLst>
                  <a:ext uri="{FF2B5EF4-FFF2-40B4-BE49-F238E27FC236}">
                    <a16:creationId xmlns:a16="http://schemas.microsoft.com/office/drawing/2014/main" xmlns="" id="{A7AF28D7-9A99-4347-A41B-5255830097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60" name="Rectangle 148">
                <a:extLst>
                  <a:ext uri="{FF2B5EF4-FFF2-40B4-BE49-F238E27FC236}">
                    <a16:creationId xmlns:a16="http://schemas.microsoft.com/office/drawing/2014/main" xmlns="" id="{1FF925AD-D30A-4A6A-A829-6A2C9F45E0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6285" name="Freeform 149">
                <a:extLst>
                  <a:ext uri="{FF2B5EF4-FFF2-40B4-BE49-F238E27FC236}">
                    <a16:creationId xmlns:a16="http://schemas.microsoft.com/office/drawing/2014/main" xmlns="" id="{04F24F9A-1739-4B8C-8720-DA7CE834BC6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Freeform 150">
                <a:extLst>
                  <a:ext uri="{FF2B5EF4-FFF2-40B4-BE49-F238E27FC236}">
                    <a16:creationId xmlns:a16="http://schemas.microsoft.com/office/drawing/2014/main" xmlns="" id="{CBC4CAEF-0D61-45D5-B791-3D1D5BA9867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7" name="Freeform 151">
                <a:extLst>
                  <a:ext uri="{FF2B5EF4-FFF2-40B4-BE49-F238E27FC236}">
                    <a16:creationId xmlns:a16="http://schemas.microsoft.com/office/drawing/2014/main" xmlns="" id="{EABB24D4-A0A9-4D8B-9716-642B0CAC30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208" name="Oval 152">
                <a:extLst>
                  <a:ext uri="{FF2B5EF4-FFF2-40B4-BE49-F238E27FC236}">
                    <a16:creationId xmlns:a16="http://schemas.microsoft.com/office/drawing/2014/main" xmlns="" id="{5BE1C022-FEC8-48AA-A980-5453091E1E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45209" name="Rectangle 153">
            <a:extLst>
              <a:ext uri="{FF2B5EF4-FFF2-40B4-BE49-F238E27FC236}">
                <a16:creationId xmlns:a16="http://schemas.microsoft.com/office/drawing/2014/main" xmlns="" id="{211BB59B-4B24-4298-A0C4-5BA065BB6CB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210" name="Rectangle 154">
            <a:extLst>
              <a:ext uri="{FF2B5EF4-FFF2-40B4-BE49-F238E27FC236}">
                <a16:creationId xmlns:a16="http://schemas.microsoft.com/office/drawing/2014/main" xmlns="" id="{4D9AE2DC-A257-4877-A86A-50A18758FF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1" name="Rectangle 155">
            <a:extLst>
              <a:ext uri="{FF2B5EF4-FFF2-40B4-BE49-F238E27FC236}">
                <a16:creationId xmlns:a16="http://schemas.microsoft.com/office/drawing/2014/main" xmlns="" id="{AC670DF7-DFA7-4A20-A587-3E6C7E45B4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2" name="Rectangle 156">
            <a:extLst>
              <a:ext uri="{FF2B5EF4-FFF2-40B4-BE49-F238E27FC236}">
                <a16:creationId xmlns:a16="http://schemas.microsoft.com/office/drawing/2014/main" xmlns="" id="{4F4176A9-ADBC-4C89-BEF1-D878F25AF8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82035DF8-852D-44D1-9B56-D7A42E908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5213" name="Rectangle 157">
            <a:extLst>
              <a:ext uri="{FF2B5EF4-FFF2-40B4-BE49-F238E27FC236}">
                <a16:creationId xmlns:a16="http://schemas.microsoft.com/office/drawing/2014/main" xmlns="" id="{C1D1B402-417C-4A74-9FF0-B1B62931DCD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97790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7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xmlns="" id="{C6C6C1AC-AE48-4611-B849-B7AAA71397B2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080" name="Group 3">
              <a:extLst>
                <a:ext uri="{FF2B5EF4-FFF2-40B4-BE49-F238E27FC236}">
                  <a16:creationId xmlns:a16="http://schemas.microsoft.com/office/drawing/2014/main" xmlns="" id="{F6E4DEA9-FC70-41F6-BC7A-B441561C5B4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3217" name="Freeform 4">
                <a:extLst>
                  <a:ext uri="{FF2B5EF4-FFF2-40B4-BE49-F238E27FC236}">
                    <a16:creationId xmlns:a16="http://schemas.microsoft.com/office/drawing/2014/main" xmlns="" id="{04D158FB-F354-49D2-8BA5-DC9A963092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" name="Freeform 5">
                <a:extLst>
                  <a:ext uri="{FF2B5EF4-FFF2-40B4-BE49-F238E27FC236}">
                    <a16:creationId xmlns:a16="http://schemas.microsoft.com/office/drawing/2014/main" xmlns="" id="{38B235EF-9645-40CA-8800-9D9E1332BC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" name="Freeform 6">
                <a:extLst>
                  <a:ext uri="{FF2B5EF4-FFF2-40B4-BE49-F238E27FC236}">
                    <a16:creationId xmlns:a16="http://schemas.microsoft.com/office/drawing/2014/main" xmlns="" id="{5946B59F-D776-48FE-892E-B86E223B7D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" name="Freeform 7">
                <a:extLst>
                  <a:ext uri="{FF2B5EF4-FFF2-40B4-BE49-F238E27FC236}">
                    <a16:creationId xmlns:a16="http://schemas.microsoft.com/office/drawing/2014/main" xmlns="" id="{2206EA8E-A645-4504-9FA3-7A59783DC5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" name="Freeform 8">
                <a:extLst>
                  <a:ext uri="{FF2B5EF4-FFF2-40B4-BE49-F238E27FC236}">
                    <a16:creationId xmlns:a16="http://schemas.microsoft.com/office/drawing/2014/main" xmlns="" id="{5E2138FE-7632-498B-9126-8684C44080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" name="Freeform 9">
                <a:extLst>
                  <a:ext uri="{FF2B5EF4-FFF2-40B4-BE49-F238E27FC236}">
                    <a16:creationId xmlns:a16="http://schemas.microsoft.com/office/drawing/2014/main" xmlns="" id="{D19838D1-7D67-4B0C-9A14-9F5FE87F9F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Freeform 10">
                <a:extLst>
                  <a:ext uri="{FF2B5EF4-FFF2-40B4-BE49-F238E27FC236}">
                    <a16:creationId xmlns:a16="http://schemas.microsoft.com/office/drawing/2014/main" xmlns="" id="{687CFDC5-AD63-423F-8071-080703A175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Freeform 11">
                <a:extLst>
                  <a:ext uri="{FF2B5EF4-FFF2-40B4-BE49-F238E27FC236}">
                    <a16:creationId xmlns:a16="http://schemas.microsoft.com/office/drawing/2014/main" xmlns="" id="{CB9BDDE2-4599-41CF-9723-D30150650B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Freeform 12">
                <a:extLst>
                  <a:ext uri="{FF2B5EF4-FFF2-40B4-BE49-F238E27FC236}">
                    <a16:creationId xmlns:a16="http://schemas.microsoft.com/office/drawing/2014/main" xmlns="" id="{0FF7B632-E494-4795-8666-B041199166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Freeform 13">
                <a:extLst>
                  <a:ext uri="{FF2B5EF4-FFF2-40B4-BE49-F238E27FC236}">
                    <a16:creationId xmlns:a16="http://schemas.microsoft.com/office/drawing/2014/main" xmlns="" id="{E2C5B717-265A-4DA0-8237-68D40EC407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Freeform 14">
                <a:extLst>
                  <a:ext uri="{FF2B5EF4-FFF2-40B4-BE49-F238E27FC236}">
                    <a16:creationId xmlns:a16="http://schemas.microsoft.com/office/drawing/2014/main" xmlns="" id="{6BC1050E-2AEE-41F9-B501-49C27D0F66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Freeform 15">
                <a:extLst>
                  <a:ext uri="{FF2B5EF4-FFF2-40B4-BE49-F238E27FC236}">
                    <a16:creationId xmlns:a16="http://schemas.microsoft.com/office/drawing/2014/main" xmlns="" id="{6E8B7DA5-2F90-468F-9FD9-B9D529F3B6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Freeform 16">
                <a:extLst>
                  <a:ext uri="{FF2B5EF4-FFF2-40B4-BE49-F238E27FC236}">
                    <a16:creationId xmlns:a16="http://schemas.microsoft.com/office/drawing/2014/main" xmlns="" id="{C44C0123-9E6A-47C6-85B4-AEC2CB04A3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81" name="Group 17">
              <a:extLst>
                <a:ext uri="{FF2B5EF4-FFF2-40B4-BE49-F238E27FC236}">
                  <a16:creationId xmlns:a16="http://schemas.microsoft.com/office/drawing/2014/main" xmlns="" id="{A2F2C2C7-7283-4F21-BF8D-3B1F60F5130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0" name="Rectangle 18">
                <a:extLst>
                  <a:ext uri="{FF2B5EF4-FFF2-40B4-BE49-F238E27FC236}">
                    <a16:creationId xmlns:a16="http://schemas.microsoft.com/office/drawing/2014/main" xmlns="" id="{C20857E9-1E46-4A54-BE7B-859CA7AD8A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1" name="Rectangle 19">
                <a:extLst>
                  <a:ext uri="{FF2B5EF4-FFF2-40B4-BE49-F238E27FC236}">
                    <a16:creationId xmlns:a16="http://schemas.microsoft.com/office/drawing/2014/main" xmlns="" id="{6FABB020-7A0D-411E-A808-C2E80FBBAF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2" name="Rectangle 20">
                <a:extLst>
                  <a:ext uri="{FF2B5EF4-FFF2-40B4-BE49-F238E27FC236}">
                    <a16:creationId xmlns:a16="http://schemas.microsoft.com/office/drawing/2014/main" xmlns="" id="{FD7755C1-F082-406A-9F1D-CB58D742DF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3" name="Rectangle 21">
                <a:extLst>
                  <a:ext uri="{FF2B5EF4-FFF2-40B4-BE49-F238E27FC236}">
                    <a16:creationId xmlns:a16="http://schemas.microsoft.com/office/drawing/2014/main" xmlns="" id="{E22718EF-BCB2-4813-A392-ECDE1946111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4" name="Rectangle 22">
                <a:extLst>
                  <a:ext uri="{FF2B5EF4-FFF2-40B4-BE49-F238E27FC236}">
                    <a16:creationId xmlns:a16="http://schemas.microsoft.com/office/drawing/2014/main" xmlns="" id="{161F2E33-7EB6-4ED5-8A6F-F717C87546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5" name="Rectangle 23">
                <a:extLst>
                  <a:ext uri="{FF2B5EF4-FFF2-40B4-BE49-F238E27FC236}">
                    <a16:creationId xmlns:a16="http://schemas.microsoft.com/office/drawing/2014/main" xmlns="" id="{6344224F-0201-49A6-ABA5-089AA8A493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6" name="Rectangle 24">
                <a:extLst>
                  <a:ext uri="{FF2B5EF4-FFF2-40B4-BE49-F238E27FC236}">
                    <a16:creationId xmlns:a16="http://schemas.microsoft.com/office/drawing/2014/main" xmlns="" id="{F4BED632-052F-4F4F-9C89-7F0ED40E10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7" name="Rectangle 25">
                <a:extLst>
                  <a:ext uri="{FF2B5EF4-FFF2-40B4-BE49-F238E27FC236}">
                    <a16:creationId xmlns:a16="http://schemas.microsoft.com/office/drawing/2014/main" xmlns="" id="{5A7E3C1F-F011-4A51-9D5F-1152D1C5DC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8" name="Rectangle 26">
                <a:extLst>
                  <a:ext uri="{FF2B5EF4-FFF2-40B4-BE49-F238E27FC236}">
                    <a16:creationId xmlns:a16="http://schemas.microsoft.com/office/drawing/2014/main" xmlns="" id="{0C056ECD-9018-4743-8841-F0ABD78387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9" name="Rectangle 27">
                <a:extLst>
                  <a:ext uri="{FF2B5EF4-FFF2-40B4-BE49-F238E27FC236}">
                    <a16:creationId xmlns:a16="http://schemas.microsoft.com/office/drawing/2014/main" xmlns="" id="{8140F11C-D019-417E-89B3-FA0810DFB9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0" name="Rectangle 28">
                <a:extLst>
                  <a:ext uri="{FF2B5EF4-FFF2-40B4-BE49-F238E27FC236}">
                    <a16:creationId xmlns:a16="http://schemas.microsoft.com/office/drawing/2014/main" xmlns="" id="{B84EB587-0BBE-4BA4-84A2-5E6AE15A85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1" name="Rectangle 29">
                <a:extLst>
                  <a:ext uri="{FF2B5EF4-FFF2-40B4-BE49-F238E27FC236}">
                    <a16:creationId xmlns:a16="http://schemas.microsoft.com/office/drawing/2014/main" xmlns="" id="{9457053B-B1DC-4368-A0A8-FCDA0116FF7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2" name="Rectangle 30">
                <a:extLst>
                  <a:ext uri="{FF2B5EF4-FFF2-40B4-BE49-F238E27FC236}">
                    <a16:creationId xmlns:a16="http://schemas.microsoft.com/office/drawing/2014/main" xmlns="" id="{BA60B01F-61B1-4733-A0DB-0FF59982DE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3" name="Rectangle 31">
                <a:extLst>
                  <a:ext uri="{FF2B5EF4-FFF2-40B4-BE49-F238E27FC236}">
                    <a16:creationId xmlns:a16="http://schemas.microsoft.com/office/drawing/2014/main" xmlns="" id="{07D39BBA-FFCC-4E3A-A87C-6FD259FFA1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4" name="Rectangle 32">
                <a:extLst>
                  <a:ext uri="{FF2B5EF4-FFF2-40B4-BE49-F238E27FC236}">
                    <a16:creationId xmlns:a16="http://schemas.microsoft.com/office/drawing/2014/main" xmlns="" id="{DDFBC967-367E-4846-8896-CA52D8280E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5" name="Rectangle 33">
                <a:extLst>
                  <a:ext uri="{FF2B5EF4-FFF2-40B4-BE49-F238E27FC236}">
                    <a16:creationId xmlns:a16="http://schemas.microsoft.com/office/drawing/2014/main" xmlns="" id="{79064B55-D6A0-4E5B-B70D-11FFEA9211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6" name="Rectangle 34">
                <a:extLst>
                  <a:ext uri="{FF2B5EF4-FFF2-40B4-BE49-F238E27FC236}">
                    <a16:creationId xmlns:a16="http://schemas.microsoft.com/office/drawing/2014/main" xmlns="" id="{EC492BCF-500E-4E8C-A275-A859CAE363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7" name="Rectangle 35">
                <a:extLst>
                  <a:ext uri="{FF2B5EF4-FFF2-40B4-BE49-F238E27FC236}">
                    <a16:creationId xmlns:a16="http://schemas.microsoft.com/office/drawing/2014/main" xmlns="" id="{3361A047-29A4-47F7-9D15-70C3F7C0F7D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8" name="Rectangle 36">
                <a:extLst>
                  <a:ext uri="{FF2B5EF4-FFF2-40B4-BE49-F238E27FC236}">
                    <a16:creationId xmlns:a16="http://schemas.microsoft.com/office/drawing/2014/main" xmlns="" id="{E5CF891F-15C6-40D9-B43E-E7956D4FF2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9" name="Rectangle 37">
                <a:extLst>
                  <a:ext uri="{FF2B5EF4-FFF2-40B4-BE49-F238E27FC236}">
                    <a16:creationId xmlns:a16="http://schemas.microsoft.com/office/drawing/2014/main" xmlns="" id="{4C2EA78A-CC69-4E61-A072-ABF2DE655E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0" name="Rectangle 38">
                <a:extLst>
                  <a:ext uri="{FF2B5EF4-FFF2-40B4-BE49-F238E27FC236}">
                    <a16:creationId xmlns:a16="http://schemas.microsoft.com/office/drawing/2014/main" xmlns="" id="{8E2FA7C3-0CE5-410B-899A-B97FA4149B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1" name="Rectangle 39">
                <a:extLst>
                  <a:ext uri="{FF2B5EF4-FFF2-40B4-BE49-F238E27FC236}">
                    <a16:creationId xmlns:a16="http://schemas.microsoft.com/office/drawing/2014/main" xmlns="" id="{0CD485EE-794A-418D-98D8-5AF0CFF1F3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2" name="Rectangle 40">
                <a:extLst>
                  <a:ext uri="{FF2B5EF4-FFF2-40B4-BE49-F238E27FC236}">
                    <a16:creationId xmlns:a16="http://schemas.microsoft.com/office/drawing/2014/main" xmlns="" id="{1C600726-9C2D-4C95-81E6-CB38103BDF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3" name="Rectangle 41">
                <a:extLst>
                  <a:ext uri="{FF2B5EF4-FFF2-40B4-BE49-F238E27FC236}">
                    <a16:creationId xmlns:a16="http://schemas.microsoft.com/office/drawing/2014/main" xmlns="" id="{B9B7BD67-3515-43EF-A745-B96C72AE98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4" name="Rectangle 42">
                <a:extLst>
                  <a:ext uri="{FF2B5EF4-FFF2-40B4-BE49-F238E27FC236}">
                    <a16:creationId xmlns:a16="http://schemas.microsoft.com/office/drawing/2014/main" xmlns="" id="{3BD786C8-9279-4493-9C49-4EB9122F45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5" name="Rectangle 43">
                <a:extLst>
                  <a:ext uri="{FF2B5EF4-FFF2-40B4-BE49-F238E27FC236}">
                    <a16:creationId xmlns:a16="http://schemas.microsoft.com/office/drawing/2014/main" xmlns="" id="{A31F17AF-FFFE-4499-A20D-4542BEF210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6" name="Rectangle 44">
                <a:extLst>
                  <a:ext uri="{FF2B5EF4-FFF2-40B4-BE49-F238E27FC236}">
                    <a16:creationId xmlns:a16="http://schemas.microsoft.com/office/drawing/2014/main" xmlns="" id="{191D3A04-BA1A-488C-B874-F86961678F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7" name="Rectangle 45">
                <a:extLst>
                  <a:ext uri="{FF2B5EF4-FFF2-40B4-BE49-F238E27FC236}">
                    <a16:creationId xmlns:a16="http://schemas.microsoft.com/office/drawing/2014/main" xmlns="" id="{6A2A6A1B-1BA2-4F82-8820-46FC1BE556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8" name="Rectangle 46">
                <a:extLst>
                  <a:ext uri="{FF2B5EF4-FFF2-40B4-BE49-F238E27FC236}">
                    <a16:creationId xmlns:a16="http://schemas.microsoft.com/office/drawing/2014/main" xmlns="" id="{808E1C6F-FB31-4207-B9B0-C269A510D1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9" name="Rectangle 47">
                <a:extLst>
                  <a:ext uri="{FF2B5EF4-FFF2-40B4-BE49-F238E27FC236}">
                    <a16:creationId xmlns:a16="http://schemas.microsoft.com/office/drawing/2014/main" xmlns="" id="{E72C3732-B617-44A0-8A93-8A1AF7E7DF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0" name="Rectangle 48">
                <a:extLst>
                  <a:ext uri="{FF2B5EF4-FFF2-40B4-BE49-F238E27FC236}">
                    <a16:creationId xmlns:a16="http://schemas.microsoft.com/office/drawing/2014/main" xmlns="" id="{533710DB-9D97-457E-B83B-488EAF2698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1" name="Rectangle 49">
                <a:extLst>
                  <a:ext uri="{FF2B5EF4-FFF2-40B4-BE49-F238E27FC236}">
                    <a16:creationId xmlns:a16="http://schemas.microsoft.com/office/drawing/2014/main" xmlns="" id="{94F54B0E-CDDB-44B1-AD96-6D1A6102FD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2" name="Rectangle 50">
                <a:extLst>
                  <a:ext uri="{FF2B5EF4-FFF2-40B4-BE49-F238E27FC236}">
                    <a16:creationId xmlns:a16="http://schemas.microsoft.com/office/drawing/2014/main" xmlns="" id="{52033E27-D960-46C1-8C0F-BFE8A1733B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3" name="Rectangle 51">
                <a:extLst>
                  <a:ext uri="{FF2B5EF4-FFF2-40B4-BE49-F238E27FC236}">
                    <a16:creationId xmlns:a16="http://schemas.microsoft.com/office/drawing/2014/main" xmlns="" id="{AD4D337C-741F-4E66-A4D4-51B38BD3E2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4" name="Rectangle 52">
                <a:extLst>
                  <a:ext uri="{FF2B5EF4-FFF2-40B4-BE49-F238E27FC236}">
                    <a16:creationId xmlns:a16="http://schemas.microsoft.com/office/drawing/2014/main" xmlns="" id="{7654F4AE-E594-4652-ABD3-821C0619F4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5" name="Rectangle 53">
                <a:extLst>
                  <a:ext uri="{FF2B5EF4-FFF2-40B4-BE49-F238E27FC236}">
                    <a16:creationId xmlns:a16="http://schemas.microsoft.com/office/drawing/2014/main" xmlns="" id="{6EDED8D4-E05B-48CE-B1BB-F21682E834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6" name="Rectangle 54">
                <a:extLst>
                  <a:ext uri="{FF2B5EF4-FFF2-40B4-BE49-F238E27FC236}">
                    <a16:creationId xmlns:a16="http://schemas.microsoft.com/office/drawing/2014/main" xmlns="" id="{A649B4DD-2EEF-45F8-902C-AE8952D028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7" name="Rectangle 55">
                <a:extLst>
                  <a:ext uri="{FF2B5EF4-FFF2-40B4-BE49-F238E27FC236}">
                    <a16:creationId xmlns:a16="http://schemas.microsoft.com/office/drawing/2014/main" xmlns="" id="{DB425A8D-C5B2-4EFE-AD10-5C3812642C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8" name="Rectangle 56">
                <a:extLst>
                  <a:ext uri="{FF2B5EF4-FFF2-40B4-BE49-F238E27FC236}">
                    <a16:creationId xmlns:a16="http://schemas.microsoft.com/office/drawing/2014/main" xmlns="" id="{F6171F36-3A6A-40B0-A43E-4BE4E0B6919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9" name="Rectangle 57">
                <a:extLst>
                  <a:ext uri="{FF2B5EF4-FFF2-40B4-BE49-F238E27FC236}">
                    <a16:creationId xmlns:a16="http://schemas.microsoft.com/office/drawing/2014/main" xmlns="" id="{44CD94D1-23D8-43BD-8DB5-B096B7EEF29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0" name="Rectangle 58">
                <a:extLst>
                  <a:ext uri="{FF2B5EF4-FFF2-40B4-BE49-F238E27FC236}">
                    <a16:creationId xmlns:a16="http://schemas.microsoft.com/office/drawing/2014/main" xmlns="" id="{C5802FF5-8A32-4FDD-A3DB-2B510E8CF4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1" name="Rectangle 59">
                <a:extLst>
                  <a:ext uri="{FF2B5EF4-FFF2-40B4-BE49-F238E27FC236}">
                    <a16:creationId xmlns:a16="http://schemas.microsoft.com/office/drawing/2014/main" xmlns="" id="{4B3C7801-AD30-4F19-93FD-7BA2A18AA8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2" name="Rectangle 60">
                <a:extLst>
                  <a:ext uri="{FF2B5EF4-FFF2-40B4-BE49-F238E27FC236}">
                    <a16:creationId xmlns:a16="http://schemas.microsoft.com/office/drawing/2014/main" xmlns="" id="{4A31724D-100A-42A8-B9C7-A9113D5D31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3" name="Rectangle 61">
                <a:extLst>
                  <a:ext uri="{FF2B5EF4-FFF2-40B4-BE49-F238E27FC236}">
                    <a16:creationId xmlns:a16="http://schemas.microsoft.com/office/drawing/2014/main" xmlns="" id="{6DF6E51D-1E02-4AA6-AF0F-3AB6A88E21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4" name="Rectangle 62">
                <a:extLst>
                  <a:ext uri="{FF2B5EF4-FFF2-40B4-BE49-F238E27FC236}">
                    <a16:creationId xmlns:a16="http://schemas.microsoft.com/office/drawing/2014/main" xmlns="" id="{3607E19A-B80B-4455-9130-68B564151C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5" name="Rectangle 63">
                <a:extLst>
                  <a:ext uri="{FF2B5EF4-FFF2-40B4-BE49-F238E27FC236}">
                    <a16:creationId xmlns:a16="http://schemas.microsoft.com/office/drawing/2014/main" xmlns="" id="{E7CA6AA6-E416-47F7-814F-8602890A66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6" name="Rectangle 64">
                <a:extLst>
                  <a:ext uri="{FF2B5EF4-FFF2-40B4-BE49-F238E27FC236}">
                    <a16:creationId xmlns:a16="http://schemas.microsoft.com/office/drawing/2014/main" xmlns="" id="{C5E0DDB6-0C99-4DC3-BF97-7F0AFFA9623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7" name="Rectangle 65">
                <a:extLst>
                  <a:ext uri="{FF2B5EF4-FFF2-40B4-BE49-F238E27FC236}">
                    <a16:creationId xmlns:a16="http://schemas.microsoft.com/office/drawing/2014/main" xmlns="" id="{EDF27977-C341-4B63-8CEC-F589886EC7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8" name="Rectangle 66">
                <a:extLst>
                  <a:ext uri="{FF2B5EF4-FFF2-40B4-BE49-F238E27FC236}">
                    <a16:creationId xmlns:a16="http://schemas.microsoft.com/office/drawing/2014/main" xmlns="" id="{60A232DD-6713-4447-9DEF-E238F219B1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9" name="Rectangle 67">
                <a:extLst>
                  <a:ext uri="{FF2B5EF4-FFF2-40B4-BE49-F238E27FC236}">
                    <a16:creationId xmlns:a16="http://schemas.microsoft.com/office/drawing/2014/main" xmlns="" id="{66F1EF63-ADBA-4B36-93AF-AC8F57B210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0" name="Rectangle 68">
                <a:extLst>
                  <a:ext uri="{FF2B5EF4-FFF2-40B4-BE49-F238E27FC236}">
                    <a16:creationId xmlns:a16="http://schemas.microsoft.com/office/drawing/2014/main" xmlns="" id="{7A577B0A-CE72-4EAB-83CD-C157D65428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1" name="Rectangle 69">
                <a:extLst>
                  <a:ext uri="{FF2B5EF4-FFF2-40B4-BE49-F238E27FC236}">
                    <a16:creationId xmlns:a16="http://schemas.microsoft.com/office/drawing/2014/main" xmlns="" id="{4028F51F-8AC4-4F8F-8A16-DC6FB8E89E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2" name="Rectangle 70">
                <a:extLst>
                  <a:ext uri="{FF2B5EF4-FFF2-40B4-BE49-F238E27FC236}">
                    <a16:creationId xmlns:a16="http://schemas.microsoft.com/office/drawing/2014/main" xmlns="" id="{66C1E1F8-662F-42B9-8C09-BA24FF5094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3" name="Rectangle 71">
                <a:extLst>
                  <a:ext uri="{FF2B5EF4-FFF2-40B4-BE49-F238E27FC236}">
                    <a16:creationId xmlns:a16="http://schemas.microsoft.com/office/drawing/2014/main" xmlns="" id="{5AD37709-D996-493A-963F-8D64038B18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4" name="Rectangle 72">
                <a:extLst>
                  <a:ext uri="{FF2B5EF4-FFF2-40B4-BE49-F238E27FC236}">
                    <a16:creationId xmlns:a16="http://schemas.microsoft.com/office/drawing/2014/main" xmlns="" id="{7F27FBB5-11C0-446B-9665-50C8102184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5" name="Rectangle 73">
                <a:extLst>
                  <a:ext uri="{FF2B5EF4-FFF2-40B4-BE49-F238E27FC236}">
                    <a16:creationId xmlns:a16="http://schemas.microsoft.com/office/drawing/2014/main" xmlns="" id="{CB6A2054-E6EC-466C-9A75-E48F100F83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6" name="Rectangle 74">
                <a:extLst>
                  <a:ext uri="{FF2B5EF4-FFF2-40B4-BE49-F238E27FC236}">
                    <a16:creationId xmlns:a16="http://schemas.microsoft.com/office/drawing/2014/main" xmlns="" id="{EA9F66B0-9A7E-4F03-BF03-3AA6558E20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7" name="Rectangle 75">
                <a:extLst>
                  <a:ext uri="{FF2B5EF4-FFF2-40B4-BE49-F238E27FC236}">
                    <a16:creationId xmlns:a16="http://schemas.microsoft.com/office/drawing/2014/main" xmlns="" id="{81090319-1983-4F3D-91B5-6E114E21CC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8" name="Rectangle 76">
                <a:extLst>
                  <a:ext uri="{FF2B5EF4-FFF2-40B4-BE49-F238E27FC236}">
                    <a16:creationId xmlns:a16="http://schemas.microsoft.com/office/drawing/2014/main" xmlns="" id="{3C442471-A583-469B-A47F-FC3EE22031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9" name="Rectangle 77">
                <a:extLst>
                  <a:ext uri="{FF2B5EF4-FFF2-40B4-BE49-F238E27FC236}">
                    <a16:creationId xmlns:a16="http://schemas.microsoft.com/office/drawing/2014/main" xmlns="" id="{DA18D7B6-8BBE-47D0-9113-562858CDAA7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0" name="Rectangle 78">
                <a:extLst>
                  <a:ext uri="{FF2B5EF4-FFF2-40B4-BE49-F238E27FC236}">
                    <a16:creationId xmlns:a16="http://schemas.microsoft.com/office/drawing/2014/main" xmlns="" id="{E0969BD9-AD7C-440F-82C6-DB8C61D4C3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1" name="Rectangle 79">
                <a:extLst>
                  <a:ext uri="{FF2B5EF4-FFF2-40B4-BE49-F238E27FC236}">
                    <a16:creationId xmlns:a16="http://schemas.microsoft.com/office/drawing/2014/main" xmlns="" id="{B70A5E31-04E4-48F7-8FCD-C371FAD766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2" name="Rectangle 80">
                <a:extLst>
                  <a:ext uri="{FF2B5EF4-FFF2-40B4-BE49-F238E27FC236}">
                    <a16:creationId xmlns:a16="http://schemas.microsoft.com/office/drawing/2014/main" xmlns="" id="{573C29B4-5238-4050-ACB9-E5404690E0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145" name="Freeform 81">
                <a:extLst>
                  <a:ext uri="{FF2B5EF4-FFF2-40B4-BE49-F238E27FC236}">
                    <a16:creationId xmlns:a16="http://schemas.microsoft.com/office/drawing/2014/main" xmlns="" id="{AF4B82C3-52C8-45DE-877D-8FBB244CA14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" name="Rectangle 82">
                <a:extLst>
                  <a:ext uri="{FF2B5EF4-FFF2-40B4-BE49-F238E27FC236}">
                    <a16:creationId xmlns:a16="http://schemas.microsoft.com/office/drawing/2014/main" xmlns="" id="{5E2AEA5D-4034-4D68-85EF-B34848420D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5" name="Rectangle 83">
                <a:extLst>
                  <a:ext uri="{FF2B5EF4-FFF2-40B4-BE49-F238E27FC236}">
                    <a16:creationId xmlns:a16="http://schemas.microsoft.com/office/drawing/2014/main" xmlns="" id="{7AEEBFCD-B2EC-4956-8412-E29EA4EC8A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6" name="Rectangle 84">
                <a:extLst>
                  <a:ext uri="{FF2B5EF4-FFF2-40B4-BE49-F238E27FC236}">
                    <a16:creationId xmlns:a16="http://schemas.microsoft.com/office/drawing/2014/main" xmlns="" id="{DBD7054A-FFA4-47A5-A676-5352DE3937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7" name="Rectangle 85">
                <a:extLst>
                  <a:ext uri="{FF2B5EF4-FFF2-40B4-BE49-F238E27FC236}">
                    <a16:creationId xmlns:a16="http://schemas.microsoft.com/office/drawing/2014/main" xmlns="" id="{18366620-466A-4319-A8A4-ED4D43D2185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8" name="Rectangle 86">
                <a:extLst>
                  <a:ext uri="{FF2B5EF4-FFF2-40B4-BE49-F238E27FC236}">
                    <a16:creationId xmlns:a16="http://schemas.microsoft.com/office/drawing/2014/main" xmlns="" id="{73D1ED90-8182-434D-9CA5-884E343E4B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9" name="Rectangle 87">
                <a:extLst>
                  <a:ext uri="{FF2B5EF4-FFF2-40B4-BE49-F238E27FC236}">
                    <a16:creationId xmlns:a16="http://schemas.microsoft.com/office/drawing/2014/main" xmlns="" id="{550D73FE-AEB7-43EE-8798-CC090B2AA1B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0" name="Rectangle 88">
                <a:extLst>
                  <a:ext uri="{FF2B5EF4-FFF2-40B4-BE49-F238E27FC236}">
                    <a16:creationId xmlns:a16="http://schemas.microsoft.com/office/drawing/2014/main" xmlns="" id="{FA6CD034-C6B9-471C-9E4C-A8CE38658B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1" name="Rectangle 89">
                <a:extLst>
                  <a:ext uri="{FF2B5EF4-FFF2-40B4-BE49-F238E27FC236}">
                    <a16:creationId xmlns:a16="http://schemas.microsoft.com/office/drawing/2014/main" xmlns="" id="{DF94FAD9-0D1A-462D-AFD1-481802592AE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2" name="Rectangle 90">
                <a:extLst>
                  <a:ext uri="{FF2B5EF4-FFF2-40B4-BE49-F238E27FC236}">
                    <a16:creationId xmlns:a16="http://schemas.microsoft.com/office/drawing/2014/main" xmlns="" id="{6A7F1B72-4066-4B7D-BC77-822389CEB6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" name="Rectangle 91">
                <a:extLst>
                  <a:ext uri="{FF2B5EF4-FFF2-40B4-BE49-F238E27FC236}">
                    <a16:creationId xmlns:a16="http://schemas.microsoft.com/office/drawing/2014/main" xmlns="" id="{CD690A4B-70C6-4938-967A-4F0E4CA087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4" name="Rectangle 92">
                <a:extLst>
                  <a:ext uri="{FF2B5EF4-FFF2-40B4-BE49-F238E27FC236}">
                    <a16:creationId xmlns:a16="http://schemas.microsoft.com/office/drawing/2014/main" xmlns="" id="{E6084443-5F92-4211-84D9-24B4737F9F9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5" name="Rectangle 93">
                <a:extLst>
                  <a:ext uri="{FF2B5EF4-FFF2-40B4-BE49-F238E27FC236}">
                    <a16:creationId xmlns:a16="http://schemas.microsoft.com/office/drawing/2014/main" xmlns="" id="{18265C62-E1D4-4F32-8C59-4A159BC399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6" name="Rectangle 94">
                <a:extLst>
                  <a:ext uri="{FF2B5EF4-FFF2-40B4-BE49-F238E27FC236}">
                    <a16:creationId xmlns:a16="http://schemas.microsoft.com/office/drawing/2014/main" xmlns="" id="{4B9AA00C-CD05-472C-869E-7249ADEA42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7" name="Rectangle 95">
                <a:extLst>
                  <a:ext uri="{FF2B5EF4-FFF2-40B4-BE49-F238E27FC236}">
                    <a16:creationId xmlns:a16="http://schemas.microsoft.com/office/drawing/2014/main" xmlns="" id="{29DFCBDC-2CF9-46FB-A58F-D8C36A58B8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8" name="Rectangle 96">
                <a:extLst>
                  <a:ext uri="{FF2B5EF4-FFF2-40B4-BE49-F238E27FC236}">
                    <a16:creationId xmlns:a16="http://schemas.microsoft.com/office/drawing/2014/main" xmlns="" id="{EF038158-F149-4E45-82DA-19874C3D63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9" name="Rectangle 97">
                <a:extLst>
                  <a:ext uri="{FF2B5EF4-FFF2-40B4-BE49-F238E27FC236}">
                    <a16:creationId xmlns:a16="http://schemas.microsoft.com/office/drawing/2014/main" xmlns="" id="{78357990-3E24-43F9-9EF9-4DFE472D16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0" name="Rectangle 98">
                <a:extLst>
                  <a:ext uri="{FF2B5EF4-FFF2-40B4-BE49-F238E27FC236}">
                    <a16:creationId xmlns:a16="http://schemas.microsoft.com/office/drawing/2014/main" xmlns="" id="{6D9A9416-FC99-4D2F-9C72-BC4E93CE8A4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1" name="Rectangle 99">
                <a:extLst>
                  <a:ext uri="{FF2B5EF4-FFF2-40B4-BE49-F238E27FC236}">
                    <a16:creationId xmlns:a16="http://schemas.microsoft.com/office/drawing/2014/main" xmlns="" id="{54384E82-57B8-4261-B6A4-9E301F71B8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2" name="Rectangle 100">
                <a:extLst>
                  <a:ext uri="{FF2B5EF4-FFF2-40B4-BE49-F238E27FC236}">
                    <a16:creationId xmlns:a16="http://schemas.microsoft.com/office/drawing/2014/main" xmlns="" id="{44CAB2E7-6AF8-4B3A-BA58-6637FBA3D1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3" name="Rectangle 101">
                <a:extLst>
                  <a:ext uri="{FF2B5EF4-FFF2-40B4-BE49-F238E27FC236}">
                    <a16:creationId xmlns:a16="http://schemas.microsoft.com/office/drawing/2014/main" xmlns="" id="{18BC9DC6-AA2A-46DC-814F-36AD8752CE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4" name="Rectangle 102">
                <a:extLst>
                  <a:ext uri="{FF2B5EF4-FFF2-40B4-BE49-F238E27FC236}">
                    <a16:creationId xmlns:a16="http://schemas.microsoft.com/office/drawing/2014/main" xmlns="" id="{3BC56C02-952B-496F-82AD-2C12834AAB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5" name="Rectangle 103">
                <a:extLst>
                  <a:ext uri="{FF2B5EF4-FFF2-40B4-BE49-F238E27FC236}">
                    <a16:creationId xmlns:a16="http://schemas.microsoft.com/office/drawing/2014/main" xmlns="" id="{7C178928-B23A-415D-8C76-60320B486BD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6" name="Rectangle 104">
                <a:extLst>
                  <a:ext uri="{FF2B5EF4-FFF2-40B4-BE49-F238E27FC236}">
                    <a16:creationId xmlns:a16="http://schemas.microsoft.com/office/drawing/2014/main" xmlns="" id="{6656793D-4E52-4762-A148-7E282FD90A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7" name="Rectangle 105">
                <a:extLst>
                  <a:ext uri="{FF2B5EF4-FFF2-40B4-BE49-F238E27FC236}">
                    <a16:creationId xmlns:a16="http://schemas.microsoft.com/office/drawing/2014/main" xmlns="" id="{4AFA90C4-DFF4-4DB6-A94E-ADE3A940E1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8" name="Rectangle 106">
                <a:extLst>
                  <a:ext uri="{FF2B5EF4-FFF2-40B4-BE49-F238E27FC236}">
                    <a16:creationId xmlns:a16="http://schemas.microsoft.com/office/drawing/2014/main" xmlns="" id="{9B2EB7E2-CA62-44A1-8404-44FE51F902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9" name="Rectangle 107">
                <a:extLst>
                  <a:ext uri="{FF2B5EF4-FFF2-40B4-BE49-F238E27FC236}">
                    <a16:creationId xmlns:a16="http://schemas.microsoft.com/office/drawing/2014/main" xmlns="" id="{9A6ECCC6-41BE-4CF5-8D2D-9B2EBE1A6E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0" name="Rectangle 108">
                <a:extLst>
                  <a:ext uri="{FF2B5EF4-FFF2-40B4-BE49-F238E27FC236}">
                    <a16:creationId xmlns:a16="http://schemas.microsoft.com/office/drawing/2014/main" xmlns="" id="{FD51ABDB-BE5B-4596-BCC6-76B6518B6C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1" name="Rectangle 109">
                <a:extLst>
                  <a:ext uri="{FF2B5EF4-FFF2-40B4-BE49-F238E27FC236}">
                    <a16:creationId xmlns:a16="http://schemas.microsoft.com/office/drawing/2014/main" xmlns="" id="{8F626ED6-00C1-4EAD-AB0E-8F66A41B238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2" name="Rectangle 110">
                <a:extLst>
                  <a:ext uri="{FF2B5EF4-FFF2-40B4-BE49-F238E27FC236}">
                    <a16:creationId xmlns:a16="http://schemas.microsoft.com/office/drawing/2014/main" xmlns="" id="{AACCCC11-847C-4ACB-8DAF-35A7D562EA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3" name="Rectangle 111">
                <a:extLst>
                  <a:ext uri="{FF2B5EF4-FFF2-40B4-BE49-F238E27FC236}">
                    <a16:creationId xmlns:a16="http://schemas.microsoft.com/office/drawing/2014/main" xmlns="" id="{5167E234-290C-4381-83F6-54624E44A7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4" name="Rectangle 112">
                <a:extLst>
                  <a:ext uri="{FF2B5EF4-FFF2-40B4-BE49-F238E27FC236}">
                    <a16:creationId xmlns:a16="http://schemas.microsoft.com/office/drawing/2014/main" xmlns="" id="{D03E37A1-5D5A-4C88-9672-BFF1E35818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5" name="Rectangle 113">
                <a:extLst>
                  <a:ext uri="{FF2B5EF4-FFF2-40B4-BE49-F238E27FC236}">
                    <a16:creationId xmlns:a16="http://schemas.microsoft.com/office/drawing/2014/main" xmlns="" id="{044DCF81-9823-431A-8EB5-6AFDAE4651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6" name="Rectangle 114">
                <a:extLst>
                  <a:ext uri="{FF2B5EF4-FFF2-40B4-BE49-F238E27FC236}">
                    <a16:creationId xmlns:a16="http://schemas.microsoft.com/office/drawing/2014/main" xmlns="" id="{7478332F-5207-40B8-A790-458391232C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7" name="Rectangle 115">
                <a:extLst>
                  <a:ext uri="{FF2B5EF4-FFF2-40B4-BE49-F238E27FC236}">
                    <a16:creationId xmlns:a16="http://schemas.microsoft.com/office/drawing/2014/main" xmlns="" id="{4D7F50EC-E6FE-4C75-AC3E-88C1516CC9F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8" name="Rectangle 116">
                <a:extLst>
                  <a:ext uri="{FF2B5EF4-FFF2-40B4-BE49-F238E27FC236}">
                    <a16:creationId xmlns:a16="http://schemas.microsoft.com/office/drawing/2014/main" xmlns="" id="{FBBE8889-816E-459E-8A28-8FDA5DED22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9" name="Rectangle 117">
                <a:extLst>
                  <a:ext uri="{FF2B5EF4-FFF2-40B4-BE49-F238E27FC236}">
                    <a16:creationId xmlns:a16="http://schemas.microsoft.com/office/drawing/2014/main" xmlns="" id="{8808F588-2DA5-4481-B98D-4627978549C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0" name="Rectangle 118">
                <a:extLst>
                  <a:ext uri="{FF2B5EF4-FFF2-40B4-BE49-F238E27FC236}">
                    <a16:creationId xmlns:a16="http://schemas.microsoft.com/office/drawing/2014/main" xmlns="" id="{9E38E15E-30D1-4DF6-B53B-4F97FED74B5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1" name="Rectangle 119">
                <a:extLst>
                  <a:ext uri="{FF2B5EF4-FFF2-40B4-BE49-F238E27FC236}">
                    <a16:creationId xmlns:a16="http://schemas.microsoft.com/office/drawing/2014/main" xmlns="" id="{A95BEF25-5882-4744-B981-8F098BE5D7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2" name="Rectangle 120">
                <a:extLst>
                  <a:ext uri="{FF2B5EF4-FFF2-40B4-BE49-F238E27FC236}">
                    <a16:creationId xmlns:a16="http://schemas.microsoft.com/office/drawing/2014/main" xmlns="" id="{287F58DF-1136-4CC4-9B55-512AC6CEE4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3" name="Rectangle 121">
                <a:extLst>
                  <a:ext uri="{FF2B5EF4-FFF2-40B4-BE49-F238E27FC236}">
                    <a16:creationId xmlns:a16="http://schemas.microsoft.com/office/drawing/2014/main" xmlns="" id="{2C009FED-FB61-4FD1-BFF3-823331FC5B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4" name="Rectangle 122">
                <a:extLst>
                  <a:ext uri="{FF2B5EF4-FFF2-40B4-BE49-F238E27FC236}">
                    <a16:creationId xmlns:a16="http://schemas.microsoft.com/office/drawing/2014/main" xmlns="" id="{EA6C5E7A-931C-4EB2-B3A6-86888975C1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5" name="Rectangle 123">
                <a:extLst>
                  <a:ext uri="{FF2B5EF4-FFF2-40B4-BE49-F238E27FC236}">
                    <a16:creationId xmlns:a16="http://schemas.microsoft.com/office/drawing/2014/main" xmlns="" id="{A52A78FA-466D-47BE-9D93-B8D00914D0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6" name="Rectangle 124">
                <a:extLst>
                  <a:ext uri="{FF2B5EF4-FFF2-40B4-BE49-F238E27FC236}">
                    <a16:creationId xmlns:a16="http://schemas.microsoft.com/office/drawing/2014/main" xmlns="" id="{07114DE8-60AA-4B99-AA07-7477C1BA36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7" name="Rectangle 125">
                <a:extLst>
                  <a:ext uri="{FF2B5EF4-FFF2-40B4-BE49-F238E27FC236}">
                    <a16:creationId xmlns:a16="http://schemas.microsoft.com/office/drawing/2014/main" xmlns="" id="{24D89FB7-3AC0-4151-BF3F-977DAE4791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8" name="Rectangle 126">
                <a:extLst>
                  <a:ext uri="{FF2B5EF4-FFF2-40B4-BE49-F238E27FC236}">
                    <a16:creationId xmlns:a16="http://schemas.microsoft.com/office/drawing/2014/main" xmlns="" id="{677BE8D2-E26D-4B2B-AB9F-F37B461603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9" name="Rectangle 127">
                <a:extLst>
                  <a:ext uri="{FF2B5EF4-FFF2-40B4-BE49-F238E27FC236}">
                    <a16:creationId xmlns:a16="http://schemas.microsoft.com/office/drawing/2014/main" xmlns="" id="{F082B7EB-15D0-4B23-802F-16597AE7341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0" name="Rectangle 128">
                <a:extLst>
                  <a:ext uri="{FF2B5EF4-FFF2-40B4-BE49-F238E27FC236}">
                    <a16:creationId xmlns:a16="http://schemas.microsoft.com/office/drawing/2014/main" xmlns="" id="{548F2875-4B8B-4059-95C1-8FF7FD7F5C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1" name="Rectangle 129">
                <a:extLst>
                  <a:ext uri="{FF2B5EF4-FFF2-40B4-BE49-F238E27FC236}">
                    <a16:creationId xmlns:a16="http://schemas.microsoft.com/office/drawing/2014/main" xmlns="" id="{44D84609-AFCF-4942-B17A-43A6BB2AFC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2" name="Rectangle 130">
                <a:extLst>
                  <a:ext uri="{FF2B5EF4-FFF2-40B4-BE49-F238E27FC236}">
                    <a16:creationId xmlns:a16="http://schemas.microsoft.com/office/drawing/2014/main" xmlns="" id="{2B7DA3D8-502D-4E73-9E1F-66493513331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3" name="Rectangle 131">
                <a:extLst>
                  <a:ext uri="{FF2B5EF4-FFF2-40B4-BE49-F238E27FC236}">
                    <a16:creationId xmlns:a16="http://schemas.microsoft.com/office/drawing/2014/main" xmlns="" id="{45999FC4-5501-435C-B041-D23B28861E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4" name="Rectangle 132">
                <a:extLst>
                  <a:ext uri="{FF2B5EF4-FFF2-40B4-BE49-F238E27FC236}">
                    <a16:creationId xmlns:a16="http://schemas.microsoft.com/office/drawing/2014/main" xmlns="" id="{BE47C15D-456E-4CD3-BB03-E9989A44EC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5" name="Rectangle 133">
                <a:extLst>
                  <a:ext uri="{FF2B5EF4-FFF2-40B4-BE49-F238E27FC236}">
                    <a16:creationId xmlns:a16="http://schemas.microsoft.com/office/drawing/2014/main" xmlns="" id="{9A47CE87-4462-48DE-B6B2-5F76ED95AA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6" name="Rectangle 134">
                <a:extLst>
                  <a:ext uri="{FF2B5EF4-FFF2-40B4-BE49-F238E27FC236}">
                    <a16:creationId xmlns:a16="http://schemas.microsoft.com/office/drawing/2014/main" xmlns="" id="{19110B35-565A-432D-A322-23D94EBC57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7" name="Rectangle 135">
                <a:extLst>
                  <a:ext uri="{FF2B5EF4-FFF2-40B4-BE49-F238E27FC236}">
                    <a16:creationId xmlns:a16="http://schemas.microsoft.com/office/drawing/2014/main" xmlns="" id="{3BE545B7-F41C-41A2-9670-CDFFDB2B1B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8" name="Rectangle 136">
                <a:extLst>
                  <a:ext uri="{FF2B5EF4-FFF2-40B4-BE49-F238E27FC236}">
                    <a16:creationId xmlns:a16="http://schemas.microsoft.com/office/drawing/2014/main" xmlns="" id="{2A5360A4-E846-477C-8D35-6BD2FEC1EE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9" name="Rectangle 137">
                <a:extLst>
                  <a:ext uri="{FF2B5EF4-FFF2-40B4-BE49-F238E27FC236}">
                    <a16:creationId xmlns:a16="http://schemas.microsoft.com/office/drawing/2014/main" xmlns="" id="{A48C5A16-244F-49C5-A980-307802C5A32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202" name="Freeform 138">
                <a:extLst>
                  <a:ext uri="{FF2B5EF4-FFF2-40B4-BE49-F238E27FC236}">
                    <a16:creationId xmlns:a16="http://schemas.microsoft.com/office/drawing/2014/main" xmlns="" id="{72A5806E-927F-40C8-94B3-2A6C3082B3C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Freeform 139">
                <a:extLst>
                  <a:ext uri="{FF2B5EF4-FFF2-40B4-BE49-F238E27FC236}">
                    <a16:creationId xmlns:a16="http://schemas.microsoft.com/office/drawing/2014/main" xmlns="" id="{C52CF529-E7D8-4C06-8C7C-DC04125CC44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" name="Freeform 140">
                <a:extLst>
                  <a:ext uri="{FF2B5EF4-FFF2-40B4-BE49-F238E27FC236}">
                    <a16:creationId xmlns:a16="http://schemas.microsoft.com/office/drawing/2014/main" xmlns="" id="{A858EA5C-1C45-4712-A9E7-38CE3DE1744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" name="Freeform 141">
                <a:extLst>
                  <a:ext uri="{FF2B5EF4-FFF2-40B4-BE49-F238E27FC236}">
                    <a16:creationId xmlns:a16="http://schemas.microsoft.com/office/drawing/2014/main" xmlns="" id="{C3AD18FF-D42A-4F7A-A665-87362847D8F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" name="Freeform 142">
                <a:extLst>
                  <a:ext uri="{FF2B5EF4-FFF2-40B4-BE49-F238E27FC236}">
                    <a16:creationId xmlns:a16="http://schemas.microsoft.com/office/drawing/2014/main" xmlns="" id="{3635E7D7-DE7C-40F7-9A96-B8E8B55E729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" name="Freeform 143">
                <a:extLst>
                  <a:ext uri="{FF2B5EF4-FFF2-40B4-BE49-F238E27FC236}">
                    <a16:creationId xmlns:a16="http://schemas.microsoft.com/office/drawing/2014/main" xmlns="" id="{22FF46EB-3BF3-4E11-88BD-F03A123D210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" name="Freeform 144">
                <a:extLst>
                  <a:ext uri="{FF2B5EF4-FFF2-40B4-BE49-F238E27FC236}">
                    <a16:creationId xmlns:a16="http://schemas.microsoft.com/office/drawing/2014/main" xmlns="" id="{DB1436DD-4B6C-468C-9C74-E46F8F7179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Freeform 145">
                <a:extLst>
                  <a:ext uri="{FF2B5EF4-FFF2-40B4-BE49-F238E27FC236}">
                    <a16:creationId xmlns:a16="http://schemas.microsoft.com/office/drawing/2014/main" xmlns="" id="{3011C4F0-ADA8-409E-BBF0-962F958D00B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Freeform 146">
                <a:extLst>
                  <a:ext uri="{FF2B5EF4-FFF2-40B4-BE49-F238E27FC236}">
                    <a16:creationId xmlns:a16="http://schemas.microsoft.com/office/drawing/2014/main" xmlns="" id="{C68DE475-7B0D-432D-AF1C-09E6D588ED9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Rectangle 147">
                <a:extLst>
                  <a:ext uri="{FF2B5EF4-FFF2-40B4-BE49-F238E27FC236}">
                    <a16:creationId xmlns:a16="http://schemas.microsoft.com/office/drawing/2014/main" xmlns="" id="{261A476B-13CA-4AF7-A821-74E3DC52D7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60" name="Rectangle 148">
                <a:extLst>
                  <a:ext uri="{FF2B5EF4-FFF2-40B4-BE49-F238E27FC236}">
                    <a16:creationId xmlns:a16="http://schemas.microsoft.com/office/drawing/2014/main" xmlns="" id="{AC79075D-6D4A-4E02-B111-3D02ABC731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3213" name="Freeform 149">
                <a:extLst>
                  <a:ext uri="{FF2B5EF4-FFF2-40B4-BE49-F238E27FC236}">
                    <a16:creationId xmlns:a16="http://schemas.microsoft.com/office/drawing/2014/main" xmlns="" id="{222A429F-EFF3-4EB1-9E8F-00ECB56B312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" name="Freeform 150">
                <a:extLst>
                  <a:ext uri="{FF2B5EF4-FFF2-40B4-BE49-F238E27FC236}">
                    <a16:creationId xmlns:a16="http://schemas.microsoft.com/office/drawing/2014/main" xmlns="" id="{1B6B109F-E61D-4E04-A204-52150B8858D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7" name="Freeform 151">
                <a:extLst>
                  <a:ext uri="{FF2B5EF4-FFF2-40B4-BE49-F238E27FC236}">
                    <a16:creationId xmlns:a16="http://schemas.microsoft.com/office/drawing/2014/main" xmlns="" id="{F486B5F6-9E69-4351-A6D9-F88FADCB4F2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208" name="Oval 152">
                <a:extLst>
                  <a:ext uri="{FF2B5EF4-FFF2-40B4-BE49-F238E27FC236}">
                    <a16:creationId xmlns:a16="http://schemas.microsoft.com/office/drawing/2014/main" xmlns="" id="{66E1EC72-BBA6-4550-B6B3-D77EB3C502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45209" name="Rectangle 153">
            <a:extLst>
              <a:ext uri="{FF2B5EF4-FFF2-40B4-BE49-F238E27FC236}">
                <a16:creationId xmlns:a16="http://schemas.microsoft.com/office/drawing/2014/main" xmlns="" id="{2BBFB9FD-6172-4EF0-AB23-D54B2D3B88F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210" name="Rectangle 154">
            <a:extLst>
              <a:ext uri="{FF2B5EF4-FFF2-40B4-BE49-F238E27FC236}">
                <a16:creationId xmlns:a16="http://schemas.microsoft.com/office/drawing/2014/main" xmlns="" id="{12BE5A2E-17A0-4AD5-8703-EDD73C7BF5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1" name="Rectangle 155">
            <a:extLst>
              <a:ext uri="{FF2B5EF4-FFF2-40B4-BE49-F238E27FC236}">
                <a16:creationId xmlns:a16="http://schemas.microsoft.com/office/drawing/2014/main" xmlns="" id="{6148B308-457F-4791-9B01-131A709BFF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2" name="Rectangle 156">
            <a:extLst>
              <a:ext uri="{FF2B5EF4-FFF2-40B4-BE49-F238E27FC236}">
                <a16:creationId xmlns:a16="http://schemas.microsoft.com/office/drawing/2014/main" xmlns="" id="{94FC8087-4106-45BA-BF09-2B522C590A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8C952F3-2A50-489E-9170-2D35A72E7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5213" name="Rectangle 157">
            <a:extLst>
              <a:ext uri="{FF2B5EF4-FFF2-40B4-BE49-F238E27FC236}">
                <a16:creationId xmlns:a16="http://schemas.microsoft.com/office/drawing/2014/main" xmlns="" id="{46264913-0CAC-414B-B77F-705EF9CFEFF2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12846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0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5254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xmlns="" id="{59E6429F-F30A-419F-B4FA-43BB8E33890D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128" name="Group 3">
              <a:extLst>
                <a:ext uri="{FF2B5EF4-FFF2-40B4-BE49-F238E27FC236}">
                  <a16:creationId xmlns:a16="http://schemas.microsoft.com/office/drawing/2014/main" xmlns="" id="{F0677D49-C8FE-48DA-9C06-7410315147A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265" name="Freeform 4">
                <a:extLst>
                  <a:ext uri="{FF2B5EF4-FFF2-40B4-BE49-F238E27FC236}">
                    <a16:creationId xmlns:a16="http://schemas.microsoft.com/office/drawing/2014/main" xmlns="" id="{EE476BB4-2E34-4875-8D15-88A9956900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6" name="Freeform 5">
                <a:extLst>
                  <a:ext uri="{FF2B5EF4-FFF2-40B4-BE49-F238E27FC236}">
                    <a16:creationId xmlns:a16="http://schemas.microsoft.com/office/drawing/2014/main" xmlns="" id="{4CFF465B-30F6-49B8-951E-87A5B98321C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7" name="Freeform 6">
                <a:extLst>
                  <a:ext uri="{FF2B5EF4-FFF2-40B4-BE49-F238E27FC236}">
                    <a16:creationId xmlns:a16="http://schemas.microsoft.com/office/drawing/2014/main" xmlns="" id="{0BBA3088-3697-4718-8EAB-6EA8E83A97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8" name="Freeform 7">
                <a:extLst>
                  <a:ext uri="{FF2B5EF4-FFF2-40B4-BE49-F238E27FC236}">
                    <a16:creationId xmlns:a16="http://schemas.microsoft.com/office/drawing/2014/main" xmlns="" id="{1411F550-4FFC-49CC-BBC4-AF1199953B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9" name="Freeform 8">
                <a:extLst>
                  <a:ext uri="{FF2B5EF4-FFF2-40B4-BE49-F238E27FC236}">
                    <a16:creationId xmlns:a16="http://schemas.microsoft.com/office/drawing/2014/main" xmlns="" id="{02090375-FFAA-4E68-8D1A-2E289A245F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0" name="Freeform 9">
                <a:extLst>
                  <a:ext uri="{FF2B5EF4-FFF2-40B4-BE49-F238E27FC236}">
                    <a16:creationId xmlns:a16="http://schemas.microsoft.com/office/drawing/2014/main" xmlns="" id="{A019EF09-B8DD-4D6B-979D-3F1C23F7E53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1" name="Freeform 10">
                <a:extLst>
                  <a:ext uri="{FF2B5EF4-FFF2-40B4-BE49-F238E27FC236}">
                    <a16:creationId xmlns:a16="http://schemas.microsoft.com/office/drawing/2014/main" xmlns="" id="{52AEFE2C-CEB0-4004-B4B4-4FEDD0C6F5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2" name="Freeform 11">
                <a:extLst>
                  <a:ext uri="{FF2B5EF4-FFF2-40B4-BE49-F238E27FC236}">
                    <a16:creationId xmlns:a16="http://schemas.microsoft.com/office/drawing/2014/main" xmlns="" id="{602150EF-FF3A-4565-8801-E315186A893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3" name="Freeform 12">
                <a:extLst>
                  <a:ext uri="{FF2B5EF4-FFF2-40B4-BE49-F238E27FC236}">
                    <a16:creationId xmlns:a16="http://schemas.microsoft.com/office/drawing/2014/main" xmlns="" id="{33B5792E-9D25-48A0-88F9-D242FAA3AB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4" name="Freeform 13">
                <a:extLst>
                  <a:ext uri="{FF2B5EF4-FFF2-40B4-BE49-F238E27FC236}">
                    <a16:creationId xmlns:a16="http://schemas.microsoft.com/office/drawing/2014/main" xmlns="" id="{F54FC725-BD2A-4B93-9B64-06D717F640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5" name="Freeform 14">
                <a:extLst>
                  <a:ext uri="{FF2B5EF4-FFF2-40B4-BE49-F238E27FC236}">
                    <a16:creationId xmlns:a16="http://schemas.microsoft.com/office/drawing/2014/main" xmlns="" id="{D1D515AE-6D5A-47F3-A4CA-63D572A51F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6" name="Freeform 15">
                <a:extLst>
                  <a:ext uri="{FF2B5EF4-FFF2-40B4-BE49-F238E27FC236}">
                    <a16:creationId xmlns:a16="http://schemas.microsoft.com/office/drawing/2014/main" xmlns="" id="{633CE510-92D0-4E58-931A-F33EA2835F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7" name="Freeform 16">
                <a:extLst>
                  <a:ext uri="{FF2B5EF4-FFF2-40B4-BE49-F238E27FC236}">
                    <a16:creationId xmlns:a16="http://schemas.microsoft.com/office/drawing/2014/main" xmlns="" id="{7252A641-56A7-4ADA-BB51-C7B1767F86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9" name="Group 17">
              <a:extLst>
                <a:ext uri="{FF2B5EF4-FFF2-40B4-BE49-F238E27FC236}">
                  <a16:creationId xmlns:a16="http://schemas.microsoft.com/office/drawing/2014/main" xmlns="" id="{CCC21827-6878-4AE3-807F-F86286E1CB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130" name="Rectangle 18">
                <a:extLst>
                  <a:ext uri="{FF2B5EF4-FFF2-40B4-BE49-F238E27FC236}">
                    <a16:creationId xmlns:a16="http://schemas.microsoft.com/office/drawing/2014/main" xmlns="" id="{31D61C1B-2417-4BCD-BFA1-A2DACDCF20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1" name="Rectangle 19">
                <a:extLst>
                  <a:ext uri="{FF2B5EF4-FFF2-40B4-BE49-F238E27FC236}">
                    <a16:creationId xmlns:a16="http://schemas.microsoft.com/office/drawing/2014/main" xmlns="" id="{D4C871B1-31AF-4269-8408-F6EA3053A3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2" name="Rectangle 20">
                <a:extLst>
                  <a:ext uri="{FF2B5EF4-FFF2-40B4-BE49-F238E27FC236}">
                    <a16:creationId xmlns:a16="http://schemas.microsoft.com/office/drawing/2014/main" xmlns="" id="{DC716005-74EF-474F-966A-ADDCFC759C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3" name="Rectangle 21">
                <a:extLst>
                  <a:ext uri="{FF2B5EF4-FFF2-40B4-BE49-F238E27FC236}">
                    <a16:creationId xmlns:a16="http://schemas.microsoft.com/office/drawing/2014/main" xmlns="" id="{CCF7C044-F973-45A3-B151-7949D212E4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4" name="Rectangle 22">
                <a:extLst>
                  <a:ext uri="{FF2B5EF4-FFF2-40B4-BE49-F238E27FC236}">
                    <a16:creationId xmlns:a16="http://schemas.microsoft.com/office/drawing/2014/main" xmlns="" id="{66490A8C-30E6-436D-949D-C913A2E086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5" name="Rectangle 23">
                <a:extLst>
                  <a:ext uri="{FF2B5EF4-FFF2-40B4-BE49-F238E27FC236}">
                    <a16:creationId xmlns:a16="http://schemas.microsoft.com/office/drawing/2014/main" xmlns="" id="{DCB7B4A4-47B9-4F14-ACEF-B1A19D2579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6" name="Rectangle 24">
                <a:extLst>
                  <a:ext uri="{FF2B5EF4-FFF2-40B4-BE49-F238E27FC236}">
                    <a16:creationId xmlns:a16="http://schemas.microsoft.com/office/drawing/2014/main" xmlns="" id="{B4625C16-6012-4469-BBD0-6FDE490CF5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7" name="Rectangle 25">
                <a:extLst>
                  <a:ext uri="{FF2B5EF4-FFF2-40B4-BE49-F238E27FC236}">
                    <a16:creationId xmlns:a16="http://schemas.microsoft.com/office/drawing/2014/main" xmlns="" id="{2FB4304F-9E04-4E03-9B90-405426B7D3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8" name="Rectangle 26">
                <a:extLst>
                  <a:ext uri="{FF2B5EF4-FFF2-40B4-BE49-F238E27FC236}">
                    <a16:creationId xmlns:a16="http://schemas.microsoft.com/office/drawing/2014/main" xmlns="" id="{972B730D-D7C4-48F6-9BA3-4506F764A15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39" name="Rectangle 27">
                <a:extLst>
                  <a:ext uri="{FF2B5EF4-FFF2-40B4-BE49-F238E27FC236}">
                    <a16:creationId xmlns:a16="http://schemas.microsoft.com/office/drawing/2014/main" xmlns="" id="{DF26BB81-78A5-4F07-B06C-83124B6568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0" name="Rectangle 28">
                <a:extLst>
                  <a:ext uri="{FF2B5EF4-FFF2-40B4-BE49-F238E27FC236}">
                    <a16:creationId xmlns:a16="http://schemas.microsoft.com/office/drawing/2014/main" xmlns="" id="{3134A6F8-7A4D-4735-9506-2A2083DC53D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1" name="Rectangle 29">
                <a:extLst>
                  <a:ext uri="{FF2B5EF4-FFF2-40B4-BE49-F238E27FC236}">
                    <a16:creationId xmlns:a16="http://schemas.microsoft.com/office/drawing/2014/main" xmlns="" id="{8A1413DB-A76C-44AF-AF19-9736C39FB52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2" name="Rectangle 30">
                <a:extLst>
                  <a:ext uri="{FF2B5EF4-FFF2-40B4-BE49-F238E27FC236}">
                    <a16:creationId xmlns:a16="http://schemas.microsoft.com/office/drawing/2014/main" xmlns="" id="{94B3D8EF-3549-47C3-999E-06998C046B3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3" name="Rectangle 31">
                <a:extLst>
                  <a:ext uri="{FF2B5EF4-FFF2-40B4-BE49-F238E27FC236}">
                    <a16:creationId xmlns:a16="http://schemas.microsoft.com/office/drawing/2014/main" xmlns="" id="{ED0276B6-DFAA-4CC2-B6E4-009B4BC4C6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4" name="Rectangle 32">
                <a:extLst>
                  <a:ext uri="{FF2B5EF4-FFF2-40B4-BE49-F238E27FC236}">
                    <a16:creationId xmlns:a16="http://schemas.microsoft.com/office/drawing/2014/main" xmlns="" id="{28C88381-3AC3-4E93-9764-43F0AFA9E8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5" name="Rectangle 33">
                <a:extLst>
                  <a:ext uri="{FF2B5EF4-FFF2-40B4-BE49-F238E27FC236}">
                    <a16:creationId xmlns:a16="http://schemas.microsoft.com/office/drawing/2014/main" xmlns="" id="{321F1E54-E0B1-46A7-8E0F-F3DACD5898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6" name="Rectangle 34">
                <a:extLst>
                  <a:ext uri="{FF2B5EF4-FFF2-40B4-BE49-F238E27FC236}">
                    <a16:creationId xmlns:a16="http://schemas.microsoft.com/office/drawing/2014/main" xmlns="" id="{E7429055-83DB-4BBE-8F75-2605FAC552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7" name="Rectangle 35">
                <a:extLst>
                  <a:ext uri="{FF2B5EF4-FFF2-40B4-BE49-F238E27FC236}">
                    <a16:creationId xmlns:a16="http://schemas.microsoft.com/office/drawing/2014/main" xmlns="" id="{15783677-A408-4A89-9386-DF9207E34E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8" name="Rectangle 36">
                <a:extLst>
                  <a:ext uri="{FF2B5EF4-FFF2-40B4-BE49-F238E27FC236}">
                    <a16:creationId xmlns:a16="http://schemas.microsoft.com/office/drawing/2014/main" xmlns="" id="{21423C65-5B94-4F09-9800-DBA1174B8F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49" name="Rectangle 37">
                <a:extLst>
                  <a:ext uri="{FF2B5EF4-FFF2-40B4-BE49-F238E27FC236}">
                    <a16:creationId xmlns:a16="http://schemas.microsoft.com/office/drawing/2014/main" xmlns="" id="{C26A89B9-E335-4D20-B29A-EB1AF62EC5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0" name="Rectangle 38">
                <a:extLst>
                  <a:ext uri="{FF2B5EF4-FFF2-40B4-BE49-F238E27FC236}">
                    <a16:creationId xmlns:a16="http://schemas.microsoft.com/office/drawing/2014/main" xmlns="" id="{8CD5A8DE-54E1-40FF-9880-9A425550512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1" name="Rectangle 39">
                <a:extLst>
                  <a:ext uri="{FF2B5EF4-FFF2-40B4-BE49-F238E27FC236}">
                    <a16:creationId xmlns:a16="http://schemas.microsoft.com/office/drawing/2014/main" xmlns="" id="{DE5395B1-D53C-4DE1-80C7-73EAE7927D1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2" name="Rectangle 40">
                <a:extLst>
                  <a:ext uri="{FF2B5EF4-FFF2-40B4-BE49-F238E27FC236}">
                    <a16:creationId xmlns:a16="http://schemas.microsoft.com/office/drawing/2014/main" xmlns="" id="{7C6DCEC3-AEDD-4516-9620-452CDA77F1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3" name="Rectangle 41">
                <a:extLst>
                  <a:ext uri="{FF2B5EF4-FFF2-40B4-BE49-F238E27FC236}">
                    <a16:creationId xmlns:a16="http://schemas.microsoft.com/office/drawing/2014/main" xmlns="" id="{A5C8327A-4390-4B5D-B4F3-426BA491691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4" name="Rectangle 42">
                <a:extLst>
                  <a:ext uri="{FF2B5EF4-FFF2-40B4-BE49-F238E27FC236}">
                    <a16:creationId xmlns:a16="http://schemas.microsoft.com/office/drawing/2014/main" xmlns="" id="{9D96BECA-F51C-43B5-8747-A8EEC6A0CD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5" name="Rectangle 43">
                <a:extLst>
                  <a:ext uri="{FF2B5EF4-FFF2-40B4-BE49-F238E27FC236}">
                    <a16:creationId xmlns:a16="http://schemas.microsoft.com/office/drawing/2014/main" xmlns="" id="{F2AB8097-AB7C-4047-9131-2E4B557DA35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6" name="Rectangle 44">
                <a:extLst>
                  <a:ext uri="{FF2B5EF4-FFF2-40B4-BE49-F238E27FC236}">
                    <a16:creationId xmlns:a16="http://schemas.microsoft.com/office/drawing/2014/main" xmlns="" id="{9C83E6B0-169E-4379-B9EA-32E7F0DEBE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7" name="Rectangle 45">
                <a:extLst>
                  <a:ext uri="{FF2B5EF4-FFF2-40B4-BE49-F238E27FC236}">
                    <a16:creationId xmlns:a16="http://schemas.microsoft.com/office/drawing/2014/main" xmlns="" id="{BEBDEA13-6E58-4291-851C-F283AE712C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8" name="Rectangle 46">
                <a:extLst>
                  <a:ext uri="{FF2B5EF4-FFF2-40B4-BE49-F238E27FC236}">
                    <a16:creationId xmlns:a16="http://schemas.microsoft.com/office/drawing/2014/main" xmlns="" id="{704D946A-E2BE-47C6-815E-73EA9FB44C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59" name="Rectangle 47">
                <a:extLst>
                  <a:ext uri="{FF2B5EF4-FFF2-40B4-BE49-F238E27FC236}">
                    <a16:creationId xmlns:a16="http://schemas.microsoft.com/office/drawing/2014/main" xmlns="" id="{7867193F-F75C-40A6-8C27-BAA451B653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0" name="Rectangle 48">
                <a:extLst>
                  <a:ext uri="{FF2B5EF4-FFF2-40B4-BE49-F238E27FC236}">
                    <a16:creationId xmlns:a16="http://schemas.microsoft.com/office/drawing/2014/main" xmlns="" id="{18392263-24DA-4804-BFC0-57524E4972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1" name="Rectangle 49">
                <a:extLst>
                  <a:ext uri="{FF2B5EF4-FFF2-40B4-BE49-F238E27FC236}">
                    <a16:creationId xmlns:a16="http://schemas.microsoft.com/office/drawing/2014/main" xmlns="" id="{29C4C867-F7F1-476B-89D6-025F2B1247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2" name="Rectangle 50">
                <a:extLst>
                  <a:ext uri="{FF2B5EF4-FFF2-40B4-BE49-F238E27FC236}">
                    <a16:creationId xmlns:a16="http://schemas.microsoft.com/office/drawing/2014/main" xmlns="" id="{9E94C921-2E5B-4C1F-BACB-E4231A8E8F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3" name="Rectangle 51">
                <a:extLst>
                  <a:ext uri="{FF2B5EF4-FFF2-40B4-BE49-F238E27FC236}">
                    <a16:creationId xmlns:a16="http://schemas.microsoft.com/office/drawing/2014/main" xmlns="" id="{362C9847-F006-4729-AB32-8FB075E861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4" name="Rectangle 52">
                <a:extLst>
                  <a:ext uri="{FF2B5EF4-FFF2-40B4-BE49-F238E27FC236}">
                    <a16:creationId xmlns:a16="http://schemas.microsoft.com/office/drawing/2014/main" xmlns="" id="{68E8DA28-BF2D-404B-8E67-182384A313A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5" name="Rectangle 53">
                <a:extLst>
                  <a:ext uri="{FF2B5EF4-FFF2-40B4-BE49-F238E27FC236}">
                    <a16:creationId xmlns:a16="http://schemas.microsoft.com/office/drawing/2014/main" xmlns="" id="{F194FD57-7E5E-491E-A7EC-5DEB82B2EC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6" name="Rectangle 54">
                <a:extLst>
                  <a:ext uri="{FF2B5EF4-FFF2-40B4-BE49-F238E27FC236}">
                    <a16:creationId xmlns:a16="http://schemas.microsoft.com/office/drawing/2014/main" xmlns="" id="{B5EF24D0-1EF1-4386-AA43-9EF283BD5EB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7" name="Rectangle 55">
                <a:extLst>
                  <a:ext uri="{FF2B5EF4-FFF2-40B4-BE49-F238E27FC236}">
                    <a16:creationId xmlns:a16="http://schemas.microsoft.com/office/drawing/2014/main" xmlns="" id="{DEBCBAEE-A567-490A-9617-EA929BB814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8" name="Rectangle 56">
                <a:extLst>
                  <a:ext uri="{FF2B5EF4-FFF2-40B4-BE49-F238E27FC236}">
                    <a16:creationId xmlns:a16="http://schemas.microsoft.com/office/drawing/2014/main" xmlns="" id="{4D5D144B-1F55-4140-9DB6-D2923445CF8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69" name="Rectangle 57">
                <a:extLst>
                  <a:ext uri="{FF2B5EF4-FFF2-40B4-BE49-F238E27FC236}">
                    <a16:creationId xmlns:a16="http://schemas.microsoft.com/office/drawing/2014/main" xmlns="" id="{BD799E90-CCF7-436A-939B-F1602F355E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0" name="Rectangle 58">
                <a:extLst>
                  <a:ext uri="{FF2B5EF4-FFF2-40B4-BE49-F238E27FC236}">
                    <a16:creationId xmlns:a16="http://schemas.microsoft.com/office/drawing/2014/main" xmlns="" id="{18311A82-03EF-4D02-A208-A2A1E98D33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1" name="Rectangle 59">
                <a:extLst>
                  <a:ext uri="{FF2B5EF4-FFF2-40B4-BE49-F238E27FC236}">
                    <a16:creationId xmlns:a16="http://schemas.microsoft.com/office/drawing/2014/main" xmlns="" id="{A254746B-5150-4EAD-9A03-FCABFAB0BC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2" name="Rectangle 60">
                <a:extLst>
                  <a:ext uri="{FF2B5EF4-FFF2-40B4-BE49-F238E27FC236}">
                    <a16:creationId xmlns:a16="http://schemas.microsoft.com/office/drawing/2014/main" xmlns="" id="{E413FFC7-836F-4D76-A9C4-6EF9151E85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3" name="Rectangle 61">
                <a:extLst>
                  <a:ext uri="{FF2B5EF4-FFF2-40B4-BE49-F238E27FC236}">
                    <a16:creationId xmlns:a16="http://schemas.microsoft.com/office/drawing/2014/main" xmlns="" id="{32C13FDC-17B0-4D7B-A43B-EE5F0B06C9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4" name="Rectangle 62">
                <a:extLst>
                  <a:ext uri="{FF2B5EF4-FFF2-40B4-BE49-F238E27FC236}">
                    <a16:creationId xmlns:a16="http://schemas.microsoft.com/office/drawing/2014/main" xmlns="" id="{4E110BFA-BAA9-49F1-A46F-C70005F9B8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5" name="Rectangle 63">
                <a:extLst>
                  <a:ext uri="{FF2B5EF4-FFF2-40B4-BE49-F238E27FC236}">
                    <a16:creationId xmlns:a16="http://schemas.microsoft.com/office/drawing/2014/main" xmlns="" id="{5A37690A-FF0A-4A4E-A8F7-6EBC4AB22F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6" name="Rectangle 64">
                <a:extLst>
                  <a:ext uri="{FF2B5EF4-FFF2-40B4-BE49-F238E27FC236}">
                    <a16:creationId xmlns:a16="http://schemas.microsoft.com/office/drawing/2014/main" xmlns="" id="{1DAAF651-2BD5-481E-A288-AF3EBFDBE2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7" name="Rectangle 65">
                <a:extLst>
                  <a:ext uri="{FF2B5EF4-FFF2-40B4-BE49-F238E27FC236}">
                    <a16:creationId xmlns:a16="http://schemas.microsoft.com/office/drawing/2014/main" xmlns="" id="{0C9AB662-EDD6-47F8-ADED-76617B4E2C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8" name="Rectangle 66">
                <a:extLst>
                  <a:ext uri="{FF2B5EF4-FFF2-40B4-BE49-F238E27FC236}">
                    <a16:creationId xmlns:a16="http://schemas.microsoft.com/office/drawing/2014/main" xmlns="" id="{67431750-54AC-4D26-B773-1D26941E335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79" name="Rectangle 67">
                <a:extLst>
                  <a:ext uri="{FF2B5EF4-FFF2-40B4-BE49-F238E27FC236}">
                    <a16:creationId xmlns:a16="http://schemas.microsoft.com/office/drawing/2014/main" xmlns="" id="{26D06AC6-F4A5-4A38-AEA8-680947C1400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0" name="Rectangle 68">
                <a:extLst>
                  <a:ext uri="{FF2B5EF4-FFF2-40B4-BE49-F238E27FC236}">
                    <a16:creationId xmlns:a16="http://schemas.microsoft.com/office/drawing/2014/main" xmlns="" id="{5CE3D717-FD84-46FA-A527-757E95A31C0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1" name="Rectangle 69">
                <a:extLst>
                  <a:ext uri="{FF2B5EF4-FFF2-40B4-BE49-F238E27FC236}">
                    <a16:creationId xmlns:a16="http://schemas.microsoft.com/office/drawing/2014/main" xmlns="" id="{BAB07DD8-2855-4FFB-8D1B-9163C063CD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2" name="Rectangle 70">
                <a:extLst>
                  <a:ext uri="{FF2B5EF4-FFF2-40B4-BE49-F238E27FC236}">
                    <a16:creationId xmlns:a16="http://schemas.microsoft.com/office/drawing/2014/main" xmlns="" id="{3AC02215-8045-4341-8E16-AEF7F2DD77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3" name="Rectangle 71">
                <a:extLst>
                  <a:ext uri="{FF2B5EF4-FFF2-40B4-BE49-F238E27FC236}">
                    <a16:creationId xmlns:a16="http://schemas.microsoft.com/office/drawing/2014/main" xmlns="" id="{46A9A955-B278-4652-B385-1FB4FEEF42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4" name="Rectangle 72">
                <a:extLst>
                  <a:ext uri="{FF2B5EF4-FFF2-40B4-BE49-F238E27FC236}">
                    <a16:creationId xmlns:a16="http://schemas.microsoft.com/office/drawing/2014/main" xmlns="" id="{CA6937FF-F9C4-4B93-8956-CFC25FC8C8B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5" name="Rectangle 73">
                <a:extLst>
                  <a:ext uri="{FF2B5EF4-FFF2-40B4-BE49-F238E27FC236}">
                    <a16:creationId xmlns:a16="http://schemas.microsoft.com/office/drawing/2014/main" xmlns="" id="{5C3481E5-C630-4889-9C48-51C1A8F345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6" name="Rectangle 74">
                <a:extLst>
                  <a:ext uri="{FF2B5EF4-FFF2-40B4-BE49-F238E27FC236}">
                    <a16:creationId xmlns:a16="http://schemas.microsoft.com/office/drawing/2014/main" xmlns="" id="{9ED3415C-7DC8-4DE8-9C3F-90CA200C31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7" name="Rectangle 75">
                <a:extLst>
                  <a:ext uri="{FF2B5EF4-FFF2-40B4-BE49-F238E27FC236}">
                    <a16:creationId xmlns:a16="http://schemas.microsoft.com/office/drawing/2014/main" xmlns="" id="{68D5BDF9-390F-4EA1-8F31-F7AB1C275B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8" name="Rectangle 76">
                <a:extLst>
                  <a:ext uri="{FF2B5EF4-FFF2-40B4-BE49-F238E27FC236}">
                    <a16:creationId xmlns:a16="http://schemas.microsoft.com/office/drawing/2014/main" xmlns="" id="{7D4A7CDC-D5D2-4000-95F3-6E19B38D90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89" name="Rectangle 77">
                <a:extLst>
                  <a:ext uri="{FF2B5EF4-FFF2-40B4-BE49-F238E27FC236}">
                    <a16:creationId xmlns:a16="http://schemas.microsoft.com/office/drawing/2014/main" xmlns="" id="{84B1E211-FC27-4AAF-9708-565FCDA185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0" name="Rectangle 78">
                <a:extLst>
                  <a:ext uri="{FF2B5EF4-FFF2-40B4-BE49-F238E27FC236}">
                    <a16:creationId xmlns:a16="http://schemas.microsoft.com/office/drawing/2014/main" xmlns="" id="{65482B45-5F78-40D9-B5C3-856CAB4425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1" name="Rectangle 79">
                <a:extLst>
                  <a:ext uri="{FF2B5EF4-FFF2-40B4-BE49-F238E27FC236}">
                    <a16:creationId xmlns:a16="http://schemas.microsoft.com/office/drawing/2014/main" xmlns="" id="{F950EC84-B9CF-40FF-B713-8FC87978C9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2" name="Rectangle 80">
                <a:extLst>
                  <a:ext uri="{FF2B5EF4-FFF2-40B4-BE49-F238E27FC236}">
                    <a16:creationId xmlns:a16="http://schemas.microsoft.com/office/drawing/2014/main" xmlns="" id="{5AAD6F46-72AE-449B-8071-37AF3E870A9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3" name="Freeform 81">
                <a:extLst>
                  <a:ext uri="{FF2B5EF4-FFF2-40B4-BE49-F238E27FC236}">
                    <a16:creationId xmlns:a16="http://schemas.microsoft.com/office/drawing/2014/main" xmlns="" id="{642C3C88-D87F-48D8-9692-E06337065FE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4" name="Rectangle 82">
                <a:extLst>
                  <a:ext uri="{FF2B5EF4-FFF2-40B4-BE49-F238E27FC236}">
                    <a16:creationId xmlns:a16="http://schemas.microsoft.com/office/drawing/2014/main" xmlns="" id="{12588126-19A9-47E3-9FDA-2D16143031D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5" name="Rectangle 83">
                <a:extLst>
                  <a:ext uri="{FF2B5EF4-FFF2-40B4-BE49-F238E27FC236}">
                    <a16:creationId xmlns:a16="http://schemas.microsoft.com/office/drawing/2014/main" xmlns="" id="{BE0E8930-81B7-4F7D-ACE3-48B7FBFD72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6" name="Rectangle 84">
                <a:extLst>
                  <a:ext uri="{FF2B5EF4-FFF2-40B4-BE49-F238E27FC236}">
                    <a16:creationId xmlns:a16="http://schemas.microsoft.com/office/drawing/2014/main" xmlns="" id="{194002B5-B08A-47B6-86C3-8855F818D97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7" name="Rectangle 85">
                <a:extLst>
                  <a:ext uri="{FF2B5EF4-FFF2-40B4-BE49-F238E27FC236}">
                    <a16:creationId xmlns:a16="http://schemas.microsoft.com/office/drawing/2014/main" xmlns="" id="{18564767-E0D9-4697-BE35-8460AA6E32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8" name="Rectangle 86">
                <a:extLst>
                  <a:ext uri="{FF2B5EF4-FFF2-40B4-BE49-F238E27FC236}">
                    <a16:creationId xmlns:a16="http://schemas.microsoft.com/office/drawing/2014/main" xmlns="" id="{3E9EA383-963D-455D-BA48-3FE936FE31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199" name="Rectangle 87">
                <a:extLst>
                  <a:ext uri="{FF2B5EF4-FFF2-40B4-BE49-F238E27FC236}">
                    <a16:creationId xmlns:a16="http://schemas.microsoft.com/office/drawing/2014/main" xmlns="" id="{B62628BC-4208-4B68-BF4F-84A6CCCA14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0" name="Rectangle 88">
                <a:extLst>
                  <a:ext uri="{FF2B5EF4-FFF2-40B4-BE49-F238E27FC236}">
                    <a16:creationId xmlns:a16="http://schemas.microsoft.com/office/drawing/2014/main" xmlns="" id="{C4DE4B69-A87E-4290-9604-1E6B52AD83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1" name="Rectangle 89">
                <a:extLst>
                  <a:ext uri="{FF2B5EF4-FFF2-40B4-BE49-F238E27FC236}">
                    <a16:creationId xmlns:a16="http://schemas.microsoft.com/office/drawing/2014/main" xmlns="" id="{537F00A0-7429-44DE-89AD-4D62736074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2" name="Rectangle 90">
                <a:extLst>
                  <a:ext uri="{FF2B5EF4-FFF2-40B4-BE49-F238E27FC236}">
                    <a16:creationId xmlns:a16="http://schemas.microsoft.com/office/drawing/2014/main" xmlns="" id="{A5888CE1-3D13-45E0-9ECF-BF4A4904D5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3" name="Rectangle 91">
                <a:extLst>
                  <a:ext uri="{FF2B5EF4-FFF2-40B4-BE49-F238E27FC236}">
                    <a16:creationId xmlns:a16="http://schemas.microsoft.com/office/drawing/2014/main" xmlns="" id="{53C834A4-CA42-4FFF-97C6-D4D1599B52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4" name="Rectangle 92">
                <a:extLst>
                  <a:ext uri="{FF2B5EF4-FFF2-40B4-BE49-F238E27FC236}">
                    <a16:creationId xmlns:a16="http://schemas.microsoft.com/office/drawing/2014/main" xmlns="" id="{58FC03C9-DA58-4B87-BE00-B4C1B6D058C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5" name="Rectangle 93">
                <a:extLst>
                  <a:ext uri="{FF2B5EF4-FFF2-40B4-BE49-F238E27FC236}">
                    <a16:creationId xmlns:a16="http://schemas.microsoft.com/office/drawing/2014/main" xmlns="" id="{A03BC09B-D051-4747-AEFF-EBD3D8ED2B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6" name="Rectangle 94">
                <a:extLst>
                  <a:ext uri="{FF2B5EF4-FFF2-40B4-BE49-F238E27FC236}">
                    <a16:creationId xmlns:a16="http://schemas.microsoft.com/office/drawing/2014/main" xmlns="" id="{0E807BEB-7659-41BE-877E-0116E63F7A6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7" name="Rectangle 95">
                <a:extLst>
                  <a:ext uri="{FF2B5EF4-FFF2-40B4-BE49-F238E27FC236}">
                    <a16:creationId xmlns:a16="http://schemas.microsoft.com/office/drawing/2014/main" xmlns="" id="{7DF71C9F-E005-4497-BA15-22214B90EE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8" name="Rectangle 96">
                <a:extLst>
                  <a:ext uri="{FF2B5EF4-FFF2-40B4-BE49-F238E27FC236}">
                    <a16:creationId xmlns:a16="http://schemas.microsoft.com/office/drawing/2014/main" xmlns="" id="{68AA5497-F744-4385-A54C-A6B56EBE50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09" name="Rectangle 97">
                <a:extLst>
                  <a:ext uri="{FF2B5EF4-FFF2-40B4-BE49-F238E27FC236}">
                    <a16:creationId xmlns:a16="http://schemas.microsoft.com/office/drawing/2014/main" xmlns="" id="{15545122-759C-432B-A9DF-C24B52D03C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0" name="Rectangle 98">
                <a:extLst>
                  <a:ext uri="{FF2B5EF4-FFF2-40B4-BE49-F238E27FC236}">
                    <a16:creationId xmlns:a16="http://schemas.microsoft.com/office/drawing/2014/main" xmlns="" id="{61C6232A-9283-46CF-BB71-0873FD0B12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1" name="Rectangle 99">
                <a:extLst>
                  <a:ext uri="{FF2B5EF4-FFF2-40B4-BE49-F238E27FC236}">
                    <a16:creationId xmlns:a16="http://schemas.microsoft.com/office/drawing/2014/main" xmlns="" id="{ADEAACF6-B1DD-42E2-9B60-237B56DA15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2" name="Rectangle 100">
                <a:extLst>
                  <a:ext uri="{FF2B5EF4-FFF2-40B4-BE49-F238E27FC236}">
                    <a16:creationId xmlns:a16="http://schemas.microsoft.com/office/drawing/2014/main" xmlns="" id="{F902F710-C2A8-4D98-A9AE-FEAFB410A6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3" name="Rectangle 101">
                <a:extLst>
                  <a:ext uri="{FF2B5EF4-FFF2-40B4-BE49-F238E27FC236}">
                    <a16:creationId xmlns:a16="http://schemas.microsoft.com/office/drawing/2014/main" xmlns="" id="{F816B4A1-DE99-4397-9292-7D8C6E49F7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4" name="Rectangle 102">
                <a:extLst>
                  <a:ext uri="{FF2B5EF4-FFF2-40B4-BE49-F238E27FC236}">
                    <a16:creationId xmlns:a16="http://schemas.microsoft.com/office/drawing/2014/main" xmlns="" id="{6927A14F-4184-48E3-B565-0ECE996BAA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5" name="Rectangle 103">
                <a:extLst>
                  <a:ext uri="{FF2B5EF4-FFF2-40B4-BE49-F238E27FC236}">
                    <a16:creationId xmlns:a16="http://schemas.microsoft.com/office/drawing/2014/main" xmlns="" id="{B19C21F8-3C87-4887-BD59-97629436F06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6" name="Rectangle 104">
                <a:extLst>
                  <a:ext uri="{FF2B5EF4-FFF2-40B4-BE49-F238E27FC236}">
                    <a16:creationId xmlns:a16="http://schemas.microsoft.com/office/drawing/2014/main" xmlns="" id="{F8C1D4DB-F300-46DE-9E9C-28AAAB7296F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7" name="Rectangle 105">
                <a:extLst>
                  <a:ext uri="{FF2B5EF4-FFF2-40B4-BE49-F238E27FC236}">
                    <a16:creationId xmlns:a16="http://schemas.microsoft.com/office/drawing/2014/main" xmlns="" id="{4737C69B-969A-40B7-ADD0-71679A4B5A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8" name="Rectangle 106">
                <a:extLst>
                  <a:ext uri="{FF2B5EF4-FFF2-40B4-BE49-F238E27FC236}">
                    <a16:creationId xmlns:a16="http://schemas.microsoft.com/office/drawing/2014/main" xmlns="" id="{5EFD359F-6DCD-4C0D-92DC-881FCF5EBC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19" name="Rectangle 107">
                <a:extLst>
                  <a:ext uri="{FF2B5EF4-FFF2-40B4-BE49-F238E27FC236}">
                    <a16:creationId xmlns:a16="http://schemas.microsoft.com/office/drawing/2014/main" xmlns="" id="{C0BA0992-C009-487A-AF70-D2078FB75A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0" name="Rectangle 108">
                <a:extLst>
                  <a:ext uri="{FF2B5EF4-FFF2-40B4-BE49-F238E27FC236}">
                    <a16:creationId xmlns:a16="http://schemas.microsoft.com/office/drawing/2014/main" xmlns="" id="{A7495A60-AD05-47D2-8299-09DBE22599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1" name="Rectangle 109">
                <a:extLst>
                  <a:ext uri="{FF2B5EF4-FFF2-40B4-BE49-F238E27FC236}">
                    <a16:creationId xmlns:a16="http://schemas.microsoft.com/office/drawing/2014/main" xmlns="" id="{8ADE4A40-6398-43F7-9178-98DA76A5D3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2" name="Rectangle 110">
                <a:extLst>
                  <a:ext uri="{FF2B5EF4-FFF2-40B4-BE49-F238E27FC236}">
                    <a16:creationId xmlns:a16="http://schemas.microsoft.com/office/drawing/2014/main" xmlns="" id="{CF2B958B-BA86-445A-A798-B16EF1D13F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3" name="Rectangle 111">
                <a:extLst>
                  <a:ext uri="{FF2B5EF4-FFF2-40B4-BE49-F238E27FC236}">
                    <a16:creationId xmlns:a16="http://schemas.microsoft.com/office/drawing/2014/main" xmlns="" id="{7C73A057-71F8-49CF-803A-2E70BF8E5D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4" name="Rectangle 112">
                <a:extLst>
                  <a:ext uri="{FF2B5EF4-FFF2-40B4-BE49-F238E27FC236}">
                    <a16:creationId xmlns:a16="http://schemas.microsoft.com/office/drawing/2014/main" xmlns="" id="{09A213CF-24A5-4409-8C85-B8667EF6A0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5" name="Rectangle 113">
                <a:extLst>
                  <a:ext uri="{FF2B5EF4-FFF2-40B4-BE49-F238E27FC236}">
                    <a16:creationId xmlns:a16="http://schemas.microsoft.com/office/drawing/2014/main" xmlns="" id="{F8079DEF-7B8C-4EAA-B0AB-89D0E3FC89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6" name="Rectangle 114">
                <a:extLst>
                  <a:ext uri="{FF2B5EF4-FFF2-40B4-BE49-F238E27FC236}">
                    <a16:creationId xmlns:a16="http://schemas.microsoft.com/office/drawing/2014/main" xmlns="" id="{6B597170-37D2-4B15-B59C-73778DE593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7" name="Rectangle 115">
                <a:extLst>
                  <a:ext uri="{FF2B5EF4-FFF2-40B4-BE49-F238E27FC236}">
                    <a16:creationId xmlns:a16="http://schemas.microsoft.com/office/drawing/2014/main" xmlns="" id="{4C906640-A4DB-4DD7-AF40-598E78CCE7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8" name="Rectangle 116">
                <a:extLst>
                  <a:ext uri="{FF2B5EF4-FFF2-40B4-BE49-F238E27FC236}">
                    <a16:creationId xmlns:a16="http://schemas.microsoft.com/office/drawing/2014/main" xmlns="" id="{B53EEA6C-564B-4887-BDDF-B8BA7E369C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29" name="Rectangle 117">
                <a:extLst>
                  <a:ext uri="{FF2B5EF4-FFF2-40B4-BE49-F238E27FC236}">
                    <a16:creationId xmlns:a16="http://schemas.microsoft.com/office/drawing/2014/main" xmlns="" id="{B089A3EA-507A-49DA-84A2-3586B00692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0" name="Rectangle 118">
                <a:extLst>
                  <a:ext uri="{FF2B5EF4-FFF2-40B4-BE49-F238E27FC236}">
                    <a16:creationId xmlns:a16="http://schemas.microsoft.com/office/drawing/2014/main" xmlns="" id="{A40520C2-0F53-458A-82E0-E2EFC71A9F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1" name="Rectangle 119">
                <a:extLst>
                  <a:ext uri="{FF2B5EF4-FFF2-40B4-BE49-F238E27FC236}">
                    <a16:creationId xmlns:a16="http://schemas.microsoft.com/office/drawing/2014/main" xmlns="" id="{F989D173-1DBD-46F4-AE03-F7B8983496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2" name="Rectangle 120">
                <a:extLst>
                  <a:ext uri="{FF2B5EF4-FFF2-40B4-BE49-F238E27FC236}">
                    <a16:creationId xmlns:a16="http://schemas.microsoft.com/office/drawing/2014/main" xmlns="" id="{3C00BD8F-0462-40BC-915E-28801E5DE3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3" name="Rectangle 121">
                <a:extLst>
                  <a:ext uri="{FF2B5EF4-FFF2-40B4-BE49-F238E27FC236}">
                    <a16:creationId xmlns:a16="http://schemas.microsoft.com/office/drawing/2014/main" xmlns="" id="{4F58AEB0-D6F9-45B4-A29C-24C2B27B1A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4" name="Rectangle 122">
                <a:extLst>
                  <a:ext uri="{FF2B5EF4-FFF2-40B4-BE49-F238E27FC236}">
                    <a16:creationId xmlns:a16="http://schemas.microsoft.com/office/drawing/2014/main" xmlns="" id="{DF997B12-0AD2-450B-8E3A-8615219243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5" name="Rectangle 123">
                <a:extLst>
                  <a:ext uri="{FF2B5EF4-FFF2-40B4-BE49-F238E27FC236}">
                    <a16:creationId xmlns:a16="http://schemas.microsoft.com/office/drawing/2014/main" xmlns="" id="{83D8166E-632A-4F82-B537-417139DF70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6" name="Rectangle 124">
                <a:extLst>
                  <a:ext uri="{FF2B5EF4-FFF2-40B4-BE49-F238E27FC236}">
                    <a16:creationId xmlns:a16="http://schemas.microsoft.com/office/drawing/2014/main" xmlns="" id="{29BD0E47-2C89-496C-869E-402066D702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7" name="Rectangle 125">
                <a:extLst>
                  <a:ext uri="{FF2B5EF4-FFF2-40B4-BE49-F238E27FC236}">
                    <a16:creationId xmlns:a16="http://schemas.microsoft.com/office/drawing/2014/main" xmlns="" id="{03034EF2-07AD-466D-8A4A-52474325F72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8" name="Rectangle 126">
                <a:extLst>
                  <a:ext uri="{FF2B5EF4-FFF2-40B4-BE49-F238E27FC236}">
                    <a16:creationId xmlns:a16="http://schemas.microsoft.com/office/drawing/2014/main" xmlns="" id="{5C16E7A2-ECEF-478B-A00B-1C9CA2A776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39" name="Rectangle 127">
                <a:extLst>
                  <a:ext uri="{FF2B5EF4-FFF2-40B4-BE49-F238E27FC236}">
                    <a16:creationId xmlns:a16="http://schemas.microsoft.com/office/drawing/2014/main" xmlns="" id="{8D285BF5-B2A8-4963-ACF6-1C5473991D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0" name="Rectangle 128">
                <a:extLst>
                  <a:ext uri="{FF2B5EF4-FFF2-40B4-BE49-F238E27FC236}">
                    <a16:creationId xmlns:a16="http://schemas.microsoft.com/office/drawing/2014/main" xmlns="" id="{2C5AF75E-F891-441D-A1B9-D583D79798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1" name="Rectangle 129">
                <a:extLst>
                  <a:ext uri="{FF2B5EF4-FFF2-40B4-BE49-F238E27FC236}">
                    <a16:creationId xmlns:a16="http://schemas.microsoft.com/office/drawing/2014/main" xmlns="" id="{3AF4AEEE-612D-4E70-9F98-D8C9184CEF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2" name="Rectangle 130">
                <a:extLst>
                  <a:ext uri="{FF2B5EF4-FFF2-40B4-BE49-F238E27FC236}">
                    <a16:creationId xmlns:a16="http://schemas.microsoft.com/office/drawing/2014/main" xmlns="" id="{9F346273-B7B9-4AEE-8A46-7F02B408D8A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3" name="Rectangle 131">
                <a:extLst>
                  <a:ext uri="{FF2B5EF4-FFF2-40B4-BE49-F238E27FC236}">
                    <a16:creationId xmlns:a16="http://schemas.microsoft.com/office/drawing/2014/main" xmlns="" id="{ADFB80C6-457A-4818-BDA1-4D5FDF2C9FF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4" name="Rectangle 132">
                <a:extLst>
                  <a:ext uri="{FF2B5EF4-FFF2-40B4-BE49-F238E27FC236}">
                    <a16:creationId xmlns:a16="http://schemas.microsoft.com/office/drawing/2014/main" xmlns="" id="{6CB9BC15-99E6-4E45-95E2-3AD67F967DB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5" name="Rectangle 133">
                <a:extLst>
                  <a:ext uri="{FF2B5EF4-FFF2-40B4-BE49-F238E27FC236}">
                    <a16:creationId xmlns:a16="http://schemas.microsoft.com/office/drawing/2014/main" xmlns="" id="{28A0B935-9782-4EAF-9BFE-22705B59624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6" name="Rectangle 134">
                <a:extLst>
                  <a:ext uri="{FF2B5EF4-FFF2-40B4-BE49-F238E27FC236}">
                    <a16:creationId xmlns:a16="http://schemas.microsoft.com/office/drawing/2014/main" xmlns="" id="{9D6A06EC-5573-47AB-9C30-C99724C3B74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7" name="Rectangle 135">
                <a:extLst>
                  <a:ext uri="{FF2B5EF4-FFF2-40B4-BE49-F238E27FC236}">
                    <a16:creationId xmlns:a16="http://schemas.microsoft.com/office/drawing/2014/main" xmlns="" id="{FFDD542D-8B84-4703-BC68-559070286B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8" name="Rectangle 136">
                <a:extLst>
                  <a:ext uri="{FF2B5EF4-FFF2-40B4-BE49-F238E27FC236}">
                    <a16:creationId xmlns:a16="http://schemas.microsoft.com/office/drawing/2014/main" xmlns="" id="{D6AF80A5-6778-466B-AD9A-987C3B6F9F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49" name="Rectangle 137">
                <a:extLst>
                  <a:ext uri="{FF2B5EF4-FFF2-40B4-BE49-F238E27FC236}">
                    <a16:creationId xmlns:a16="http://schemas.microsoft.com/office/drawing/2014/main" xmlns="" id="{F20A0586-5528-44E0-BB09-0C1E2B78E9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50" name="Freeform 138">
                <a:extLst>
                  <a:ext uri="{FF2B5EF4-FFF2-40B4-BE49-F238E27FC236}">
                    <a16:creationId xmlns:a16="http://schemas.microsoft.com/office/drawing/2014/main" xmlns="" id="{34B25EB7-2C1A-49D7-8D15-DC9A35AAB3B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1" name="Freeform 139">
                <a:extLst>
                  <a:ext uri="{FF2B5EF4-FFF2-40B4-BE49-F238E27FC236}">
                    <a16:creationId xmlns:a16="http://schemas.microsoft.com/office/drawing/2014/main" xmlns="" id="{0E1AFE54-D7BD-4B92-8BF9-BC3882EC319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2" name="Freeform 140">
                <a:extLst>
                  <a:ext uri="{FF2B5EF4-FFF2-40B4-BE49-F238E27FC236}">
                    <a16:creationId xmlns:a16="http://schemas.microsoft.com/office/drawing/2014/main" xmlns="" id="{D38BB0D7-A47F-418E-976A-8411470CCE1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3" name="Freeform 141">
                <a:extLst>
                  <a:ext uri="{FF2B5EF4-FFF2-40B4-BE49-F238E27FC236}">
                    <a16:creationId xmlns:a16="http://schemas.microsoft.com/office/drawing/2014/main" xmlns="" id="{FCC99A2E-7D50-4EE7-92ED-5352457046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4" name="Freeform 142">
                <a:extLst>
                  <a:ext uri="{FF2B5EF4-FFF2-40B4-BE49-F238E27FC236}">
                    <a16:creationId xmlns:a16="http://schemas.microsoft.com/office/drawing/2014/main" xmlns="" id="{627A3232-E60E-4EFA-8EC7-014BD138417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5" name="Freeform 143">
                <a:extLst>
                  <a:ext uri="{FF2B5EF4-FFF2-40B4-BE49-F238E27FC236}">
                    <a16:creationId xmlns:a16="http://schemas.microsoft.com/office/drawing/2014/main" xmlns="" id="{6A76BE8E-DB91-48E4-83D9-5E4F8BBFC69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6" name="Freeform 144">
                <a:extLst>
                  <a:ext uri="{FF2B5EF4-FFF2-40B4-BE49-F238E27FC236}">
                    <a16:creationId xmlns:a16="http://schemas.microsoft.com/office/drawing/2014/main" xmlns="" id="{344FEF9F-D177-4E8F-8640-DCE177CC8D7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7" name="Freeform 145">
                <a:extLst>
                  <a:ext uri="{FF2B5EF4-FFF2-40B4-BE49-F238E27FC236}">
                    <a16:creationId xmlns:a16="http://schemas.microsoft.com/office/drawing/2014/main" xmlns="" id="{97618C67-6743-4013-98C8-E995E23D713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8" name="Freeform 146">
                <a:extLst>
                  <a:ext uri="{FF2B5EF4-FFF2-40B4-BE49-F238E27FC236}">
                    <a16:creationId xmlns:a16="http://schemas.microsoft.com/office/drawing/2014/main" xmlns="" id="{100AA615-9F54-47C7-AE9F-17FCC5113F8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Rectangle 147">
                <a:extLst>
                  <a:ext uri="{FF2B5EF4-FFF2-40B4-BE49-F238E27FC236}">
                    <a16:creationId xmlns:a16="http://schemas.microsoft.com/office/drawing/2014/main" xmlns="" id="{22A90D59-A839-4386-84A7-C9EB5F9E46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60" name="Rectangle 148">
                <a:extLst>
                  <a:ext uri="{FF2B5EF4-FFF2-40B4-BE49-F238E27FC236}">
                    <a16:creationId xmlns:a16="http://schemas.microsoft.com/office/drawing/2014/main" xmlns="" id="{569DB1D1-57B2-4BD7-83BE-D32BE5F6B6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algn="ctr">
                  <a:spcBef>
                    <a:spcPct val="20000"/>
                  </a:spcBef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5261" name="Freeform 149">
                <a:extLst>
                  <a:ext uri="{FF2B5EF4-FFF2-40B4-BE49-F238E27FC236}">
                    <a16:creationId xmlns:a16="http://schemas.microsoft.com/office/drawing/2014/main" xmlns="" id="{5424580C-978D-40CD-9043-9EA8128081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2" name="Freeform 150">
                <a:extLst>
                  <a:ext uri="{FF2B5EF4-FFF2-40B4-BE49-F238E27FC236}">
                    <a16:creationId xmlns:a16="http://schemas.microsoft.com/office/drawing/2014/main" xmlns="" id="{887A2E9A-BCFD-4B89-BB8E-62DA2613303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 h 154"/>
                  <a:gd name="T2" fmla="*/ 3 w 144"/>
                  <a:gd name="T3" fmla="*/ 6 h 154"/>
                  <a:gd name="T4" fmla="*/ 6 w 144"/>
                  <a:gd name="T5" fmla="*/ 5 h 154"/>
                  <a:gd name="T6" fmla="*/ 3 w 144"/>
                  <a:gd name="T7" fmla="*/ 2 h 154"/>
                  <a:gd name="T8" fmla="*/ 5 w 144"/>
                  <a:gd name="T9" fmla="*/ 1 h 154"/>
                  <a:gd name="T10" fmla="*/ 6 w 144"/>
                  <a:gd name="T11" fmla="*/ 2 h 154"/>
                  <a:gd name="T12" fmla="*/ 7 w 144"/>
                  <a:gd name="T13" fmla="*/ 2 h 154"/>
                  <a:gd name="T14" fmla="*/ 5 w 144"/>
                  <a:gd name="T15" fmla="*/ 0 h 154"/>
                  <a:gd name="T16" fmla="*/ 2 w 144"/>
                  <a:gd name="T17" fmla="*/ 1 h 154"/>
                  <a:gd name="T18" fmla="*/ 4 w 144"/>
                  <a:gd name="T19" fmla="*/ 4 h 154"/>
                  <a:gd name="T20" fmla="*/ 1 w 144"/>
                  <a:gd name="T21" fmla="*/ 4 h 154"/>
                  <a:gd name="T22" fmla="*/ 0 w 144"/>
                  <a:gd name="T23" fmla="*/ 4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7" name="Freeform 151">
                <a:extLst>
                  <a:ext uri="{FF2B5EF4-FFF2-40B4-BE49-F238E27FC236}">
                    <a16:creationId xmlns:a16="http://schemas.microsoft.com/office/drawing/2014/main" xmlns="" id="{E78F85D8-FE95-4109-BAD4-E20164D6F5D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208" name="Oval 152">
                <a:extLst>
                  <a:ext uri="{FF2B5EF4-FFF2-40B4-BE49-F238E27FC236}">
                    <a16:creationId xmlns:a16="http://schemas.microsoft.com/office/drawing/2014/main" xmlns="" id="{BB08AC7D-2837-4B07-9165-50BC930DB81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spcBef>
                    <a:spcPct val="20000"/>
                  </a:spcBef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sp>
        <p:nvSpPr>
          <p:cNvPr id="45209" name="Rectangle 153">
            <a:extLst>
              <a:ext uri="{FF2B5EF4-FFF2-40B4-BE49-F238E27FC236}">
                <a16:creationId xmlns:a16="http://schemas.microsoft.com/office/drawing/2014/main" xmlns="" id="{A3EA9347-CD21-4C9E-95E0-C73D467ACB8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5210" name="Rectangle 154">
            <a:extLst>
              <a:ext uri="{FF2B5EF4-FFF2-40B4-BE49-F238E27FC236}">
                <a16:creationId xmlns:a16="http://schemas.microsoft.com/office/drawing/2014/main" xmlns="" id="{AD52A232-F37F-4B94-8702-AA63FF392A4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1" name="Rectangle 155">
            <a:extLst>
              <a:ext uri="{FF2B5EF4-FFF2-40B4-BE49-F238E27FC236}">
                <a16:creationId xmlns:a16="http://schemas.microsoft.com/office/drawing/2014/main" xmlns="" id="{74090E0C-4BA2-4198-A5F7-D6447723E9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12" name="Rectangle 156">
            <a:extLst>
              <a:ext uri="{FF2B5EF4-FFF2-40B4-BE49-F238E27FC236}">
                <a16:creationId xmlns:a16="http://schemas.microsoft.com/office/drawing/2014/main" xmlns="" id="{6249ACAF-8B24-4C27-ABFE-357DC9606F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D64DFE36-055D-4721-BCAF-743C06EB61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5213" name="Rectangle 157">
            <a:extLst>
              <a:ext uri="{FF2B5EF4-FFF2-40B4-BE49-F238E27FC236}">
                <a16:creationId xmlns:a16="http://schemas.microsoft.com/office/drawing/2014/main" xmlns="" id="{695594F5-2F47-485B-A3EF-E28B08379405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53477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lba Supe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6.wm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5.wmf"/><Relationship Id="rId5" Type="http://schemas.openxmlformats.org/officeDocument/2006/relationships/image" Target="../media/image12.wmf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>
            <a:extLst>
              <a:ext uri="{FF2B5EF4-FFF2-40B4-BE49-F238E27FC236}">
                <a16:creationId xmlns:a16="http://schemas.microsoft.com/office/drawing/2014/main" xmlns="" id="{4400EF54-01A3-4713-BBB8-51412A32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0"/>
            <a:ext cx="8991600" cy="3786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DigSite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#3</a:t>
            </a:r>
          </a:p>
        </p:txBody>
      </p:sp>
      <p:sp>
        <p:nvSpPr>
          <p:cNvPr id="11267" name="TextBox 6">
            <a:extLst>
              <a:ext uri="{FF2B5EF4-FFF2-40B4-BE49-F238E27FC236}">
                <a16:creationId xmlns:a16="http://schemas.microsoft.com/office/drawing/2014/main" xmlns="" id="{E519E932-0F41-4F4D-AB17-E9DE719AF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00600"/>
            <a:ext cx="8991600" cy="2124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What Happened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to the River?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83870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48C5C2A1-F9FB-443D-AC6D-2D6B3CF3A7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8610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cs typeface="+mn-cs"/>
              </a:rPr>
              <a:t>After three days the officers went throughout the camp, giving orders to the people:</a:t>
            </a:r>
          </a:p>
        </p:txBody>
      </p:sp>
      <p:pic>
        <p:nvPicPr>
          <p:cNvPr id="19459" name="Picture 4" descr="MCSL00227_0000[1]">
            <a:extLst>
              <a:ext uri="{FF2B5EF4-FFF2-40B4-BE49-F238E27FC236}">
                <a16:creationId xmlns:a16="http://schemas.microsoft.com/office/drawing/2014/main" xmlns="" id="{1A5B3D31-1471-48CA-A7CE-ED6A304E1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1828800"/>
            <a:ext cx="20574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pic of Joshua">
            <a:extLst>
              <a:ext uri="{FF2B5EF4-FFF2-40B4-BE49-F238E27FC236}">
                <a16:creationId xmlns:a16="http://schemas.microsoft.com/office/drawing/2014/main" xmlns="" id="{E1BA1C70-342B-4B27-AEB8-B4B5D416B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24780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MCPE02921_0000[1]">
            <a:extLst>
              <a:ext uri="{FF2B5EF4-FFF2-40B4-BE49-F238E27FC236}">
                <a16:creationId xmlns:a16="http://schemas.microsoft.com/office/drawing/2014/main" xmlns="" id="{132CC96A-D6AB-4BB9-B7AD-430991F4C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13795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MCSL00227_0000[1]">
            <a:extLst>
              <a:ext uri="{FF2B5EF4-FFF2-40B4-BE49-F238E27FC236}">
                <a16:creationId xmlns:a16="http://schemas.microsoft.com/office/drawing/2014/main" xmlns="" id="{D8F7989F-A622-4417-BB56-F93ADA4BF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86625" y="3124200"/>
            <a:ext cx="1857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2" descr="MCSL00227_0000[1]">
            <a:extLst>
              <a:ext uri="{FF2B5EF4-FFF2-40B4-BE49-F238E27FC236}">
                <a16:creationId xmlns:a16="http://schemas.microsoft.com/office/drawing/2014/main" xmlns="" id="{DE0E8E16-BDAE-4AFC-AE83-698611524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457200" y="1447800"/>
            <a:ext cx="20574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MCPE02994_0000[1]">
            <a:extLst>
              <a:ext uri="{FF2B5EF4-FFF2-40B4-BE49-F238E27FC236}">
                <a16:creationId xmlns:a16="http://schemas.microsoft.com/office/drawing/2014/main" xmlns="" id="{B69576F5-9839-481A-B4A5-05188B481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200400"/>
            <a:ext cx="27178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3">
            <a:extLst>
              <a:ext uri="{FF2B5EF4-FFF2-40B4-BE49-F238E27FC236}">
                <a16:creationId xmlns:a16="http://schemas.microsoft.com/office/drawing/2014/main" xmlns="" id="{AF8ACBA7-22EB-4143-A0BE-06248F90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7924800" cy="1295400"/>
          </a:xfrm>
          <a:prstGeom prst="wedgeRectCallout">
            <a:avLst>
              <a:gd name="adj1" fmla="val -23315"/>
              <a:gd name="adj2" fmla="val 83532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When you see the ark of the covenant of the LORD your God, and the Levitical priests carrying it, you are to move out from your positions and follow it.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2" descr="MCSL00227_0000[1]">
            <a:extLst>
              <a:ext uri="{FF2B5EF4-FFF2-40B4-BE49-F238E27FC236}">
                <a16:creationId xmlns:a16="http://schemas.microsoft.com/office/drawing/2014/main" xmlns="" id="{B2B85978-75BF-497D-B4C1-051E90543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838200"/>
            <a:ext cx="20574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MCSL00227_0000[1]">
            <a:extLst>
              <a:ext uri="{FF2B5EF4-FFF2-40B4-BE49-F238E27FC236}">
                <a16:creationId xmlns:a16="http://schemas.microsoft.com/office/drawing/2014/main" xmlns="" id="{1A7AE2E5-8669-46B2-9C80-1BBE9AAD8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1828800"/>
            <a:ext cx="20574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pic of Joshua">
            <a:extLst>
              <a:ext uri="{FF2B5EF4-FFF2-40B4-BE49-F238E27FC236}">
                <a16:creationId xmlns:a16="http://schemas.microsoft.com/office/drawing/2014/main" xmlns="" id="{88954055-6435-4C8B-BCDD-89EA3D032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24780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MCPE02921_0000[1]">
            <a:extLst>
              <a:ext uri="{FF2B5EF4-FFF2-40B4-BE49-F238E27FC236}">
                <a16:creationId xmlns:a16="http://schemas.microsoft.com/office/drawing/2014/main" xmlns="" id="{3008E314-E36A-4B38-B703-E656407F7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13795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MCSL00227_0000[1]">
            <a:extLst>
              <a:ext uri="{FF2B5EF4-FFF2-40B4-BE49-F238E27FC236}">
                <a16:creationId xmlns:a16="http://schemas.microsoft.com/office/drawing/2014/main" xmlns="" id="{15C75B36-CF74-4B87-B92D-F05468312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86625" y="3124200"/>
            <a:ext cx="1857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MCSL00227_0000[1]">
            <a:extLst>
              <a:ext uri="{FF2B5EF4-FFF2-40B4-BE49-F238E27FC236}">
                <a16:creationId xmlns:a16="http://schemas.microsoft.com/office/drawing/2014/main" xmlns="" id="{FA605465-CFBA-4EE6-A4E4-AD0C1340B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457200" y="1447800"/>
            <a:ext cx="2057400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MCPE02994_0000[1]">
            <a:extLst>
              <a:ext uri="{FF2B5EF4-FFF2-40B4-BE49-F238E27FC236}">
                <a16:creationId xmlns:a16="http://schemas.microsoft.com/office/drawing/2014/main" xmlns="" id="{775942CD-E7E6-4221-BF2B-661596212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7200" y="3200400"/>
            <a:ext cx="27178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AutoShape 9">
            <a:extLst>
              <a:ext uri="{FF2B5EF4-FFF2-40B4-BE49-F238E27FC236}">
                <a16:creationId xmlns:a16="http://schemas.microsoft.com/office/drawing/2014/main" xmlns="" id="{367B6AC0-F472-4901-B078-017FA14B0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7162800" cy="1600200"/>
          </a:xfrm>
          <a:prstGeom prst="wedgeRectCallout">
            <a:avLst>
              <a:gd name="adj1" fmla="val -23315"/>
              <a:gd name="adj2" fmla="val 83532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3600" b="1" dirty="0"/>
              <a:t>Then you will know which way to go, since you have never been this way before.    </a:t>
            </a:r>
          </a:p>
        </p:txBody>
      </p:sp>
      <p:pic>
        <p:nvPicPr>
          <p:cNvPr id="20490" name="Picture 11" descr="MCSL00227_0000[1]">
            <a:extLst>
              <a:ext uri="{FF2B5EF4-FFF2-40B4-BE49-F238E27FC236}">
                <a16:creationId xmlns:a16="http://schemas.microsoft.com/office/drawing/2014/main" xmlns="" id="{6648DB3B-2A15-4317-8684-08585A97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86625" y="1219200"/>
            <a:ext cx="1857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B88798E3-55E1-488B-B8D0-5C06A32DD3D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4953000"/>
            <a:ext cx="8610600" cy="175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/>
              <a:t>But keep a distance of about two thousand cubits between you and the ark; do not go near it.</a:t>
            </a:r>
          </a:p>
        </p:txBody>
      </p:sp>
      <p:pic>
        <p:nvPicPr>
          <p:cNvPr id="21507" name="Picture 3" descr="MCj04334580000[1]">
            <a:extLst>
              <a:ext uri="{FF2B5EF4-FFF2-40B4-BE49-F238E27FC236}">
                <a16:creationId xmlns:a16="http://schemas.microsoft.com/office/drawing/2014/main" xmlns="" id="{2BEA7D2F-6C8E-43F0-ADF5-E7523421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1933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the%20new%20ark">
            <a:extLst>
              <a:ext uri="{FF2B5EF4-FFF2-40B4-BE49-F238E27FC236}">
                <a16:creationId xmlns:a16="http://schemas.microsoft.com/office/drawing/2014/main" xmlns="" id="{6BA21C9A-CE0E-4034-BFC1-630E91E67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9368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AutoShape 5">
            <a:extLst>
              <a:ext uri="{FF2B5EF4-FFF2-40B4-BE49-F238E27FC236}">
                <a16:creationId xmlns:a16="http://schemas.microsoft.com/office/drawing/2014/main" xmlns="" id="{F9595BAA-E48F-4B11-A30F-31B26E8773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33600" y="2514600"/>
            <a:ext cx="3657600" cy="0"/>
          </a:xfrm>
          <a:prstGeom prst="straightConnector1">
            <a:avLst/>
          </a:prstGeom>
          <a:noFill/>
          <a:ln w="730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0" name="Text Box 6">
            <a:extLst>
              <a:ext uri="{FF2B5EF4-FFF2-40B4-BE49-F238E27FC236}">
                <a16:creationId xmlns:a16="http://schemas.microsoft.com/office/drawing/2014/main" xmlns="" id="{B8B8FAAA-7D78-4C9E-BB45-8C88575C3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1712913"/>
            <a:ext cx="3216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2000 cubits</a:t>
            </a:r>
          </a:p>
        </p:txBody>
      </p:sp>
      <p:sp>
        <p:nvSpPr>
          <p:cNvPr id="21511" name="Text Box 6">
            <a:extLst>
              <a:ext uri="{FF2B5EF4-FFF2-40B4-BE49-F238E27FC236}">
                <a16:creationId xmlns:a16="http://schemas.microsoft.com/office/drawing/2014/main" xmlns="" id="{E507F3D3-BEC5-4A24-977F-FA1846762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667000"/>
            <a:ext cx="373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which is about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3000 feet or 900 meters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2965FCA6-F72D-4844-9E3A-675CB037B8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924800" cy="4343400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   Joshua told the people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sz="4000" b="1" dirty="0"/>
              <a:t>"Consecrate yourselves, 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sz="4000" b="1" dirty="0"/>
              <a:t>for tomorrow 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sz="4000" b="1" dirty="0"/>
              <a:t>the LORD will do amazing things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sz="4000" b="1" dirty="0"/>
              <a:t> among you."</a:t>
            </a:r>
            <a:endParaRPr lang="en-US" altLang="en-US" sz="4000" b="1" dirty="0"/>
          </a:p>
        </p:txBody>
      </p:sp>
      <p:sp>
        <p:nvSpPr>
          <p:cNvPr id="31748" name="WordArt 4">
            <a:extLst>
              <a:ext uri="{FF2B5EF4-FFF2-40B4-BE49-F238E27FC236}">
                <a16:creationId xmlns:a16="http://schemas.microsoft.com/office/drawing/2014/main" xmlns="" id="{C8BDA9E7-0773-4248-8E2A-DEB92B3096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2438828" y="2580954"/>
            <a:ext cx="6096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5B5D6B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Joshua</a:t>
            </a:r>
            <a:r>
              <a:rPr kumimoji="0" lang="en-US" sz="6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5B5D6B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3:5</a:t>
            </a:r>
          </a:p>
        </p:txBody>
      </p:sp>
      <p:sp>
        <p:nvSpPr>
          <p:cNvPr id="36868" name="TextBox 3">
            <a:extLst>
              <a:ext uri="{FF2B5EF4-FFF2-40B4-BE49-F238E27FC236}">
                <a16:creationId xmlns:a16="http://schemas.microsoft.com/office/drawing/2014/main" xmlns="" id="{CF04E77F-3EA2-4BB0-AF9B-E134C0CD3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475" y="5791200"/>
            <a:ext cx="84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 pitchFamily="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DS#3</a:t>
            </a:r>
          </a:p>
        </p:txBody>
      </p:sp>
    </p:spTree>
    <p:extLst>
      <p:ext uri="{BB962C8B-B14F-4D97-AF65-F5344CB8AC3E}">
        <p14:creationId xmlns:p14="http://schemas.microsoft.com/office/powerpoint/2010/main" val="62104662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C157FC53-2F60-40D9-8567-A315B8A6B4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228600"/>
            <a:ext cx="72390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b="1" dirty="0"/>
              <a:t>Joshua said to the priests,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   </a:t>
            </a:r>
          </a:p>
        </p:txBody>
      </p:sp>
      <p:pic>
        <p:nvPicPr>
          <p:cNvPr id="23555" name="Picture 3" descr="the%20new%20ark">
            <a:extLst>
              <a:ext uri="{FF2B5EF4-FFF2-40B4-BE49-F238E27FC236}">
                <a16:creationId xmlns:a16="http://schemas.microsoft.com/office/drawing/2014/main" xmlns="" id="{213A0224-2401-4918-A1D6-A92C3C8BA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971800"/>
            <a:ext cx="21304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>
            <a:extLst>
              <a:ext uri="{FF2B5EF4-FFF2-40B4-BE49-F238E27FC236}">
                <a16:creationId xmlns:a16="http://schemas.microsoft.com/office/drawing/2014/main" xmlns="" id="{D65DF797-5C36-4F40-AE4A-D8D07E20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2800" y="1581292"/>
            <a:ext cx="1763713" cy="405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extLst>
              <a:ext uri="{FF2B5EF4-FFF2-40B4-BE49-F238E27FC236}">
                <a16:creationId xmlns:a16="http://schemas.microsoft.com/office/drawing/2014/main" xmlns="" id="{9FA1F9D0-B714-4965-A694-760817473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838200"/>
            <a:ext cx="5334000" cy="1524000"/>
          </a:xfrm>
          <a:prstGeom prst="wedgeRectCallout">
            <a:avLst>
              <a:gd name="adj1" fmla="val 76043"/>
              <a:gd name="adj2" fmla="val 44556"/>
            </a:avLst>
          </a:prstGeom>
          <a:solidFill>
            <a:srgbClr val="740A2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r>
              <a:rPr lang="en-US" altLang="en-US" sz="3600" b="1" dirty="0"/>
              <a:t>Take up the ark of the covenant and pass on ahead of the people.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46487EDA-CF4C-4BA7-99D6-9616FE00FA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257800" y="762000"/>
            <a:ext cx="35814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6600" b="1" dirty="0">
                <a:latin typeface="Britannic Bold" charset="0"/>
                <a:cs typeface="+mn-cs"/>
              </a:rPr>
              <a:t>So they took it up and went ahead of them.</a:t>
            </a:r>
            <a:endParaRPr lang="en-US" b="1" dirty="0">
              <a:cs typeface="+mn-cs"/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DE04C5BB-EE54-4035-8E52-CA557B73C8C7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838200"/>
            <a:ext cx="4052887" cy="6354763"/>
            <a:chOff x="401" y="528"/>
            <a:chExt cx="2553" cy="4003"/>
          </a:xfrm>
        </p:grpSpPr>
        <p:pic>
          <p:nvPicPr>
            <p:cNvPr id="24580" name="Picture 3" descr="MCj04350010000[1]">
              <a:extLst>
                <a:ext uri="{FF2B5EF4-FFF2-40B4-BE49-F238E27FC236}">
                  <a16:creationId xmlns:a16="http://schemas.microsoft.com/office/drawing/2014/main" xmlns="" id="{E7925A91-C2D8-440D-970A-7A185AFB6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" y="528"/>
              <a:ext cx="849" cy="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3" descr="MCj04350010000[1]">
              <a:extLst>
                <a:ext uri="{FF2B5EF4-FFF2-40B4-BE49-F238E27FC236}">
                  <a16:creationId xmlns:a16="http://schemas.microsoft.com/office/drawing/2014/main" xmlns="" id="{17304CA4-F559-4EE7-BEF8-A27B204052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64" y="624"/>
              <a:ext cx="817" cy="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2" name="Picture 3" descr="the%20new%20ark">
              <a:extLst>
                <a:ext uri="{FF2B5EF4-FFF2-40B4-BE49-F238E27FC236}">
                  <a16:creationId xmlns:a16="http://schemas.microsoft.com/office/drawing/2014/main" xmlns="" id="{911DDA30-250B-4134-B609-47FA3B2556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28"/>
              <a:ext cx="1342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Picture 3" descr="MCj04350010000[1]">
              <a:extLst>
                <a:ext uri="{FF2B5EF4-FFF2-40B4-BE49-F238E27FC236}">
                  <a16:creationId xmlns:a16="http://schemas.microsoft.com/office/drawing/2014/main" xmlns="" id="{81E172D2-1680-4E58-B28F-A2C1A27BB3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1" y="1872"/>
              <a:ext cx="898" cy="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4" name="Picture 3" descr="MCj04350010000[1]">
              <a:extLst>
                <a:ext uri="{FF2B5EF4-FFF2-40B4-BE49-F238E27FC236}">
                  <a16:creationId xmlns:a16="http://schemas.microsoft.com/office/drawing/2014/main" xmlns="" id="{7FF3AF34-BDEF-49CF-9910-CDC1097DC7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0" y="1968"/>
              <a:ext cx="794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01273653-FC9D-4ED5-A74C-6CF320D63A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457200"/>
            <a:ext cx="5105400" cy="5638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4400" b="1" dirty="0">
                <a:latin typeface="Alba Super" charset="0"/>
                <a:cs typeface="+mn-cs"/>
              </a:rPr>
              <a:t>And the LORD said to Joshua,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4400" b="1" dirty="0">
                <a:latin typeface="Alba Super" charset="0"/>
                <a:cs typeface="+mn-cs"/>
              </a:rPr>
              <a:t>"Today I will begin to exalt you in the eyes of all Israel,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CE7301C0-5A98-4580-AC07-02A639E01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5600" y="2343292"/>
            <a:ext cx="1763713" cy="38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01273653-FC9D-4ED5-A74C-6CF320D63A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457200"/>
            <a:ext cx="5105400" cy="5638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4400" b="1" dirty="0">
                <a:latin typeface="Alba Super" charset="0"/>
                <a:cs typeface="+mn-cs"/>
              </a:rPr>
              <a:t>And the LORD said to Joshua,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4400" b="1" dirty="0">
                <a:latin typeface="Alba Super" charset="0"/>
                <a:cs typeface="+mn-cs"/>
              </a:rPr>
              <a:t>"Today I will begin to exalt you in the eyes of all Israel,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4400" b="1" dirty="0">
                <a:latin typeface="Alba Super" charset="0"/>
                <a:cs typeface="+mn-cs"/>
              </a:rPr>
              <a:t>so they may know that I am with you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en-US" sz="4400" b="1" dirty="0">
                <a:latin typeface="Alba Super" charset="0"/>
                <a:cs typeface="+mn-cs"/>
              </a:rPr>
              <a:t>as I was with Moses.</a:t>
            </a:r>
            <a:r>
              <a:rPr lang="en-US" b="1" dirty="0">
                <a:cs typeface="+mn-cs"/>
              </a:rPr>
              <a:t> </a:t>
            </a:r>
            <a:endParaRPr lang="en-US" sz="4400" b="1" dirty="0">
              <a:cs typeface="+mn-c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CE7301C0-5A98-4580-AC07-02A639E01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05600" y="2343292"/>
            <a:ext cx="1763713" cy="38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827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MCj04334580000[1]">
            <a:extLst>
              <a:ext uri="{FF2B5EF4-FFF2-40B4-BE49-F238E27FC236}">
                <a16:creationId xmlns:a16="http://schemas.microsoft.com/office/drawing/2014/main" xmlns="" id="{9CC615E0-E22B-44C4-AAD6-8E499F1C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743200"/>
            <a:ext cx="16287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AE750FAC-361D-4BE6-BDEC-BEACA712C5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52400"/>
            <a:ext cx="3200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atang" charset="0"/>
              </a:rPr>
              <a:t>Joshua said to the Israelites,</a:t>
            </a: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xmlns="" id="{810D936F-E17B-483C-A489-B04B33C4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76200" y="2563112"/>
            <a:ext cx="2068512" cy="406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7">
            <a:extLst>
              <a:ext uri="{FF2B5EF4-FFF2-40B4-BE49-F238E27FC236}">
                <a16:creationId xmlns:a16="http://schemas.microsoft.com/office/drawing/2014/main" xmlns="" id="{A7EB4538-BACA-4C36-B1EB-C2128F3F9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0"/>
            <a:ext cx="6096000" cy="2362200"/>
          </a:xfrm>
          <a:prstGeom prst="wedgeEllipseCallout">
            <a:avLst>
              <a:gd name="adj1" fmla="val -82236"/>
              <a:gd name="adj2" fmla="val 74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Britannic Bold" panose="020B0903060703020204" pitchFamily="34" charset="0"/>
              </a:rPr>
              <a:t>Come here and listen to the words of the LORD your God.</a:t>
            </a:r>
          </a:p>
        </p:txBody>
      </p:sp>
      <p:pic>
        <p:nvPicPr>
          <p:cNvPr id="27654" name="Picture 15" descr="MCj04349990000[1]">
            <a:extLst>
              <a:ext uri="{FF2B5EF4-FFF2-40B4-BE49-F238E27FC236}">
                <a16:creationId xmlns:a16="http://schemas.microsoft.com/office/drawing/2014/main" xmlns="" id="{0EDACAB7-AF66-4FC3-9A54-00598E20E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3124200"/>
            <a:ext cx="939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MCj04349950000[1]">
            <a:extLst>
              <a:ext uri="{FF2B5EF4-FFF2-40B4-BE49-F238E27FC236}">
                <a16:creationId xmlns:a16="http://schemas.microsoft.com/office/drawing/2014/main" xmlns="" id="{F7A27621-B36A-478D-8964-F41CB0628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3429000"/>
            <a:ext cx="1676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 descr="MCj01413170000[1]">
            <a:extLst>
              <a:ext uri="{FF2B5EF4-FFF2-40B4-BE49-F238E27FC236}">
                <a16:creationId xmlns:a16="http://schemas.microsoft.com/office/drawing/2014/main" xmlns="" id="{F3E78DEE-B28B-4215-8FB0-EB1F1363C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12192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Cj04334580000[1]">
            <a:extLst>
              <a:ext uri="{FF2B5EF4-FFF2-40B4-BE49-F238E27FC236}">
                <a16:creationId xmlns:a16="http://schemas.microsoft.com/office/drawing/2014/main" xmlns="" id="{C8E3A2C4-FB53-400B-983F-13C6872F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2743200"/>
            <a:ext cx="16287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AutoShape 7">
            <a:extLst>
              <a:ext uri="{FF2B5EF4-FFF2-40B4-BE49-F238E27FC236}">
                <a16:creationId xmlns:a16="http://schemas.microsoft.com/office/drawing/2014/main" xmlns="" id="{0F680811-ED41-4306-9D74-8523C18CE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28600"/>
            <a:ext cx="8686800" cy="3200400"/>
          </a:xfrm>
          <a:prstGeom prst="wedgeEllipseCallout">
            <a:avLst>
              <a:gd name="adj1" fmla="val -36676"/>
              <a:gd name="adj2" fmla="val 50097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="1" dirty="0"/>
              <a:t>This is how you will know that the living God is among you and that he will certainly drive out before you the Canaanites, Hittites, Hivites, Perizzites, </a:t>
            </a:r>
            <a:r>
              <a:rPr lang="en-US" altLang="en-US" sz="2800" b="1" dirty="0" err="1"/>
              <a:t>Girgashites</a:t>
            </a:r>
            <a:r>
              <a:rPr lang="en-US" altLang="en-US" sz="2800" b="1" dirty="0"/>
              <a:t>, Amorites and Jebusites. </a:t>
            </a: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xmlns="" id="{CD850E89-31C8-4B38-A352-C0263F937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76200" y="2667000"/>
            <a:ext cx="19923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5" descr="MCj04349990000[1]">
            <a:extLst>
              <a:ext uri="{FF2B5EF4-FFF2-40B4-BE49-F238E27FC236}">
                <a16:creationId xmlns:a16="http://schemas.microsoft.com/office/drawing/2014/main" xmlns="" id="{BCC51A5E-2DA0-4C13-80E7-2932C0643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3124200"/>
            <a:ext cx="939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7" descr="MCj04349950000[1]">
            <a:extLst>
              <a:ext uri="{FF2B5EF4-FFF2-40B4-BE49-F238E27FC236}">
                <a16:creationId xmlns:a16="http://schemas.microsoft.com/office/drawing/2014/main" xmlns="" id="{3ADD93AC-00C0-4E82-B32F-16FEA443E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3429000"/>
            <a:ext cx="1676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 descr="MCj01413170000[1]">
            <a:extLst>
              <a:ext uri="{FF2B5EF4-FFF2-40B4-BE49-F238E27FC236}">
                <a16:creationId xmlns:a16="http://schemas.microsoft.com/office/drawing/2014/main" xmlns="" id="{60DF3A58-D2DF-4293-BC8B-5BE689ED5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0" y="4495800"/>
            <a:ext cx="12192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>
            <a:extLst>
              <a:ext uri="{FF2B5EF4-FFF2-40B4-BE49-F238E27FC236}">
                <a16:creationId xmlns:a16="http://schemas.microsoft.com/office/drawing/2014/main" xmlns="" id="{B733CFCD-3CF9-4678-BED3-FFA9FC89F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0"/>
            <a:ext cx="8991600" cy="3292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Joshua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3:1-17</a:t>
            </a:r>
          </a:p>
        </p:txBody>
      </p:sp>
    </p:spTree>
    <p:extLst>
      <p:ext uri="{BB962C8B-B14F-4D97-AF65-F5344CB8AC3E}">
        <p14:creationId xmlns:p14="http://schemas.microsoft.com/office/powerpoint/2010/main" val="12064733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xmlns="" id="{69235F42-27DE-4DDC-ADAC-F7389993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9209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59" name="Group 4">
            <a:extLst>
              <a:ext uri="{FF2B5EF4-FFF2-40B4-BE49-F238E27FC236}">
                <a16:creationId xmlns:a16="http://schemas.microsoft.com/office/drawing/2014/main" xmlns="" id="{DFAF89FC-B4D1-42F6-A1CF-A0E5F6D578A1}"/>
              </a:ext>
            </a:extLst>
          </p:cNvPr>
          <p:cNvGrpSpPr>
            <a:grpSpLocks/>
          </p:cNvGrpSpPr>
          <p:nvPr/>
        </p:nvGrpSpPr>
        <p:grpSpPr bwMode="auto">
          <a:xfrm>
            <a:off x="7502525" y="636588"/>
            <a:ext cx="4052888" cy="6354762"/>
            <a:chOff x="401" y="528"/>
            <a:chExt cx="2553" cy="4003"/>
          </a:xfrm>
        </p:grpSpPr>
        <p:pic>
          <p:nvPicPr>
            <p:cNvPr id="45062" name="Picture 3" descr="MCj04350010000[1]">
              <a:extLst>
                <a:ext uri="{FF2B5EF4-FFF2-40B4-BE49-F238E27FC236}">
                  <a16:creationId xmlns:a16="http://schemas.microsoft.com/office/drawing/2014/main" xmlns="" id="{B9E4FC4D-FF73-4DA1-9FF1-863E7385A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" y="528"/>
              <a:ext cx="849" cy="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3" name="Picture 3" descr="MCj04350010000[1]">
              <a:extLst>
                <a:ext uri="{FF2B5EF4-FFF2-40B4-BE49-F238E27FC236}">
                  <a16:creationId xmlns:a16="http://schemas.microsoft.com/office/drawing/2014/main" xmlns="" id="{25E1D456-BA20-4556-B471-3F31258D9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64" y="624"/>
              <a:ext cx="817" cy="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4" name="Picture 7" descr="the%20new%20ark">
              <a:extLst>
                <a:ext uri="{FF2B5EF4-FFF2-40B4-BE49-F238E27FC236}">
                  <a16:creationId xmlns:a16="http://schemas.microsoft.com/office/drawing/2014/main" xmlns="" id="{FC8471D8-06AC-4B42-962C-473341585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28"/>
              <a:ext cx="1342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3" descr="MCj04350010000[1]">
              <a:extLst>
                <a:ext uri="{FF2B5EF4-FFF2-40B4-BE49-F238E27FC236}">
                  <a16:creationId xmlns:a16="http://schemas.microsoft.com/office/drawing/2014/main" xmlns="" id="{056C4612-8195-4803-BE61-1B1B7E66D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1" y="1872"/>
              <a:ext cx="898" cy="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3" descr="MCj04350010000[1]">
              <a:extLst>
                <a:ext uri="{FF2B5EF4-FFF2-40B4-BE49-F238E27FC236}">
                  <a16:creationId xmlns:a16="http://schemas.microsoft.com/office/drawing/2014/main" xmlns="" id="{10D56A9F-CFE7-4372-AC6E-15157DF9A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0" y="1968"/>
              <a:ext cx="794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701A40B4-8477-4DDB-BC83-3E32A4A513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0169" y="2590800"/>
            <a:ext cx="52578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See, 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ark of the covenant </a:t>
            </a:r>
          </a:p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of the Lord of all the earth will go into the Jordan ahead of you.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>
            <a:extLst>
              <a:ext uri="{FF2B5EF4-FFF2-40B4-BE49-F238E27FC236}">
                <a16:creationId xmlns:a16="http://schemas.microsoft.com/office/drawing/2014/main" xmlns="" id="{7C2C326C-3FD1-4A5C-9AAA-A71D551DD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4375B987-2DE0-44A4-A5FC-7DB2D8C71D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9067800" cy="1295400"/>
          </a:xfrm>
        </p:spPr>
        <p:txBody>
          <a:bodyPr/>
          <a:lstStyle/>
          <a:p>
            <a:pPr eaLnBrk="1" hangingPunct="1"/>
            <a:r>
              <a:rPr lang="en-US" altLang="en-US" sz="3600" b="1"/>
              <a:t>Now then, choose 12 men from the tribes of Israel, one from each tribe.</a:t>
            </a:r>
            <a:endParaRPr lang="en-US" altLang="en-US" sz="4800" b="1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xmlns="" id="{493C97DD-B657-4AB0-A4C8-2AFAFCC94FC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295400"/>
            <a:ext cx="2362200" cy="54102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Reuben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Simeon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Levi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Judah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Issachar     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 err="1">
                <a:solidFill>
                  <a:schemeClr val="accent2"/>
                </a:solidFill>
                <a:cs typeface="+mn-cs"/>
              </a:rPr>
              <a:t>Zebulun</a:t>
            </a:r>
            <a:endParaRPr lang="en-US" sz="2400" b="1" dirty="0">
              <a:solidFill>
                <a:schemeClr val="accent2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Benjamin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Dan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Naphtali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Gad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Asher</a:t>
            </a:r>
          </a:p>
          <a:p>
            <a:pPr eaLnBrk="1" hangingPunct="1">
              <a:buFontTx/>
              <a:buNone/>
              <a:defRPr/>
            </a:pPr>
            <a:r>
              <a:rPr lang="en-US" sz="2400" b="1" dirty="0">
                <a:solidFill>
                  <a:schemeClr val="accent2"/>
                </a:solidFill>
                <a:cs typeface="+mn-cs"/>
              </a:rPr>
              <a:t>Joseph (E&amp;M)</a:t>
            </a:r>
          </a:p>
          <a:p>
            <a:pPr eaLnBrk="1" hangingPunct="1">
              <a:buFontTx/>
              <a:buNone/>
              <a:defRPr/>
            </a:pPr>
            <a:endParaRPr lang="en-US" sz="2800" dirty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72708" name="Picture 2" descr="bd08216_">
            <a:extLst>
              <a:ext uri="{FF2B5EF4-FFF2-40B4-BE49-F238E27FC236}">
                <a16:creationId xmlns:a16="http://schemas.microsoft.com/office/drawing/2014/main" xmlns="" id="{9BBA9BF4-9CE3-4089-BF6B-65FE6084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19542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2" descr="bd08216_">
            <a:extLst>
              <a:ext uri="{FF2B5EF4-FFF2-40B4-BE49-F238E27FC236}">
                <a16:creationId xmlns:a16="http://schemas.microsoft.com/office/drawing/2014/main" xmlns="" id="{36B02200-F02F-4D2B-BF8F-B719AD68D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3124200"/>
            <a:ext cx="19542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2" descr="bd08216_">
            <a:extLst>
              <a:ext uri="{FF2B5EF4-FFF2-40B4-BE49-F238E27FC236}">
                <a16:creationId xmlns:a16="http://schemas.microsoft.com/office/drawing/2014/main" xmlns="" id="{B7BBC128-E1B0-4D0B-98CA-B9A640772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9788" y="1219200"/>
            <a:ext cx="195421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2" descr="bd08216_">
            <a:extLst>
              <a:ext uri="{FF2B5EF4-FFF2-40B4-BE49-F238E27FC236}">
                <a16:creationId xmlns:a16="http://schemas.microsoft.com/office/drawing/2014/main" xmlns="" id="{615979FA-A657-4D2D-AA36-E957594CDECD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1800" y="3276600"/>
            <a:ext cx="1954213" cy="3276600"/>
          </a:xfrm>
        </p:spPr>
      </p:pic>
      <p:sp>
        <p:nvSpPr>
          <p:cNvPr id="36874" name="Text Box 10">
            <a:extLst>
              <a:ext uri="{FF2B5EF4-FFF2-40B4-BE49-F238E27FC236}">
                <a16:creationId xmlns:a16="http://schemas.microsoft.com/office/drawing/2014/main" xmlns="" id="{70535469-369A-495D-9A31-9DE105D6C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19400"/>
            <a:ext cx="21304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FF0000"/>
                </a:solidFill>
              </a:rPr>
              <a:t>Jacob’</a:t>
            </a:r>
            <a:r>
              <a:rPr lang="en-US" altLang="ja-JP" sz="3500" b="1">
                <a:solidFill>
                  <a:srgbClr val="FF0000"/>
                </a:solidFill>
              </a:rPr>
              <a:t>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FF0000"/>
                </a:solidFill>
              </a:rPr>
              <a:t>(Israel’</a:t>
            </a:r>
            <a:r>
              <a:rPr lang="en-US" altLang="ja-JP" sz="3500" b="1">
                <a:solidFill>
                  <a:srgbClr val="FF0000"/>
                </a:solidFill>
              </a:rPr>
              <a:t>s)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>
                <a:solidFill>
                  <a:srgbClr val="FF0000"/>
                </a:solidFill>
              </a:rPr>
              <a:t>sons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Pj04330110000[1]">
            <a:extLst>
              <a:ext uri="{FF2B5EF4-FFF2-40B4-BE49-F238E27FC236}">
                <a16:creationId xmlns:a16="http://schemas.microsoft.com/office/drawing/2014/main" xmlns="" id="{149FC6FD-AB7D-4413-B382-B58D8B493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1">
            <a:extLst>
              <a:ext uri="{FF2B5EF4-FFF2-40B4-BE49-F238E27FC236}">
                <a16:creationId xmlns:a16="http://schemas.microsoft.com/office/drawing/2014/main" xmlns="" id="{EA616856-BBE3-4CB7-A531-3E9CE7250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47172" y="-76200"/>
            <a:ext cx="979117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xmlns="" id="{6259B387-8877-4A45-8231-E320EFEE5A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0"/>
            <a:ext cx="3276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And as soon as the priests who carry the ark of the LORD - the Lord of all the earth - set foot in the Jordan, its waters flowing downstream will be cut off and stand up in a heap.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32EC0BC0-11C2-4A1D-AB7D-30BF52523CF9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609600"/>
            <a:ext cx="4052888" cy="6354762"/>
            <a:chOff x="401" y="528"/>
            <a:chExt cx="2553" cy="4003"/>
          </a:xfrm>
        </p:grpSpPr>
        <p:pic>
          <p:nvPicPr>
            <p:cNvPr id="32774" name="Picture 3" descr="MCj04350010000[1]">
              <a:extLst>
                <a:ext uri="{FF2B5EF4-FFF2-40B4-BE49-F238E27FC236}">
                  <a16:creationId xmlns:a16="http://schemas.microsoft.com/office/drawing/2014/main" xmlns="" id="{F6F9B680-84FF-481D-A66D-9346138662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" y="528"/>
              <a:ext cx="849" cy="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" descr="MCj04350010000[1]">
              <a:extLst>
                <a:ext uri="{FF2B5EF4-FFF2-40B4-BE49-F238E27FC236}">
                  <a16:creationId xmlns:a16="http://schemas.microsoft.com/office/drawing/2014/main" xmlns="" id="{5768D752-70A0-43B1-A6A6-7BA2055671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64" y="624"/>
              <a:ext cx="817" cy="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7" descr="the%20new%20ark">
              <a:extLst>
                <a:ext uri="{FF2B5EF4-FFF2-40B4-BE49-F238E27FC236}">
                  <a16:creationId xmlns:a16="http://schemas.microsoft.com/office/drawing/2014/main" xmlns="" id="{7745CEBC-6A43-447D-B17B-2C1DD0062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28"/>
              <a:ext cx="1342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" descr="MCj04350010000[1]">
              <a:extLst>
                <a:ext uri="{FF2B5EF4-FFF2-40B4-BE49-F238E27FC236}">
                  <a16:creationId xmlns:a16="http://schemas.microsoft.com/office/drawing/2014/main" xmlns="" id="{7080C186-3301-449D-8ADC-BD98C78DE8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1" y="1872"/>
              <a:ext cx="898" cy="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" descr="MCj04350010000[1]">
              <a:extLst>
                <a:ext uri="{FF2B5EF4-FFF2-40B4-BE49-F238E27FC236}">
                  <a16:creationId xmlns:a16="http://schemas.microsoft.com/office/drawing/2014/main" xmlns="" id="{3E0BDB9A-FBFC-42C1-A30F-5F0957A1B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0" y="1968"/>
              <a:ext cx="794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E1AAEA59-96EF-4628-8667-B7774A08E11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5341" y="211288"/>
            <a:ext cx="86106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n-cs"/>
              </a:rPr>
              <a:t>So when the people broke camp to cross the Jordan, the priests carrying the ark of the covenant went ahead of them.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xmlns="" id="{E3E6EDB7-B9BB-4E56-817A-1E1DDC603ED6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438400"/>
            <a:ext cx="1843088" cy="3230563"/>
            <a:chOff x="401" y="528"/>
            <a:chExt cx="2553" cy="4003"/>
          </a:xfrm>
        </p:grpSpPr>
        <p:pic>
          <p:nvPicPr>
            <p:cNvPr id="33803" name="Picture 3" descr="MCj04350010000[1]">
              <a:extLst>
                <a:ext uri="{FF2B5EF4-FFF2-40B4-BE49-F238E27FC236}">
                  <a16:creationId xmlns:a16="http://schemas.microsoft.com/office/drawing/2014/main" xmlns="" id="{8B038472-1E79-4242-A398-DE8A436281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" y="528"/>
              <a:ext cx="849" cy="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4" name="Picture 3" descr="MCj04350010000[1]">
              <a:extLst>
                <a:ext uri="{FF2B5EF4-FFF2-40B4-BE49-F238E27FC236}">
                  <a16:creationId xmlns:a16="http://schemas.microsoft.com/office/drawing/2014/main" xmlns="" id="{85009A36-5E80-4583-81D6-7B4F81A32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64" y="624"/>
              <a:ext cx="817" cy="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5" name="Picture 6" descr="the%20new%20ark">
              <a:extLst>
                <a:ext uri="{FF2B5EF4-FFF2-40B4-BE49-F238E27FC236}">
                  <a16:creationId xmlns:a16="http://schemas.microsoft.com/office/drawing/2014/main" xmlns="" id="{7AE66A88-3A48-4670-902D-21E179FD8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28"/>
              <a:ext cx="1342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6" name="Picture 3" descr="MCj04350010000[1]">
              <a:extLst>
                <a:ext uri="{FF2B5EF4-FFF2-40B4-BE49-F238E27FC236}">
                  <a16:creationId xmlns:a16="http://schemas.microsoft.com/office/drawing/2014/main" xmlns="" id="{37DFB255-5B70-42A9-865B-3C780B677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1" y="1872"/>
              <a:ext cx="898" cy="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7" name="Picture 3" descr="MCj04350010000[1]">
              <a:extLst>
                <a:ext uri="{FF2B5EF4-FFF2-40B4-BE49-F238E27FC236}">
                  <a16:creationId xmlns:a16="http://schemas.microsoft.com/office/drawing/2014/main" xmlns="" id="{592E85E0-D319-413E-BB4D-71FC6895F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0" y="1968"/>
              <a:ext cx="794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xmlns="" id="{D9D22699-CD46-4563-A665-EEC9B12BCD79}"/>
              </a:ext>
            </a:extLst>
          </p:cNvPr>
          <p:cNvGrpSpPr>
            <a:grpSpLocks/>
          </p:cNvGrpSpPr>
          <p:nvPr/>
        </p:nvGrpSpPr>
        <p:grpSpPr bwMode="auto">
          <a:xfrm>
            <a:off x="6045513" y="2286000"/>
            <a:ext cx="3530600" cy="4114800"/>
            <a:chOff x="4608" y="1488"/>
            <a:chExt cx="2224" cy="2592"/>
          </a:xfrm>
        </p:grpSpPr>
        <p:pic>
          <p:nvPicPr>
            <p:cNvPr id="33799" name="Picture 9" descr="MCj04334580000[1]">
              <a:extLst>
                <a:ext uri="{FF2B5EF4-FFF2-40B4-BE49-F238E27FC236}">
                  <a16:creationId xmlns:a16="http://schemas.microsoft.com/office/drawing/2014/main" xmlns="" id="{DD9F878F-13D1-43B9-9381-0C8094723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6" y="1488"/>
              <a:ext cx="1026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0" name="Picture 15" descr="MCj04349990000[1]">
              <a:extLst>
                <a:ext uri="{FF2B5EF4-FFF2-40B4-BE49-F238E27FC236}">
                  <a16:creationId xmlns:a16="http://schemas.microsoft.com/office/drawing/2014/main" xmlns="" id="{6214529A-A239-4D05-B201-81445DDD9E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" y="1728"/>
              <a:ext cx="592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1" name="Picture 11" descr="MCj04349950000[1]">
              <a:extLst>
                <a:ext uri="{FF2B5EF4-FFF2-40B4-BE49-F238E27FC236}">
                  <a16:creationId xmlns:a16="http://schemas.microsoft.com/office/drawing/2014/main" xmlns="" id="{22413704-60C9-48A8-BA4B-7D07B9811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96" y="1920"/>
              <a:ext cx="1056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4" descr="MCj01413170000[1]">
              <a:extLst>
                <a:ext uri="{FF2B5EF4-FFF2-40B4-BE49-F238E27FC236}">
                  <a16:creationId xmlns:a16="http://schemas.microsoft.com/office/drawing/2014/main" xmlns="" id="{D2882F22-8E30-414A-BFEC-02ED9F354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592"/>
              <a:ext cx="768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3797" name="AutoShape 14">
            <a:extLst>
              <a:ext uri="{FF2B5EF4-FFF2-40B4-BE49-F238E27FC236}">
                <a16:creationId xmlns:a16="http://schemas.microsoft.com/office/drawing/2014/main" xmlns="" id="{53739CA8-5BE2-4EA8-A120-6F6351EC77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3200" y="4168883"/>
            <a:ext cx="3657600" cy="0"/>
          </a:xfrm>
          <a:prstGeom prst="straightConnector1">
            <a:avLst/>
          </a:prstGeom>
          <a:noFill/>
          <a:ln w="730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8" name="Text Box 15">
            <a:extLst>
              <a:ext uri="{FF2B5EF4-FFF2-40B4-BE49-F238E27FC236}">
                <a16:creationId xmlns:a16="http://schemas.microsoft.com/office/drawing/2014/main" xmlns="" id="{E4365E12-7A20-49FA-9C60-D11627084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297388"/>
            <a:ext cx="3216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/>
              <a:t>2000 cubits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DD996670-6B8B-4722-B567-68A8818DD6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228600"/>
            <a:ext cx="86106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cs typeface="+mn-cs"/>
              </a:rPr>
              <a:t>Now the Jordan is at flood stage all during harvest.</a:t>
            </a:r>
            <a:r>
              <a:rPr lang="en-US" b="1" dirty="0">
                <a:cs typeface="+mn-cs"/>
              </a:rPr>
              <a:t> </a:t>
            </a:r>
            <a:endParaRPr lang="en-US" sz="4400" b="1" dirty="0">
              <a:cs typeface="+mn-cs"/>
            </a:endParaRPr>
          </a:p>
        </p:txBody>
      </p:sp>
      <p:pic>
        <p:nvPicPr>
          <p:cNvPr id="34819" name="Picture 4" descr="MPPH03738I0000[1]">
            <a:extLst>
              <a:ext uri="{FF2B5EF4-FFF2-40B4-BE49-F238E27FC236}">
                <a16:creationId xmlns:a16="http://schemas.microsoft.com/office/drawing/2014/main" xmlns="" id="{E4ECCBA9-6D19-47A1-97DC-D196339C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1534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A0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xmlns="" id="{8A7452D3-1268-48D8-B637-36BEADE6336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4267200"/>
            <a:ext cx="88392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Yet as soon as the priests who carried the ark reached the Jordan and their feet touched the water's edge, the water from upstream stopped flowing. </a:t>
            </a:r>
          </a:p>
        </p:txBody>
      </p:sp>
      <p:pic>
        <p:nvPicPr>
          <p:cNvPr id="35843" name="Picture 5" descr="http://blog.youversion.com/wp-content/uploads/2014/11/WatersPartWallsFall_Scene4_FINAL.jpg">
            <a:extLst>
              <a:ext uri="{FF2B5EF4-FFF2-40B4-BE49-F238E27FC236}">
                <a16:creationId xmlns:a16="http://schemas.microsoft.com/office/drawing/2014/main" xmlns="" id="{40946591-AC84-420C-A837-47995126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4119563"/>
          </a:xfrm>
          <a:prstGeom prst="rect">
            <a:avLst/>
          </a:prstGeom>
          <a:solidFill>
            <a:srgbClr val="A9936C"/>
          </a:solidFill>
          <a:ln>
            <a:noFill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24B99610-68CB-41A2-AA4D-F377E66C6C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4000" y="762000"/>
            <a:ext cx="38100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It piled up in a heap a great distance away, at a town called Adam* in the vicinity of </a:t>
            </a:r>
            <a:r>
              <a:rPr lang="en-US" b="1" dirty="0" err="1">
                <a:cs typeface="+mn-cs"/>
              </a:rPr>
              <a:t>Zarethan</a:t>
            </a:r>
            <a:r>
              <a:rPr lang="en-US" b="1" dirty="0">
                <a:cs typeface="+mn-cs"/>
              </a:rPr>
              <a:t>, </a:t>
            </a:r>
          </a:p>
        </p:txBody>
      </p:sp>
      <p:pic>
        <p:nvPicPr>
          <p:cNvPr id="36867" name="Picture 5" descr="http://www.thejoshlink.com/crossjordan.jpg">
            <a:extLst>
              <a:ext uri="{FF2B5EF4-FFF2-40B4-BE49-F238E27FC236}">
                <a16:creationId xmlns:a16="http://schemas.microsoft.com/office/drawing/2014/main" xmlns="" id="{C5C31AC1-CE63-48DA-A109-3F1ADA192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2B0934B2-087A-4A31-AAF0-EAA6AC511D21}"/>
              </a:ext>
            </a:extLst>
          </p:cNvPr>
          <p:cNvSpPr/>
          <p:nvPr/>
        </p:nvSpPr>
        <p:spPr>
          <a:xfrm>
            <a:off x="3505200" y="2819400"/>
            <a:ext cx="9144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xmlns="" id="{24B99610-68CB-41A2-AA4D-F377E66C6C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30655" y="762000"/>
            <a:ext cx="38100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while the water flowing down to the Sea of the Arabah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(that is the Dead Sea*)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cs typeface="+mn-cs"/>
              </a:rPr>
              <a:t>was completely cut off.</a:t>
            </a:r>
          </a:p>
        </p:txBody>
      </p:sp>
      <p:pic>
        <p:nvPicPr>
          <p:cNvPr id="36867" name="Picture 5" descr="http://www.thejoshlink.com/crossjordan.jpg">
            <a:extLst>
              <a:ext uri="{FF2B5EF4-FFF2-40B4-BE49-F238E27FC236}">
                <a16:creationId xmlns:a16="http://schemas.microsoft.com/office/drawing/2014/main" xmlns="" id="{C5C31AC1-CE63-48DA-A109-3F1ADA192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10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3BA7149C-0731-44B1-8001-E1418FD9E7E9}"/>
              </a:ext>
            </a:extLst>
          </p:cNvPr>
          <p:cNvSpPr/>
          <p:nvPr/>
        </p:nvSpPr>
        <p:spPr>
          <a:xfrm>
            <a:off x="2362200" y="4800600"/>
            <a:ext cx="10668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484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E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BE904142-D671-4B71-9F52-3A0FB9F65A9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52400"/>
            <a:ext cx="8077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dirty="0">
                <a:cs typeface="+mn-cs"/>
              </a:rPr>
              <a:t>So the people crossed over opposite Jericho. </a:t>
            </a:r>
          </a:p>
        </p:txBody>
      </p:sp>
      <p:pic>
        <p:nvPicPr>
          <p:cNvPr id="4" name="Picture 5" descr="http://blog.youversion.com/wp-content/uploads/2014/11/WatersPartWallsFall_Scene4_FINAL.jpg">
            <a:extLst>
              <a:ext uri="{FF2B5EF4-FFF2-40B4-BE49-F238E27FC236}">
                <a16:creationId xmlns:a16="http://schemas.microsoft.com/office/drawing/2014/main" xmlns="" id="{CF397430-9F26-4620-A049-76922B72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2709072"/>
            <a:ext cx="914400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MCj03536390000[1]">
            <a:extLst>
              <a:ext uri="{FF2B5EF4-FFF2-40B4-BE49-F238E27FC236}">
                <a16:creationId xmlns:a16="http://schemas.microsoft.com/office/drawing/2014/main" xmlns="" id="{9C5A9D83-3479-4A06-9A8B-6997F771F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24200" y="-2057400"/>
            <a:ext cx="120396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4">
            <a:extLst>
              <a:ext uri="{FF2B5EF4-FFF2-40B4-BE49-F238E27FC236}">
                <a16:creationId xmlns:a16="http://schemas.microsoft.com/office/drawing/2014/main" xmlns="" id="{FF9DFD7C-210C-4659-A57B-F4ED65057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-762000"/>
            <a:ext cx="4572000" cy="830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F7BEFFBB-C732-4481-816A-BD0DA9337D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24400" y="1066800"/>
            <a:ext cx="41148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+mn-cs"/>
              </a:rPr>
              <a:t>The priests who carried the ark of the covenant of the LORD stopped in the middle of the Jordan and stood on dry ground, </a:t>
            </a:r>
          </a:p>
        </p:txBody>
      </p:sp>
      <p:sp>
        <p:nvSpPr>
          <p:cNvPr id="38917" name="Rectangle 8">
            <a:extLst>
              <a:ext uri="{FF2B5EF4-FFF2-40B4-BE49-F238E27FC236}">
                <a16:creationId xmlns:a16="http://schemas.microsoft.com/office/drawing/2014/main" xmlns="" id="{84D0106D-5B3B-4F5B-8F9C-400D6A15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09800" y="-762000"/>
            <a:ext cx="67945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8918" name="Group 9">
            <a:extLst>
              <a:ext uri="{FF2B5EF4-FFF2-40B4-BE49-F238E27FC236}">
                <a16:creationId xmlns:a16="http://schemas.microsoft.com/office/drawing/2014/main" xmlns="" id="{223FF8C8-2BB5-4D4D-9BC9-7633BE36C41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133600"/>
            <a:ext cx="685800" cy="838200"/>
            <a:chOff x="401" y="528"/>
            <a:chExt cx="2553" cy="4003"/>
          </a:xfrm>
        </p:grpSpPr>
        <p:pic>
          <p:nvPicPr>
            <p:cNvPr id="38920" name="Picture 3" descr="MCj04350010000[1]">
              <a:extLst>
                <a:ext uri="{FF2B5EF4-FFF2-40B4-BE49-F238E27FC236}">
                  <a16:creationId xmlns:a16="http://schemas.microsoft.com/office/drawing/2014/main" xmlns="" id="{C80A9D40-EB9F-40FC-B776-20DB597F4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" y="528"/>
              <a:ext cx="849" cy="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3" descr="MCj04350010000[1]">
              <a:extLst>
                <a:ext uri="{FF2B5EF4-FFF2-40B4-BE49-F238E27FC236}">
                  <a16:creationId xmlns:a16="http://schemas.microsoft.com/office/drawing/2014/main" xmlns="" id="{C6861815-B6C0-492C-AB03-C8D9EC066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64" y="624"/>
              <a:ext cx="817" cy="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2" name="Picture 12" descr="the%20new%20ark">
              <a:extLst>
                <a:ext uri="{FF2B5EF4-FFF2-40B4-BE49-F238E27FC236}">
                  <a16:creationId xmlns:a16="http://schemas.microsoft.com/office/drawing/2014/main" xmlns="" id="{98881694-71DE-4C5C-A780-6DABFD95F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28"/>
              <a:ext cx="1342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3" name="Picture 3" descr="MCj04350010000[1]">
              <a:extLst>
                <a:ext uri="{FF2B5EF4-FFF2-40B4-BE49-F238E27FC236}">
                  <a16:creationId xmlns:a16="http://schemas.microsoft.com/office/drawing/2014/main" xmlns="" id="{D3E60F73-1986-4180-AA5C-825C4350C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1" y="1872"/>
              <a:ext cx="898" cy="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4" name="Picture 3" descr="MCj04350010000[1]">
              <a:extLst>
                <a:ext uri="{FF2B5EF4-FFF2-40B4-BE49-F238E27FC236}">
                  <a16:creationId xmlns:a16="http://schemas.microsoft.com/office/drawing/2014/main" xmlns="" id="{83FDDF0A-FE13-4A28-BB08-2C95CD16E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0" y="1968"/>
              <a:ext cx="794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38442C05-3B9C-440D-9FCF-D439548C3F6E}"/>
              </a:ext>
            </a:extLst>
          </p:cNvPr>
          <p:cNvSpPr/>
          <p:nvPr/>
        </p:nvSpPr>
        <p:spPr>
          <a:xfrm>
            <a:off x="0" y="1981200"/>
            <a:ext cx="1143000" cy="1143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31163823-F60C-4AFE-9A3C-9EEBC60935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924800" cy="4343400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   </a:t>
            </a:r>
          </a:p>
        </p:txBody>
      </p:sp>
      <p:sp>
        <p:nvSpPr>
          <p:cNvPr id="31748" name="WordArt 4">
            <a:extLst>
              <a:ext uri="{FF2B5EF4-FFF2-40B4-BE49-F238E27FC236}">
                <a16:creationId xmlns:a16="http://schemas.microsoft.com/office/drawing/2014/main" xmlns="" id="{6B683EAC-3565-46AB-92CF-B956E9B32B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2438828" y="2580954"/>
            <a:ext cx="6096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5B5D6B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Joshu</a:t>
            </a:r>
            <a:r>
              <a:rPr kumimoji="0" lang="en-US" sz="6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5B5D6B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a 1:9</a:t>
            </a:r>
          </a:p>
        </p:txBody>
      </p:sp>
      <p:sp>
        <p:nvSpPr>
          <p:cNvPr id="29700" name="TextBox 1">
            <a:extLst>
              <a:ext uri="{FF2B5EF4-FFF2-40B4-BE49-F238E27FC236}">
                <a16:creationId xmlns:a16="http://schemas.microsoft.com/office/drawing/2014/main" xmlns="" id="{814B5FF6-36CD-4DF6-98C9-0048B61EE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762000"/>
            <a:ext cx="3581400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Hide it in your</a:t>
            </a:r>
          </a:p>
        </p:txBody>
      </p:sp>
      <p:pic>
        <p:nvPicPr>
          <p:cNvPr id="31749" name="Picture 7" descr="Shape, arrow&#10;&#10;Description automatically generated">
            <a:extLst>
              <a:ext uri="{FF2B5EF4-FFF2-40B4-BE49-F238E27FC236}">
                <a16:creationId xmlns:a16="http://schemas.microsoft.com/office/drawing/2014/main" xmlns="" id="{819EABC6-6E23-4DDC-89DF-EEB7B2788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063" y="1905000"/>
            <a:ext cx="3857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19061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MCj03536390000[1]">
            <a:extLst>
              <a:ext uri="{FF2B5EF4-FFF2-40B4-BE49-F238E27FC236}">
                <a16:creationId xmlns:a16="http://schemas.microsoft.com/office/drawing/2014/main" xmlns="" id="{9C5A9D83-3479-4A06-9A8B-6997F771F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24200" y="-2026077"/>
            <a:ext cx="12039600" cy="937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4">
            <a:extLst>
              <a:ext uri="{FF2B5EF4-FFF2-40B4-BE49-F238E27FC236}">
                <a16:creationId xmlns:a16="http://schemas.microsoft.com/office/drawing/2014/main" xmlns="" id="{FF9DFD7C-210C-4659-A57B-F4ED65057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-533400"/>
            <a:ext cx="4572000" cy="807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F7BEFFBB-C732-4481-816A-BD0DA9337D6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24400" y="1143000"/>
            <a:ext cx="4114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while all Israel passed by until the whole nation had completed the crossing on dry ground.</a:t>
            </a:r>
            <a:endParaRPr lang="en-US" b="1" dirty="0">
              <a:cs typeface="+mn-cs"/>
            </a:endParaRPr>
          </a:p>
        </p:txBody>
      </p:sp>
      <p:sp>
        <p:nvSpPr>
          <p:cNvPr id="38917" name="Rectangle 8">
            <a:extLst>
              <a:ext uri="{FF2B5EF4-FFF2-40B4-BE49-F238E27FC236}">
                <a16:creationId xmlns:a16="http://schemas.microsoft.com/office/drawing/2014/main" xmlns="" id="{84D0106D-5B3B-4F5B-8F9C-400D6A153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09800" y="-533400"/>
            <a:ext cx="67945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8918" name="Group 9">
            <a:extLst>
              <a:ext uri="{FF2B5EF4-FFF2-40B4-BE49-F238E27FC236}">
                <a16:creationId xmlns:a16="http://schemas.microsoft.com/office/drawing/2014/main" xmlns="" id="{223FF8C8-2BB5-4D4D-9BC9-7633BE36C41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133600"/>
            <a:ext cx="685800" cy="838200"/>
            <a:chOff x="401" y="528"/>
            <a:chExt cx="2553" cy="4003"/>
          </a:xfrm>
        </p:grpSpPr>
        <p:pic>
          <p:nvPicPr>
            <p:cNvPr id="38920" name="Picture 3" descr="MCj04350010000[1]">
              <a:extLst>
                <a:ext uri="{FF2B5EF4-FFF2-40B4-BE49-F238E27FC236}">
                  <a16:creationId xmlns:a16="http://schemas.microsoft.com/office/drawing/2014/main" xmlns="" id="{C80A9D40-EB9F-40FC-B776-20DB597F4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" y="528"/>
              <a:ext cx="849" cy="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3" descr="MCj04350010000[1]">
              <a:extLst>
                <a:ext uri="{FF2B5EF4-FFF2-40B4-BE49-F238E27FC236}">
                  <a16:creationId xmlns:a16="http://schemas.microsoft.com/office/drawing/2014/main" xmlns="" id="{C6861815-B6C0-492C-AB03-C8D9EC066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64" y="624"/>
              <a:ext cx="817" cy="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2" name="Picture 12" descr="the%20new%20ark">
              <a:extLst>
                <a:ext uri="{FF2B5EF4-FFF2-40B4-BE49-F238E27FC236}">
                  <a16:creationId xmlns:a16="http://schemas.microsoft.com/office/drawing/2014/main" xmlns="" id="{98881694-71DE-4C5C-A780-6DABFD95F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28"/>
              <a:ext cx="1342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3" name="Picture 3" descr="MCj04350010000[1]">
              <a:extLst>
                <a:ext uri="{FF2B5EF4-FFF2-40B4-BE49-F238E27FC236}">
                  <a16:creationId xmlns:a16="http://schemas.microsoft.com/office/drawing/2014/main" xmlns="" id="{D3E60F73-1986-4180-AA5C-825C4350C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1" y="1872"/>
              <a:ext cx="898" cy="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4" name="Picture 3" descr="MCj04350010000[1]">
              <a:extLst>
                <a:ext uri="{FF2B5EF4-FFF2-40B4-BE49-F238E27FC236}">
                  <a16:creationId xmlns:a16="http://schemas.microsoft.com/office/drawing/2014/main" xmlns="" id="{83FDDF0A-FE13-4A28-BB08-2C95CD16E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0" y="1968"/>
              <a:ext cx="794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135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64C8B621-586F-4E1D-8EF0-B317DF937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gConfetti">
            <a:fgClr>
              <a:schemeClr val="accent3">
                <a:lumMod val="85000"/>
              </a:schemeClr>
            </a:fgClr>
            <a:bgClr>
              <a:schemeClr val="accent3">
                <a:lumMod val="5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xmlns="" id="{45933A76-6EF9-4775-860F-68A718E72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9801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#3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xmlns="" id="{EE729914-CFDB-438E-97A9-11BB8A1E7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2425" y="4048125"/>
            <a:ext cx="8610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To set apart</a:t>
            </a:r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xmlns="" id="{98AE82DC-FB41-4C98-B114-CA2F5E688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953000"/>
            <a:ext cx="861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Sanctify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2324FB-7BB4-49F0-A8B3-773E5236AB77}"/>
              </a:ext>
            </a:extLst>
          </p:cNvPr>
          <p:cNvSpPr txBox="1"/>
          <p:nvPr/>
        </p:nvSpPr>
        <p:spPr>
          <a:xfrm rot="19663437">
            <a:off x="201613" y="654050"/>
            <a:ext cx="2916237" cy="16017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atin typeface="Arial" charset="0"/>
                <a:ea typeface="ＭＳ Ｐゴシック" charset="0"/>
              </a:rPr>
              <a:t>FAITH WORDS</a:t>
            </a:r>
          </a:p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95498DB3-72D3-48CA-8209-18F8FD176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534400" cy="1447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8000" b="1" dirty="0">
                <a:cs typeface="+mn-cs"/>
              </a:rPr>
              <a:t>Consecrate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8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95E19B5E-5F58-4821-910B-4DD12630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gConfetti">
            <a:fgClr>
              <a:schemeClr val="accent3">
                <a:lumMod val="85000"/>
              </a:schemeClr>
            </a:fgClr>
            <a:bgClr>
              <a:schemeClr val="accent3">
                <a:lumMod val="5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xmlns="" id="{E9099E89-55B7-4D22-8470-476CE6A3D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9801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#3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xmlns="" id="{E2F1DBC5-0344-4030-B42E-887B87E18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038600"/>
            <a:ext cx="86106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People from the tribe of Levi who helped the priests with their duties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C458A9-9E57-42B7-9658-870F92FD7B49}"/>
              </a:ext>
            </a:extLst>
          </p:cNvPr>
          <p:cNvSpPr txBox="1"/>
          <p:nvPr/>
        </p:nvSpPr>
        <p:spPr>
          <a:xfrm rot="19663437">
            <a:off x="201613" y="962025"/>
            <a:ext cx="2916237" cy="98583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atin typeface="Arial" charset="0"/>
                <a:ea typeface="ＭＳ Ｐゴシック" charset="0"/>
              </a:rPr>
              <a:t>People</a:t>
            </a:r>
          </a:p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956BD16E-60AA-4706-89DB-8A5E1C6C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534400" cy="1447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8000" b="1" dirty="0">
                <a:cs typeface="+mn-cs"/>
              </a:rPr>
              <a:t>Levites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8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95E19B5E-5F58-4821-910B-4DD12630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gConfetti">
            <a:fgClr>
              <a:schemeClr val="accent3">
                <a:lumMod val="85000"/>
              </a:schemeClr>
            </a:fgClr>
            <a:bgClr>
              <a:schemeClr val="accent3">
                <a:lumMod val="5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xmlns="" id="{E9099E89-55B7-4D22-8470-476CE6A3D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9801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#3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xmlns="" id="{E2F1DBC5-0344-4030-B42E-887B87E18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038600"/>
            <a:ext cx="86106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Descendants of the Levite Aaron whom God chose to be the worship leaders of Israel and serve in the Tabernacle</a:t>
            </a:r>
            <a:endParaRPr lang="en-US" dirty="0"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C458A9-9E57-42B7-9658-870F92FD7B49}"/>
              </a:ext>
            </a:extLst>
          </p:cNvPr>
          <p:cNvSpPr txBox="1"/>
          <p:nvPr/>
        </p:nvSpPr>
        <p:spPr>
          <a:xfrm rot="19663437">
            <a:off x="201613" y="962025"/>
            <a:ext cx="2916237" cy="98583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atin typeface="Arial" charset="0"/>
                <a:ea typeface="ＭＳ Ｐゴシック" charset="0"/>
              </a:rPr>
              <a:t>People</a:t>
            </a:r>
          </a:p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956BD16E-60AA-4706-89DB-8A5E1C6C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534400" cy="14478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8000" b="1" dirty="0">
                <a:cs typeface="+mn-cs"/>
              </a:rPr>
              <a:t>Priests</a:t>
            </a:r>
          </a:p>
        </p:txBody>
      </p:sp>
    </p:spTree>
    <p:extLst>
      <p:ext uri="{BB962C8B-B14F-4D97-AF65-F5344CB8AC3E}">
        <p14:creationId xmlns:p14="http://schemas.microsoft.com/office/powerpoint/2010/main" val="598161257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8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95E19B5E-5F58-4821-910B-4DD12630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gConfetti">
            <a:fgClr>
              <a:schemeClr val="accent3">
                <a:lumMod val="85000"/>
              </a:schemeClr>
            </a:fgClr>
            <a:bgClr>
              <a:schemeClr val="accent3">
                <a:lumMod val="5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xmlns="" id="{E9099E89-55B7-4D22-8470-476CE6A3D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9801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#3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xmlns="" id="{E2F1DBC5-0344-4030-B42E-887B87E18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038600"/>
            <a:ext cx="86106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 town about 15-20 miles upriver from where the Israelites crossed the Jordan</a:t>
            </a:r>
            <a:endParaRPr lang="en-US" dirty="0"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C458A9-9E57-42B7-9658-870F92FD7B49}"/>
              </a:ext>
            </a:extLst>
          </p:cNvPr>
          <p:cNvSpPr txBox="1"/>
          <p:nvPr/>
        </p:nvSpPr>
        <p:spPr>
          <a:xfrm rot="19663437">
            <a:off x="201613" y="1101001"/>
            <a:ext cx="2916237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atin typeface="Arial" charset="0"/>
                <a:ea typeface="ＭＳ Ｐゴシック" charset="0"/>
              </a:rPr>
              <a:t>Places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956BD16E-60AA-4706-89DB-8A5E1C6C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2133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8000" b="1" dirty="0">
                <a:cs typeface="+mn-cs"/>
              </a:rPr>
              <a:t>Adam</a:t>
            </a:r>
          </a:p>
          <a:p>
            <a:pPr algn="ctr" eaLnBrk="1" hangingPunct="1">
              <a:buNone/>
              <a:defRPr/>
            </a:pPr>
            <a:r>
              <a:rPr lang="en-US" altLang="en-US" sz="3600" b="1" dirty="0"/>
              <a:t>in the vicinity of </a:t>
            </a:r>
            <a:r>
              <a:rPr lang="en-US" altLang="en-US" sz="3600" b="1" dirty="0" err="1"/>
              <a:t>Zarethan</a:t>
            </a:r>
            <a:endParaRPr lang="en-US" altLang="en-US" sz="3600" b="1" dirty="0"/>
          </a:p>
          <a:p>
            <a:pPr algn="ctr" eaLnBrk="1" hangingPunct="1">
              <a:buFontTx/>
              <a:buNone/>
              <a:defRPr/>
            </a:pPr>
            <a:endParaRPr lang="en-US" sz="80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38066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8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95E19B5E-5F58-4821-910B-4DD12630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gConfetti">
            <a:fgClr>
              <a:schemeClr val="accent3">
                <a:lumMod val="85000"/>
              </a:schemeClr>
            </a:fgClr>
            <a:bgClr>
              <a:schemeClr val="accent3">
                <a:lumMod val="5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xmlns="" id="{E9099E89-55B7-4D22-8470-476CE6A3D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9801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#3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xmlns="" id="{E2F1DBC5-0344-4030-B42E-887B87E18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038600"/>
            <a:ext cx="86106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The Dead Sea</a:t>
            </a:r>
            <a:endParaRPr lang="en-US" dirty="0"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C458A9-9E57-42B7-9658-870F92FD7B49}"/>
              </a:ext>
            </a:extLst>
          </p:cNvPr>
          <p:cNvSpPr txBox="1"/>
          <p:nvPr/>
        </p:nvSpPr>
        <p:spPr>
          <a:xfrm rot="19663437">
            <a:off x="201613" y="1101001"/>
            <a:ext cx="2916237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atin typeface="Arial" charset="0"/>
                <a:ea typeface="ＭＳ Ｐゴシック" charset="0"/>
              </a:rPr>
              <a:t>Places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956BD16E-60AA-4706-89DB-8A5E1C6C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2133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8000" b="1" dirty="0">
                <a:cs typeface="+mn-cs"/>
              </a:rPr>
              <a:t>Sea of Arabah</a:t>
            </a:r>
            <a:endParaRPr lang="en-US" altLang="en-US" sz="3600" b="1" dirty="0"/>
          </a:p>
          <a:p>
            <a:pPr algn="ctr" eaLnBrk="1" hangingPunct="1">
              <a:buFontTx/>
              <a:buNone/>
              <a:defRPr/>
            </a:pPr>
            <a:endParaRPr lang="en-US" sz="80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21618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8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95E19B5E-5F58-4821-910B-4DD12630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gConfetti">
            <a:fgClr>
              <a:schemeClr val="accent3">
                <a:lumMod val="85000"/>
              </a:schemeClr>
            </a:fgClr>
            <a:bgClr>
              <a:schemeClr val="accent3">
                <a:lumMod val="5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xmlns="" id="{E9099E89-55B7-4D22-8470-476CE6A3D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9801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#3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xmlns="" id="{E2F1DBC5-0344-4030-B42E-887B87E18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038600"/>
            <a:ext cx="86106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Every year at early summer harvest it was flooded from the spring rain, making it deeper, wider and with a strong current.</a:t>
            </a:r>
            <a:endParaRPr lang="en-US" dirty="0"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C458A9-9E57-42B7-9658-870F92FD7B49}"/>
              </a:ext>
            </a:extLst>
          </p:cNvPr>
          <p:cNvSpPr txBox="1"/>
          <p:nvPr/>
        </p:nvSpPr>
        <p:spPr>
          <a:xfrm rot="19663437">
            <a:off x="201613" y="1101001"/>
            <a:ext cx="2916237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atin typeface="Arial" charset="0"/>
                <a:ea typeface="ＭＳ Ｐゴシック" charset="0"/>
              </a:rPr>
              <a:t>Terms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956BD16E-60AA-4706-89DB-8A5E1C6C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28956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8000" b="1" dirty="0">
                <a:cs typeface="+mn-cs"/>
              </a:rPr>
              <a:t>     Flood Stage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8000" b="1" dirty="0">
                <a:cs typeface="+mn-cs"/>
              </a:rPr>
              <a:t>    of the Jordan</a:t>
            </a:r>
            <a:endParaRPr lang="en-US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2451358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8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95E19B5E-5F58-4821-910B-4DD12630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gConfetti">
            <a:fgClr>
              <a:schemeClr val="accent3">
                <a:lumMod val="85000"/>
              </a:schemeClr>
            </a:fgClr>
            <a:bgClr>
              <a:schemeClr val="accent3">
                <a:lumMod val="5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xmlns="" id="{E9099E89-55B7-4D22-8470-476CE6A3D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9801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#3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xmlns="" id="{E2F1DBC5-0344-4030-B42E-887B87E18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4038600"/>
            <a:ext cx="86106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 distance of about 18 inches</a:t>
            </a:r>
            <a:endParaRPr lang="en-US" dirty="0"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C458A9-9E57-42B7-9658-870F92FD7B49}"/>
              </a:ext>
            </a:extLst>
          </p:cNvPr>
          <p:cNvSpPr txBox="1"/>
          <p:nvPr/>
        </p:nvSpPr>
        <p:spPr>
          <a:xfrm rot="19663437">
            <a:off x="201613" y="1101001"/>
            <a:ext cx="2916237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atin typeface="Arial" charset="0"/>
                <a:ea typeface="ＭＳ Ｐゴシック" charset="0"/>
              </a:rPr>
              <a:t>Terms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956BD16E-60AA-4706-89DB-8A5E1C6C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28956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8000" b="1" dirty="0">
                <a:cs typeface="+mn-cs"/>
              </a:rPr>
              <a:t>     Cubit</a:t>
            </a:r>
            <a:endParaRPr lang="en-US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1611092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8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xmlns="" id="{95E19B5E-5F58-4821-910B-4DD126303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pattFill prst="lgConfetti">
            <a:fgClr>
              <a:schemeClr val="accent3">
                <a:lumMod val="85000"/>
              </a:schemeClr>
            </a:fgClr>
            <a:bgClr>
              <a:schemeClr val="accent3">
                <a:lumMod val="50000"/>
              </a:schemeClr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xmlns="" id="{E9099E89-55B7-4D22-8470-476CE6A3D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5980113"/>
            <a:ext cx="43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#3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xmlns="" id="{E2F1DBC5-0344-4030-B42E-887B87E18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516187"/>
            <a:ext cx="8610600" cy="35798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 ancient Israel, priests often carried the ark of the covenant into battle. They marched ahead of the warriors as a symbol of God leading Israel into battle.</a:t>
            </a:r>
            <a:endParaRPr lang="en-US" dirty="0">
              <a:cs typeface="+mj-cs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956BD16E-60AA-4706-89DB-8A5E1C6C2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28956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en-US" sz="8000" b="1" dirty="0">
                <a:cs typeface="+mn-cs"/>
              </a:rPr>
              <a:t>     </a:t>
            </a:r>
            <a:endParaRPr lang="en-US" alt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EC48CB-3995-4B12-921A-836DDFCE3C68}"/>
              </a:ext>
            </a:extLst>
          </p:cNvPr>
          <p:cNvSpPr txBox="1"/>
          <p:nvPr/>
        </p:nvSpPr>
        <p:spPr>
          <a:xfrm>
            <a:off x="0" y="534987"/>
            <a:ext cx="9144000" cy="144621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000" b="1" dirty="0">
                <a:latin typeface="Arial" charset="0"/>
                <a:ea typeface="ＭＳ Ｐゴシック" charset="0"/>
              </a:rPr>
              <a:t>Did you know?</a:t>
            </a:r>
          </a:p>
          <a:p>
            <a:pPr eaLnBrk="1" hangingPunct="1">
              <a:defRPr/>
            </a:pP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978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52248A50-26AE-440F-8BC1-DC6456AAEA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924800" cy="4343400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   Have I not commanded you? 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Be strong and courageous. 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Do not be afraid; 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do not be discouraged, 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for the LORD your God 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will be with you 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wherever you go.</a:t>
            </a:r>
          </a:p>
        </p:txBody>
      </p:sp>
      <p:sp>
        <p:nvSpPr>
          <p:cNvPr id="31748" name="WordArt 4">
            <a:extLst>
              <a:ext uri="{FF2B5EF4-FFF2-40B4-BE49-F238E27FC236}">
                <a16:creationId xmlns:a16="http://schemas.microsoft.com/office/drawing/2014/main" xmlns="" id="{0A438369-D2E8-418E-8B95-DA3448FA0A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2438828" y="2580954"/>
            <a:ext cx="6096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5B5D6B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Joshu</a:t>
            </a:r>
            <a:r>
              <a:rPr kumimoji="0" lang="en-US" sz="6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5B5D6B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 1:9</a:t>
            </a:r>
          </a:p>
        </p:txBody>
      </p:sp>
    </p:spTree>
    <p:extLst>
      <p:ext uri="{BB962C8B-B14F-4D97-AF65-F5344CB8AC3E}">
        <p14:creationId xmlns:p14="http://schemas.microsoft.com/office/powerpoint/2010/main" val="2183279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8" grpId="0"/>
      <p:bldP spid="3174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89F7E4FD-668F-4106-8370-819F8DC035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924800" cy="4343400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   </a:t>
            </a:r>
          </a:p>
        </p:txBody>
      </p:sp>
      <p:sp>
        <p:nvSpPr>
          <p:cNvPr id="31748" name="WordArt 4">
            <a:extLst>
              <a:ext uri="{FF2B5EF4-FFF2-40B4-BE49-F238E27FC236}">
                <a16:creationId xmlns:a16="http://schemas.microsoft.com/office/drawing/2014/main" xmlns="" id="{6A8FF612-1CEE-4A9A-B823-BFB55A2AE5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2438828" y="2580954"/>
            <a:ext cx="6096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5B5D6B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Acts</a:t>
            </a:r>
            <a:r>
              <a:rPr kumimoji="0" lang="en-US" sz="6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5B5D6B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10:34-35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E6F6967B-CA8D-4B90-9296-B3D449BDA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762000"/>
            <a:ext cx="3581400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Hide it in your</a:t>
            </a:r>
          </a:p>
        </p:txBody>
      </p:sp>
      <p:pic>
        <p:nvPicPr>
          <p:cNvPr id="33797" name="Picture 8" descr="Shape, arrow&#10;&#10;Description automatically generated">
            <a:extLst>
              <a:ext uri="{FF2B5EF4-FFF2-40B4-BE49-F238E27FC236}">
                <a16:creationId xmlns:a16="http://schemas.microsoft.com/office/drawing/2014/main" xmlns="" id="{35BC599C-8327-4B68-87BA-532D5FC8E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063" y="1905000"/>
            <a:ext cx="3857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0259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52248A50-26AE-440F-8BC1-DC6456AAEA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924800" cy="4343400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   Then Peter began to speak: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I know realize 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how true it is that God does not show favoritism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but accepts from every nation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the one who fears him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and does what is right</a:t>
            </a:r>
          </a:p>
        </p:txBody>
      </p:sp>
      <p:sp>
        <p:nvSpPr>
          <p:cNvPr id="31748" name="WordArt 4">
            <a:extLst>
              <a:ext uri="{FF2B5EF4-FFF2-40B4-BE49-F238E27FC236}">
                <a16:creationId xmlns:a16="http://schemas.microsoft.com/office/drawing/2014/main" xmlns="" id="{0A438369-D2E8-418E-8B95-DA3448FA0A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2438828" y="2580954"/>
            <a:ext cx="6096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5B5D6B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Acts</a:t>
            </a:r>
            <a:r>
              <a:rPr kumimoji="0" lang="en-US" sz="6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5B5D6B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10:34-35</a:t>
            </a:r>
          </a:p>
        </p:txBody>
      </p:sp>
    </p:spTree>
    <p:extLst>
      <p:ext uri="{BB962C8B-B14F-4D97-AF65-F5344CB8AC3E}">
        <p14:creationId xmlns:p14="http://schemas.microsoft.com/office/powerpoint/2010/main" val="1257088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  <p:bldP spid="31748" grpId="0"/>
      <p:bldP spid="3174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C613177D-5AE9-4093-9165-38E906BE78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924800" cy="4343400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   </a:t>
            </a:r>
          </a:p>
        </p:txBody>
      </p:sp>
      <p:sp>
        <p:nvSpPr>
          <p:cNvPr id="31748" name="WordArt 4">
            <a:extLst>
              <a:ext uri="{FF2B5EF4-FFF2-40B4-BE49-F238E27FC236}">
                <a16:creationId xmlns:a16="http://schemas.microsoft.com/office/drawing/2014/main" xmlns="" id="{8123B073-BBC5-4806-A607-E820EE94CA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2438828" y="2580954"/>
            <a:ext cx="6096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5B5D6B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Joshu</a:t>
            </a:r>
            <a:r>
              <a:rPr kumimoji="0" lang="en-US" sz="6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5B5D6B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a 3:5</a:t>
            </a:r>
          </a:p>
        </p:txBody>
      </p:sp>
      <p:sp>
        <p:nvSpPr>
          <p:cNvPr id="29700" name="TextBox 1">
            <a:extLst>
              <a:ext uri="{FF2B5EF4-FFF2-40B4-BE49-F238E27FC236}">
                <a16:creationId xmlns:a16="http://schemas.microsoft.com/office/drawing/2014/main" xmlns="" id="{E80B2924-BCF9-40E9-9FB2-05E2E6437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762000"/>
            <a:ext cx="3581400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Hide it in your</a:t>
            </a:r>
          </a:p>
        </p:txBody>
      </p:sp>
      <p:pic>
        <p:nvPicPr>
          <p:cNvPr id="35845" name="Picture 7" descr="Shape, arrow&#10;&#10;Description automatically generated">
            <a:extLst>
              <a:ext uri="{FF2B5EF4-FFF2-40B4-BE49-F238E27FC236}">
                <a16:creationId xmlns:a16="http://schemas.microsoft.com/office/drawing/2014/main" xmlns="" id="{402A7B80-CC76-4B54-B36D-8D61E520F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063" y="1905000"/>
            <a:ext cx="38576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1706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2965FCA6-F72D-4844-9E3A-675CB037B8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828800"/>
            <a:ext cx="7924800" cy="4343400"/>
          </a:xfrm>
        </p:spPr>
        <p:txBody>
          <a:bodyPr/>
          <a:lstStyle/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en-US" sz="4000" b="1" dirty="0"/>
              <a:t>   Joshua told the people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sz="4000" b="1" dirty="0"/>
              <a:t>"Consecrate yourselves, 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sz="4000" b="1" dirty="0"/>
              <a:t>for tomorrow 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sz="4000" b="1" dirty="0"/>
              <a:t>the LORD will do amazing things</a:t>
            </a:r>
          </a:p>
          <a:p>
            <a:pPr marL="0" indent="0" algn="ctr" eaLnBrk="1" hangingPunct="1">
              <a:spcBef>
                <a:spcPts val="600"/>
              </a:spcBef>
              <a:buFontTx/>
              <a:buNone/>
              <a:defRPr/>
            </a:pPr>
            <a:r>
              <a:rPr lang="en-US" sz="4000" b="1" dirty="0"/>
              <a:t> among you."</a:t>
            </a:r>
            <a:endParaRPr lang="en-US" altLang="en-US" sz="4000" b="1" dirty="0"/>
          </a:p>
        </p:txBody>
      </p:sp>
      <p:sp>
        <p:nvSpPr>
          <p:cNvPr id="31748" name="WordArt 4">
            <a:extLst>
              <a:ext uri="{FF2B5EF4-FFF2-40B4-BE49-F238E27FC236}">
                <a16:creationId xmlns:a16="http://schemas.microsoft.com/office/drawing/2014/main" xmlns="" id="{C8BDA9E7-0773-4248-8E2A-DEB92B3096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6200000">
            <a:off x="-2438828" y="2580954"/>
            <a:ext cx="6096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5B5D6B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Joshua</a:t>
            </a:r>
            <a:r>
              <a:rPr kumimoji="0" lang="en-US" sz="6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5B5D6B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3:5</a:t>
            </a:r>
          </a:p>
        </p:txBody>
      </p:sp>
      <p:sp>
        <p:nvSpPr>
          <p:cNvPr id="36868" name="TextBox 3">
            <a:extLst>
              <a:ext uri="{FF2B5EF4-FFF2-40B4-BE49-F238E27FC236}">
                <a16:creationId xmlns:a16="http://schemas.microsoft.com/office/drawing/2014/main" xmlns="" id="{CF04E77F-3EA2-4BB0-AF9B-E134C0CD3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475" y="5791200"/>
            <a:ext cx="847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Alba Super" pitchFamily="2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lba Super" pitchFamily="2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Alba Super" pitchFamily="2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lba Super" pitchFamily="2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Alba Super" pitchFamily="2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DS#3</a:t>
            </a:r>
          </a:p>
        </p:txBody>
      </p:sp>
    </p:spTree>
    <p:extLst>
      <p:ext uri="{BB962C8B-B14F-4D97-AF65-F5344CB8AC3E}">
        <p14:creationId xmlns:p14="http://schemas.microsoft.com/office/powerpoint/2010/main" val="3853710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>
            <a:extLst>
              <a:ext uri="{FF2B5EF4-FFF2-40B4-BE49-F238E27FC236}">
                <a16:creationId xmlns:a16="http://schemas.microsoft.com/office/drawing/2014/main" xmlns="" id="{411BF0DF-83EC-4C2E-A9B6-66EC75881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762000"/>
            <a:ext cx="8991600" cy="3292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Joshua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3:1-17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E78DDEC4-1186-43B7-B985-38D30AE1F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A07E24-A145-45DB-B270-54C91D60C9D8}"/>
              </a:ext>
            </a:extLst>
          </p:cNvPr>
          <p:cNvSpPr txBox="1"/>
          <p:nvPr/>
        </p:nvSpPr>
        <p:spPr>
          <a:xfrm>
            <a:off x="152400" y="2489565"/>
            <a:ext cx="4572000" cy="363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rPr>
              <a:t>Early in the morning Joshua and all the Israelites set out from Shittim and went to the Jordan, where they camped before crossing over.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xmlns="" id="{E8DDDA9E-4744-43D1-83AE-D181732F7C86}"/>
              </a:ext>
            </a:extLst>
          </p:cNvPr>
          <p:cNvGrpSpPr>
            <a:grpSpLocks/>
          </p:cNvGrpSpPr>
          <p:nvPr/>
        </p:nvGrpSpPr>
        <p:grpSpPr bwMode="auto">
          <a:xfrm>
            <a:off x="7117556" y="476772"/>
            <a:ext cx="4052887" cy="6354763"/>
            <a:chOff x="401" y="528"/>
            <a:chExt cx="2553" cy="4003"/>
          </a:xfrm>
        </p:grpSpPr>
        <p:pic>
          <p:nvPicPr>
            <p:cNvPr id="7" name="Picture 3" descr="MCj04350010000[1]">
              <a:extLst>
                <a:ext uri="{FF2B5EF4-FFF2-40B4-BE49-F238E27FC236}">
                  <a16:creationId xmlns:a16="http://schemas.microsoft.com/office/drawing/2014/main" xmlns="" id="{A329F6F7-BD86-4698-A095-F7FCEEFE3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0" y="528"/>
              <a:ext cx="849" cy="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 descr="MCj04350010000[1]">
              <a:extLst>
                <a:ext uri="{FF2B5EF4-FFF2-40B4-BE49-F238E27FC236}">
                  <a16:creationId xmlns:a16="http://schemas.microsoft.com/office/drawing/2014/main" xmlns="" id="{E7DD3CB2-9AFD-4C31-A60C-C2B9EBA01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64" y="624"/>
              <a:ext cx="817" cy="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the%20new%20ark">
              <a:extLst>
                <a:ext uri="{FF2B5EF4-FFF2-40B4-BE49-F238E27FC236}">
                  <a16:creationId xmlns:a16="http://schemas.microsoft.com/office/drawing/2014/main" xmlns="" id="{1D98C521-9DC2-41E6-BAE2-C88F908F1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728"/>
              <a:ext cx="1342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MCj04350010000[1]">
              <a:extLst>
                <a:ext uri="{FF2B5EF4-FFF2-40B4-BE49-F238E27FC236}">
                  <a16:creationId xmlns:a16="http://schemas.microsoft.com/office/drawing/2014/main" xmlns="" id="{C8477950-BCC7-4B59-9411-92484EDC7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1" y="1872"/>
              <a:ext cx="898" cy="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MCj04350010000[1]">
              <a:extLst>
                <a:ext uri="{FF2B5EF4-FFF2-40B4-BE49-F238E27FC236}">
                  <a16:creationId xmlns:a16="http://schemas.microsoft.com/office/drawing/2014/main" xmlns="" id="{434D6DD7-5A1C-46DC-B8D1-69D69599C2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0" y="1968"/>
              <a:ext cx="794" cy="2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604687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Alba Super"/>
        <a:ea typeface=""/>
        <a:cs typeface=""/>
      </a:majorFont>
      <a:minorFont>
        <a:latin typeface="Alba Sup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Alba Super"/>
        <a:ea typeface=""/>
        <a:cs typeface=""/>
      </a:majorFont>
      <a:minorFont>
        <a:latin typeface="Alba Sup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Alba Super"/>
        <a:ea typeface=""/>
        <a:cs typeface=""/>
      </a:majorFont>
      <a:minorFont>
        <a:latin typeface="Alba Sup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Alba Super"/>
        <a:ea typeface=""/>
        <a:cs typeface=""/>
      </a:majorFont>
      <a:minorFont>
        <a:latin typeface="Alba Sup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0">
    <a:dk1>
      <a:srgbClr val="777777"/>
    </a:dk1>
    <a:lt1>
      <a:srgbClr val="FFFFFF"/>
    </a:lt1>
    <a:dk2>
      <a:srgbClr val="686B5D"/>
    </a:dk2>
    <a:lt2>
      <a:srgbClr val="D1D1CB"/>
    </a:lt2>
    <a:accent1>
      <a:srgbClr val="909082"/>
    </a:accent1>
    <a:accent2>
      <a:srgbClr val="809EA8"/>
    </a:accent2>
    <a:accent3>
      <a:srgbClr val="B9BAB6"/>
    </a:accent3>
    <a:accent4>
      <a:srgbClr val="DADADA"/>
    </a:accent4>
    <a:accent5>
      <a:srgbClr val="C6C6C1"/>
    </a:accent5>
    <a:accent6>
      <a:srgbClr val="738F98"/>
    </a:accent6>
    <a:hlink>
      <a:srgbClr val="FFCC66"/>
    </a:hlink>
    <a:folHlink>
      <a:srgbClr val="E9DCB9"/>
    </a:folHlink>
  </a:clrScheme>
</a:themeOverride>
</file>

<file path=ppt/theme/themeOverride2.xml><?xml version="1.0" encoding="utf-8"?>
<a:themeOverride xmlns:a="http://schemas.openxmlformats.org/drawingml/2006/main">
  <a:clrScheme name="Default Design 7">
    <a:dk1>
      <a:srgbClr val="5C1F00"/>
    </a:dk1>
    <a:lt1>
      <a:srgbClr val="FFFFFF"/>
    </a:lt1>
    <a:dk2>
      <a:srgbClr val="800000"/>
    </a:dk2>
    <a:lt2>
      <a:srgbClr val="DFD293"/>
    </a:lt2>
    <a:accent1>
      <a:srgbClr val="CC3300"/>
    </a:accent1>
    <a:accent2>
      <a:srgbClr val="BE7960"/>
    </a:accent2>
    <a:accent3>
      <a:srgbClr val="C0AAAA"/>
    </a:accent3>
    <a:accent4>
      <a:srgbClr val="DADADA"/>
    </a:accent4>
    <a:accent5>
      <a:srgbClr val="E2ADAA"/>
    </a:accent5>
    <a:accent6>
      <a:srgbClr val="AC6D56"/>
    </a:accent6>
    <a:hlink>
      <a:srgbClr val="FFFF99"/>
    </a:hlink>
    <a:folHlink>
      <a:srgbClr val="D3A219"/>
    </a:folHlink>
  </a:clrScheme>
</a:themeOverride>
</file>

<file path=ppt/theme/themeOverride3.xml><?xml version="1.0" encoding="utf-8"?>
<a:themeOverride xmlns:a="http://schemas.openxmlformats.org/drawingml/2006/main">
  <a:clrScheme name="Default Design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4.xml><?xml version="1.0" encoding="utf-8"?>
<a:themeOverride xmlns:a="http://schemas.openxmlformats.org/drawingml/2006/main">
  <a:clrScheme name="Default Design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</a:themeOverride>
</file>

<file path=ppt/theme/themeOverride5.xml><?xml version="1.0" encoding="utf-8"?>
<a:themeOverride xmlns:a="http://schemas.openxmlformats.org/drawingml/2006/main">
  <a:clrScheme name="Default Design 7">
    <a:dk1>
      <a:srgbClr val="5C1F00"/>
    </a:dk1>
    <a:lt1>
      <a:srgbClr val="FFFFFF"/>
    </a:lt1>
    <a:dk2>
      <a:srgbClr val="800000"/>
    </a:dk2>
    <a:lt2>
      <a:srgbClr val="DFD293"/>
    </a:lt2>
    <a:accent1>
      <a:srgbClr val="CC3300"/>
    </a:accent1>
    <a:accent2>
      <a:srgbClr val="BE7960"/>
    </a:accent2>
    <a:accent3>
      <a:srgbClr val="C0AAAA"/>
    </a:accent3>
    <a:accent4>
      <a:srgbClr val="DADADA"/>
    </a:accent4>
    <a:accent5>
      <a:srgbClr val="E2ADAA"/>
    </a:accent5>
    <a:accent6>
      <a:srgbClr val="AC6D56"/>
    </a:accent6>
    <a:hlink>
      <a:srgbClr val="FFFF99"/>
    </a:hlink>
    <a:folHlink>
      <a:srgbClr val="D3A219"/>
    </a:folHlink>
  </a:clrScheme>
</a:themeOverride>
</file>

<file path=ppt/theme/themeOverride6.xml><?xml version="1.0" encoding="utf-8"?>
<a:themeOverride xmlns:a="http://schemas.openxmlformats.org/drawingml/2006/main">
  <a:clrScheme name="Default Design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</a:themeOverride>
</file>

<file path=ppt/theme/themeOverride7.xml><?xml version="1.0" encoding="utf-8"?>
<a:themeOverride xmlns:a="http://schemas.openxmlformats.org/drawingml/2006/main">
  <a:clrScheme name="Default Design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861</Words>
  <Application>Microsoft Office PowerPoint</Application>
  <PresentationFormat>On-screen Show (4:3)</PresentationFormat>
  <Paragraphs>138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38</vt:i4>
      </vt:variant>
    </vt:vector>
  </HeadingPairs>
  <TitlesOfParts>
    <vt:vector size="55" baseType="lpstr">
      <vt:lpstr>ＭＳ Ｐゴシック</vt:lpstr>
      <vt:lpstr>Alba Super</vt:lpstr>
      <vt:lpstr>Arial</vt:lpstr>
      <vt:lpstr>Arial Black</vt:lpstr>
      <vt:lpstr>Batang</vt:lpstr>
      <vt:lpstr>Britannic Bold</vt:lpstr>
      <vt:lpstr>Comic Sans MS</vt:lpstr>
      <vt:lpstr>Tahoma</vt:lpstr>
      <vt:lpstr>Wingdings</vt:lpstr>
      <vt:lpstr>Default Design</vt:lpstr>
      <vt:lpstr>Glass Layers</vt:lpstr>
      <vt:lpstr>Digital Dots</vt:lpstr>
      <vt:lpstr>Ocean</vt:lpstr>
      <vt:lpstr>1_Compass</vt:lpstr>
      <vt:lpstr>2_Compass</vt:lpstr>
      <vt:lpstr>Compass</vt:lpstr>
      <vt:lpstr>3_Compass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then, choose 12 men from the tribes of Israel, one from each tribe.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set apart</vt:lpstr>
      <vt:lpstr>People from the tribe of Levi who helped the priests with their duties</vt:lpstr>
      <vt:lpstr>Descendants of the Levite Aaron whom God chose to be the worship leaders of Israel and serve in the Tabernacle</vt:lpstr>
      <vt:lpstr>A town about 15-20 miles upriver from where the Israelites crossed the Jordan</vt:lpstr>
      <vt:lpstr>The Dead Sea</vt:lpstr>
      <vt:lpstr>Every year at early summer harvest it was flooded from the spring rain, making it deeper, wider and with a strong current.</vt:lpstr>
      <vt:lpstr>A distance of about 18 inches</vt:lpstr>
      <vt:lpstr>In ancient Israel, priests often carried the ark of the covenant into battle. They marched ahead of the warriors as a symbol of God leading Israel into battle.</vt:lpstr>
    </vt:vector>
  </TitlesOfParts>
  <Company>CBR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Joyce Beathard</dc:creator>
  <cp:lastModifiedBy>Ken Stoll</cp:lastModifiedBy>
  <cp:revision>93</cp:revision>
  <dcterms:created xsi:type="dcterms:W3CDTF">2009-08-14T18:45:46Z</dcterms:created>
  <dcterms:modified xsi:type="dcterms:W3CDTF">2021-09-20T10:52:08Z</dcterms:modified>
</cp:coreProperties>
</file>