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854" r:id="rId3"/>
  </p:sldMasterIdLst>
  <p:notesMasterIdLst>
    <p:notesMasterId r:id="rId51"/>
  </p:notesMasterIdLst>
  <p:sldIdLst>
    <p:sldId id="331" r:id="rId4"/>
    <p:sldId id="293" r:id="rId5"/>
    <p:sldId id="871" r:id="rId6"/>
    <p:sldId id="872" r:id="rId7"/>
    <p:sldId id="257" r:id="rId8"/>
    <p:sldId id="300" r:id="rId9"/>
    <p:sldId id="899" r:id="rId10"/>
    <p:sldId id="900" r:id="rId11"/>
    <p:sldId id="301" r:id="rId12"/>
    <p:sldId id="275" r:id="rId13"/>
    <p:sldId id="276" r:id="rId14"/>
    <p:sldId id="277" r:id="rId15"/>
    <p:sldId id="278" r:id="rId16"/>
    <p:sldId id="328" r:id="rId17"/>
    <p:sldId id="901" r:id="rId18"/>
    <p:sldId id="302" r:id="rId19"/>
    <p:sldId id="303" r:id="rId20"/>
    <p:sldId id="902" r:id="rId21"/>
    <p:sldId id="304" r:id="rId22"/>
    <p:sldId id="281" r:id="rId23"/>
    <p:sldId id="903" r:id="rId24"/>
    <p:sldId id="904" r:id="rId25"/>
    <p:sldId id="305" r:id="rId26"/>
    <p:sldId id="325" r:id="rId27"/>
    <p:sldId id="329" r:id="rId28"/>
    <p:sldId id="306" r:id="rId29"/>
    <p:sldId id="307" r:id="rId30"/>
    <p:sldId id="330" r:id="rId31"/>
    <p:sldId id="326" r:id="rId32"/>
    <p:sldId id="309" r:id="rId33"/>
    <p:sldId id="310" r:id="rId34"/>
    <p:sldId id="905" r:id="rId35"/>
    <p:sldId id="311" r:id="rId36"/>
    <p:sldId id="312" r:id="rId37"/>
    <p:sldId id="313" r:id="rId38"/>
    <p:sldId id="314" r:id="rId39"/>
    <p:sldId id="315" r:id="rId40"/>
    <p:sldId id="316" r:id="rId41"/>
    <p:sldId id="317" r:id="rId42"/>
    <p:sldId id="318" r:id="rId43"/>
    <p:sldId id="906" r:id="rId44"/>
    <p:sldId id="319" r:id="rId45"/>
    <p:sldId id="320" r:id="rId46"/>
    <p:sldId id="321" r:id="rId47"/>
    <p:sldId id="907" r:id="rId48"/>
    <p:sldId id="322" r:id="rId49"/>
    <p:sldId id="323"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D2"/>
    <a:srgbClr val="01AFEC"/>
    <a:srgbClr val="CCCCFF"/>
    <a:srgbClr val="66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4736D35-E51B-4CF1-BED7-8F399229212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xmlns="" id="{BEE7C441-074B-447F-927D-4D50E6EBEAD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5F6275F-A1AF-43DC-B1A2-12C43E0C5AFE}" type="datetimeFigureOut">
              <a:rPr lang="en-US"/>
              <a:pPr>
                <a:defRPr/>
              </a:pPr>
              <a:t>9/20/2021</a:t>
            </a:fld>
            <a:endParaRPr lang="en-US"/>
          </a:p>
        </p:txBody>
      </p:sp>
      <p:sp>
        <p:nvSpPr>
          <p:cNvPr id="4" name="Slide Image Placeholder 3">
            <a:extLst>
              <a:ext uri="{FF2B5EF4-FFF2-40B4-BE49-F238E27FC236}">
                <a16:creationId xmlns:a16="http://schemas.microsoft.com/office/drawing/2014/main" xmlns="" id="{A7D0FBF0-4400-4795-BA33-518C80FFD14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A8780CC3-954B-4D8C-8323-1971AB58DAF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8C356E1E-46F3-4F10-9EC9-0C5A851161D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77A50AEC-41A4-4D3F-8E3A-681CA0ECAF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78427D7-0694-4591-B0FE-F0474B3646E6}" type="slidenum">
              <a:rPr lang="en-US" altLang="en-US"/>
              <a:pPr/>
              <a:t>‹#›</a:t>
            </a:fld>
            <a:endParaRPr lang="en-US" altLang="en-US"/>
          </a:p>
        </p:txBody>
      </p:sp>
    </p:spTree>
    <p:extLst>
      <p:ext uri="{BB962C8B-B14F-4D97-AF65-F5344CB8AC3E}">
        <p14:creationId xmlns:p14="http://schemas.microsoft.com/office/powerpoint/2010/main" val="2152545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427D7-0694-4591-B0FE-F0474B3646E6}" type="slidenum">
              <a:rPr lang="en-US" altLang="en-US" smtClean="0"/>
              <a:pPr/>
              <a:t>1</a:t>
            </a:fld>
            <a:endParaRPr lang="en-US" altLang="en-US"/>
          </a:p>
        </p:txBody>
      </p:sp>
    </p:spTree>
    <p:extLst>
      <p:ext uri="{BB962C8B-B14F-4D97-AF65-F5344CB8AC3E}">
        <p14:creationId xmlns:p14="http://schemas.microsoft.com/office/powerpoint/2010/main" val="142722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8427D7-0694-4591-B0FE-F0474B3646E6}" type="slidenum">
              <a:rPr lang="en-US" altLang="en-US" smtClean="0"/>
              <a:pPr/>
              <a:t>19</a:t>
            </a:fld>
            <a:endParaRPr lang="en-US" altLang="en-US"/>
          </a:p>
        </p:txBody>
      </p:sp>
    </p:spTree>
    <p:extLst>
      <p:ext uri="{BB962C8B-B14F-4D97-AF65-F5344CB8AC3E}">
        <p14:creationId xmlns:p14="http://schemas.microsoft.com/office/powerpoint/2010/main" val="109202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153945C7-A23E-4F16-9A7E-08EC61CE04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1CDA9865-D0DB-4729-997F-A70FB4197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xmlns="" id="{BFAA7446-57DE-4B8C-AE64-F844827A58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56BBC9-A65C-4CA2-BC3E-B7DA1072284F}" type="slidenum">
              <a:rPr lang="en-US" altLang="en-US"/>
              <a:pPr/>
              <a:t>25</a:t>
            </a:fld>
            <a:endParaRPr lang="en-US" altLang="en-US"/>
          </a:p>
        </p:txBody>
      </p:sp>
    </p:spTree>
    <p:extLst>
      <p:ext uri="{BB962C8B-B14F-4D97-AF65-F5344CB8AC3E}">
        <p14:creationId xmlns:p14="http://schemas.microsoft.com/office/powerpoint/2010/main" val="160035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C333B0C5-75E8-422A-A749-E0B7F433DA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C3419358-4137-460A-8BF0-67B4CC8D1A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xmlns="" id="{5B2EB57A-52F4-45FC-BFC6-6F14D1632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912484-A341-4671-9BBC-28CE775D77F9}" type="slidenum">
              <a:rPr lang="en-US" altLang="en-US"/>
              <a:pPr/>
              <a:t>28</a:t>
            </a:fld>
            <a:endParaRPr lang="en-US" altLang="en-US"/>
          </a:p>
        </p:txBody>
      </p:sp>
    </p:spTree>
    <p:extLst>
      <p:ext uri="{BB962C8B-B14F-4D97-AF65-F5344CB8AC3E}">
        <p14:creationId xmlns:p14="http://schemas.microsoft.com/office/powerpoint/2010/main" val="264526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BF44DC40-865C-4AEA-BBF3-C6FDEA41DF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7B28576-55C2-42F1-9192-36CB1757E1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582D571-0CE4-49B6-A060-E6108DF8F64F}"/>
              </a:ext>
            </a:extLst>
          </p:cNvPr>
          <p:cNvSpPr>
            <a:spLocks noGrp="1" noChangeArrowheads="1"/>
          </p:cNvSpPr>
          <p:nvPr>
            <p:ph type="sldNum" sz="quarter" idx="12"/>
          </p:nvPr>
        </p:nvSpPr>
        <p:spPr>
          <a:ln/>
        </p:spPr>
        <p:txBody>
          <a:bodyPr/>
          <a:lstStyle>
            <a:lvl1pPr>
              <a:defRPr/>
            </a:lvl1pPr>
          </a:lstStyle>
          <a:p>
            <a:fld id="{2C9FA21B-2964-4410-9D3C-9820FCC56BF5}" type="slidenum">
              <a:rPr lang="en-US" altLang="en-US"/>
              <a:pPr/>
              <a:t>‹#›</a:t>
            </a:fld>
            <a:endParaRPr lang="en-US" altLang="en-US"/>
          </a:p>
        </p:txBody>
      </p:sp>
    </p:spTree>
    <p:extLst>
      <p:ext uri="{BB962C8B-B14F-4D97-AF65-F5344CB8AC3E}">
        <p14:creationId xmlns:p14="http://schemas.microsoft.com/office/powerpoint/2010/main" val="425069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D74AE9C-9B66-4081-9974-4F6CDAB640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DBFAC5ED-94E2-48C0-9237-1EA9F672D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D15C7BD-5D0F-43B2-90E0-EABC57110B50}"/>
              </a:ext>
            </a:extLst>
          </p:cNvPr>
          <p:cNvSpPr>
            <a:spLocks noGrp="1" noChangeArrowheads="1"/>
          </p:cNvSpPr>
          <p:nvPr>
            <p:ph type="sldNum" sz="quarter" idx="12"/>
          </p:nvPr>
        </p:nvSpPr>
        <p:spPr>
          <a:ln/>
        </p:spPr>
        <p:txBody>
          <a:bodyPr/>
          <a:lstStyle>
            <a:lvl1pPr>
              <a:defRPr/>
            </a:lvl1pPr>
          </a:lstStyle>
          <a:p>
            <a:fld id="{7B0C2E38-F040-4637-B7AD-D52D6E02B800}" type="slidenum">
              <a:rPr lang="en-US" altLang="en-US"/>
              <a:pPr/>
              <a:t>‹#›</a:t>
            </a:fld>
            <a:endParaRPr lang="en-US" altLang="en-US"/>
          </a:p>
        </p:txBody>
      </p:sp>
    </p:spTree>
    <p:extLst>
      <p:ext uri="{BB962C8B-B14F-4D97-AF65-F5344CB8AC3E}">
        <p14:creationId xmlns:p14="http://schemas.microsoft.com/office/powerpoint/2010/main" val="220508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D6980C3-F5BC-4683-996D-30C42F754F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CD4693D-2568-46D5-B832-F938337BD5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ADBFF74-829F-4C32-9651-3B636880C309}"/>
              </a:ext>
            </a:extLst>
          </p:cNvPr>
          <p:cNvSpPr>
            <a:spLocks noGrp="1" noChangeArrowheads="1"/>
          </p:cNvSpPr>
          <p:nvPr>
            <p:ph type="sldNum" sz="quarter" idx="12"/>
          </p:nvPr>
        </p:nvSpPr>
        <p:spPr>
          <a:ln/>
        </p:spPr>
        <p:txBody>
          <a:bodyPr/>
          <a:lstStyle>
            <a:lvl1pPr>
              <a:defRPr/>
            </a:lvl1pPr>
          </a:lstStyle>
          <a:p>
            <a:fld id="{DFD93FE6-0A8E-41F9-BA8F-CE249BD9D46E}" type="slidenum">
              <a:rPr lang="en-US" altLang="en-US"/>
              <a:pPr/>
              <a:t>‹#›</a:t>
            </a:fld>
            <a:endParaRPr lang="en-US" altLang="en-US"/>
          </a:p>
        </p:txBody>
      </p:sp>
    </p:spTree>
    <p:extLst>
      <p:ext uri="{BB962C8B-B14F-4D97-AF65-F5344CB8AC3E}">
        <p14:creationId xmlns:p14="http://schemas.microsoft.com/office/powerpoint/2010/main" val="257951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4994"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8499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xmlns="" id="{E7CD4A38-B928-41F8-9E06-52AC1DEA10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C9A768D-8FA1-4A1D-BEEA-2CDC81A6C9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0C1DC5D-DB37-49BB-84E6-0F93DDFCF237}"/>
              </a:ext>
            </a:extLst>
          </p:cNvPr>
          <p:cNvSpPr>
            <a:spLocks noGrp="1" noChangeArrowheads="1"/>
          </p:cNvSpPr>
          <p:nvPr>
            <p:ph type="sldNum" sz="quarter" idx="12"/>
          </p:nvPr>
        </p:nvSpPr>
        <p:spPr>
          <a:ln/>
        </p:spPr>
        <p:txBody>
          <a:bodyPr/>
          <a:lstStyle>
            <a:lvl1pPr>
              <a:defRPr/>
            </a:lvl1pPr>
          </a:lstStyle>
          <a:p>
            <a:fld id="{4AE5CFD8-0CEC-4F41-B102-50F729767379}" type="slidenum">
              <a:rPr lang="en-US" altLang="en-US"/>
              <a:pPr/>
              <a:t>‹#›</a:t>
            </a:fld>
            <a:endParaRPr lang="en-US" altLang="en-US"/>
          </a:p>
        </p:txBody>
      </p:sp>
    </p:spTree>
    <p:extLst>
      <p:ext uri="{BB962C8B-B14F-4D97-AF65-F5344CB8AC3E}">
        <p14:creationId xmlns:p14="http://schemas.microsoft.com/office/powerpoint/2010/main" val="340660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9EC9184-1DCE-4740-A79A-21B28BBBE9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5AF003A-AE4E-4D97-B357-A8D529569C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253CF8E-B825-4512-AA1E-E2B589873E70}"/>
              </a:ext>
            </a:extLst>
          </p:cNvPr>
          <p:cNvSpPr>
            <a:spLocks noGrp="1" noChangeArrowheads="1"/>
          </p:cNvSpPr>
          <p:nvPr>
            <p:ph type="sldNum" sz="quarter" idx="12"/>
          </p:nvPr>
        </p:nvSpPr>
        <p:spPr>
          <a:ln/>
        </p:spPr>
        <p:txBody>
          <a:bodyPr/>
          <a:lstStyle>
            <a:lvl1pPr>
              <a:defRPr/>
            </a:lvl1pPr>
          </a:lstStyle>
          <a:p>
            <a:fld id="{E0CAFCC5-B9EF-4C2E-8605-F25A448C79E1}" type="slidenum">
              <a:rPr lang="en-US" altLang="en-US"/>
              <a:pPr/>
              <a:t>‹#›</a:t>
            </a:fld>
            <a:endParaRPr lang="en-US" altLang="en-US"/>
          </a:p>
        </p:txBody>
      </p:sp>
    </p:spTree>
    <p:extLst>
      <p:ext uri="{BB962C8B-B14F-4D97-AF65-F5344CB8AC3E}">
        <p14:creationId xmlns:p14="http://schemas.microsoft.com/office/powerpoint/2010/main" val="3287800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41960258-1AC9-40D1-AE8D-B7ABA7CFB0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55F73FE-B6EF-4F79-A589-C23A113394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5D6072B-0BF8-49B4-BC03-6765F12E63B6}"/>
              </a:ext>
            </a:extLst>
          </p:cNvPr>
          <p:cNvSpPr>
            <a:spLocks noGrp="1" noChangeArrowheads="1"/>
          </p:cNvSpPr>
          <p:nvPr>
            <p:ph type="sldNum" sz="quarter" idx="12"/>
          </p:nvPr>
        </p:nvSpPr>
        <p:spPr>
          <a:ln/>
        </p:spPr>
        <p:txBody>
          <a:bodyPr/>
          <a:lstStyle>
            <a:lvl1pPr>
              <a:defRPr/>
            </a:lvl1pPr>
          </a:lstStyle>
          <a:p>
            <a:fld id="{604D9DEC-B5D3-4399-8A73-FE9B3217B8CF}" type="slidenum">
              <a:rPr lang="en-US" altLang="en-US"/>
              <a:pPr/>
              <a:t>‹#›</a:t>
            </a:fld>
            <a:endParaRPr lang="en-US" altLang="en-US"/>
          </a:p>
        </p:txBody>
      </p:sp>
    </p:spTree>
    <p:extLst>
      <p:ext uri="{BB962C8B-B14F-4D97-AF65-F5344CB8AC3E}">
        <p14:creationId xmlns:p14="http://schemas.microsoft.com/office/powerpoint/2010/main" val="332731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01B83A79-6E1D-4F03-B786-38D7BCF2C1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F7AFED63-6CA2-4E45-A6A8-0A23E2F962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097B9D0-A04B-4938-91A7-E0452909A6A5}"/>
              </a:ext>
            </a:extLst>
          </p:cNvPr>
          <p:cNvSpPr>
            <a:spLocks noGrp="1" noChangeArrowheads="1"/>
          </p:cNvSpPr>
          <p:nvPr>
            <p:ph type="sldNum" sz="quarter" idx="12"/>
          </p:nvPr>
        </p:nvSpPr>
        <p:spPr>
          <a:ln/>
        </p:spPr>
        <p:txBody>
          <a:bodyPr/>
          <a:lstStyle>
            <a:lvl1pPr>
              <a:defRPr/>
            </a:lvl1pPr>
          </a:lstStyle>
          <a:p>
            <a:fld id="{BFF4A162-E37C-4846-B05F-4135CA440EA2}" type="slidenum">
              <a:rPr lang="en-US" altLang="en-US"/>
              <a:pPr/>
              <a:t>‹#›</a:t>
            </a:fld>
            <a:endParaRPr lang="en-US" altLang="en-US"/>
          </a:p>
        </p:txBody>
      </p:sp>
    </p:spTree>
    <p:extLst>
      <p:ext uri="{BB962C8B-B14F-4D97-AF65-F5344CB8AC3E}">
        <p14:creationId xmlns:p14="http://schemas.microsoft.com/office/powerpoint/2010/main" val="388294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8A282EE-D52E-4414-8E4A-FA3558566A9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7099A605-B854-4388-8CFB-32F2B7EDD1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58A5D70A-8A56-4FA7-B40C-6DC6FFF5E878}"/>
              </a:ext>
            </a:extLst>
          </p:cNvPr>
          <p:cNvSpPr>
            <a:spLocks noGrp="1" noChangeArrowheads="1"/>
          </p:cNvSpPr>
          <p:nvPr>
            <p:ph type="sldNum" sz="quarter" idx="12"/>
          </p:nvPr>
        </p:nvSpPr>
        <p:spPr>
          <a:ln/>
        </p:spPr>
        <p:txBody>
          <a:bodyPr/>
          <a:lstStyle>
            <a:lvl1pPr>
              <a:defRPr/>
            </a:lvl1pPr>
          </a:lstStyle>
          <a:p>
            <a:fld id="{CEE43C8C-0853-4FDE-8A49-98DFF9C4F9EC}" type="slidenum">
              <a:rPr lang="en-US" altLang="en-US"/>
              <a:pPr/>
              <a:t>‹#›</a:t>
            </a:fld>
            <a:endParaRPr lang="en-US" altLang="en-US"/>
          </a:p>
        </p:txBody>
      </p:sp>
    </p:spTree>
    <p:extLst>
      <p:ext uri="{BB962C8B-B14F-4D97-AF65-F5344CB8AC3E}">
        <p14:creationId xmlns:p14="http://schemas.microsoft.com/office/powerpoint/2010/main" val="2880188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B2CC0F9-E8DA-40E1-AD9D-E826FE0DB32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9F690F84-964B-482B-9DCC-0176B975D4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19A2CC7-8A43-4A6A-A989-BBCD7E41396E}"/>
              </a:ext>
            </a:extLst>
          </p:cNvPr>
          <p:cNvSpPr>
            <a:spLocks noGrp="1" noChangeArrowheads="1"/>
          </p:cNvSpPr>
          <p:nvPr>
            <p:ph type="sldNum" sz="quarter" idx="12"/>
          </p:nvPr>
        </p:nvSpPr>
        <p:spPr>
          <a:ln/>
        </p:spPr>
        <p:txBody>
          <a:bodyPr/>
          <a:lstStyle>
            <a:lvl1pPr>
              <a:defRPr/>
            </a:lvl1pPr>
          </a:lstStyle>
          <a:p>
            <a:fld id="{937DD94D-BBA8-42E9-888F-EA2EF90F3D16}" type="slidenum">
              <a:rPr lang="en-US" altLang="en-US"/>
              <a:pPr/>
              <a:t>‹#›</a:t>
            </a:fld>
            <a:endParaRPr lang="en-US" altLang="en-US"/>
          </a:p>
        </p:txBody>
      </p:sp>
    </p:spTree>
    <p:extLst>
      <p:ext uri="{BB962C8B-B14F-4D97-AF65-F5344CB8AC3E}">
        <p14:creationId xmlns:p14="http://schemas.microsoft.com/office/powerpoint/2010/main" val="90582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E6053D9-5649-485C-AA97-0AFBDA9D7A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B44A35BB-D639-456E-9203-6B08374B7A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AB004862-C56D-4B58-B5D0-2B3EEE87FC98}"/>
              </a:ext>
            </a:extLst>
          </p:cNvPr>
          <p:cNvSpPr>
            <a:spLocks noGrp="1" noChangeArrowheads="1"/>
          </p:cNvSpPr>
          <p:nvPr>
            <p:ph type="sldNum" sz="quarter" idx="12"/>
          </p:nvPr>
        </p:nvSpPr>
        <p:spPr>
          <a:ln/>
        </p:spPr>
        <p:txBody>
          <a:bodyPr/>
          <a:lstStyle>
            <a:lvl1pPr>
              <a:defRPr/>
            </a:lvl1pPr>
          </a:lstStyle>
          <a:p>
            <a:fld id="{4593AF8D-F62F-4908-8DE4-5DC550FCD5DD}" type="slidenum">
              <a:rPr lang="en-US" altLang="en-US"/>
              <a:pPr/>
              <a:t>‹#›</a:t>
            </a:fld>
            <a:endParaRPr lang="en-US" altLang="en-US"/>
          </a:p>
        </p:txBody>
      </p:sp>
    </p:spTree>
    <p:extLst>
      <p:ext uri="{BB962C8B-B14F-4D97-AF65-F5344CB8AC3E}">
        <p14:creationId xmlns:p14="http://schemas.microsoft.com/office/powerpoint/2010/main" val="138342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2D7C456-F274-4E2B-A713-777CA3A87B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6EE9D3D-9904-45DE-8CA4-6CD6A88E2A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7948C7F-5179-4044-B819-40D89E11A83B}"/>
              </a:ext>
            </a:extLst>
          </p:cNvPr>
          <p:cNvSpPr>
            <a:spLocks noGrp="1" noChangeArrowheads="1"/>
          </p:cNvSpPr>
          <p:nvPr>
            <p:ph type="sldNum" sz="quarter" idx="12"/>
          </p:nvPr>
        </p:nvSpPr>
        <p:spPr>
          <a:ln/>
        </p:spPr>
        <p:txBody>
          <a:bodyPr/>
          <a:lstStyle>
            <a:lvl1pPr>
              <a:defRPr/>
            </a:lvl1pPr>
          </a:lstStyle>
          <a:p>
            <a:fld id="{93F55E98-EF3C-4C64-87DA-E10DECB2185D}" type="slidenum">
              <a:rPr lang="en-US" altLang="en-US"/>
              <a:pPr/>
              <a:t>‹#›</a:t>
            </a:fld>
            <a:endParaRPr lang="en-US" altLang="en-US"/>
          </a:p>
        </p:txBody>
      </p:sp>
    </p:spTree>
    <p:extLst>
      <p:ext uri="{BB962C8B-B14F-4D97-AF65-F5344CB8AC3E}">
        <p14:creationId xmlns:p14="http://schemas.microsoft.com/office/powerpoint/2010/main" val="403000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517C9BD-1A8A-4D7F-AA11-4DE2D0128B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8BB08C5-C440-4E08-822C-B02A1C31D5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F9FAE61-8A6B-40B2-A03B-31D3BEA8B1BB}"/>
              </a:ext>
            </a:extLst>
          </p:cNvPr>
          <p:cNvSpPr>
            <a:spLocks noGrp="1" noChangeArrowheads="1"/>
          </p:cNvSpPr>
          <p:nvPr>
            <p:ph type="sldNum" sz="quarter" idx="12"/>
          </p:nvPr>
        </p:nvSpPr>
        <p:spPr>
          <a:ln/>
        </p:spPr>
        <p:txBody>
          <a:bodyPr/>
          <a:lstStyle>
            <a:lvl1pPr>
              <a:defRPr/>
            </a:lvl1pPr>
          </a:lstStyle>
          <a:p>
            <a:fld id="{700ABD18-E857-4DBD-B551-5E1E8584046B}" type="slidenum">
              <a:rPr lang="en-US" altLang="en-US"/>
              <a:pPr/>
              <a:t>‹#›</a:t>
            </a:fld>
            <a:endParaRPr lang="en-US" altLang="en-US"/>
          </a:p>
        </p:txBody>
      </p:sp>
    </p:spTree>
    <p:extLst>
      <p:ext uri="{BB962C8B-B14F-4D97-AF65-F5344CB8AC3E}">
        <p14:creationId xmlns:p14="http://schemas.microsoft.com/office/powerpoint/2010/main" val="1089142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7614BBD7-14E0-4015-BE53-50627E846B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4351C986-58E0-4618-9334-DD8398E30D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3A6909A-CAE4-4327-A975-EEAE0FC9C8FC}"/>
              </a:ext>
            </a:extLst>
          </p:cNvPr>
          <p:cNvSpPr>
            <a:spLocks noGrp="1" noChangeArrowheads="1"/>
          </p:cNvSpPr>
          <p:nvPr>
            <p:ph type="sldNum" sz="quarter" idx="12"/>
          </p:nvPr>
        </p:nvSpPr>
        <p:spPr>
          <a:ln/>
        </p:spPr>
        <p:txBody>
          <a:bodyPr/>
          <a:lstStyle>
            <a:lvl1pPr>
              <a:defRPr/>
            </a:lvl1pPr>
          </a:lstStyle>
          <a:p>
            <a:fld id="{BB7DC3FA-AA3D-49B8-A6D1-2E9A2FDADB28}" type="slidenum">
              <a:rPr lang="en-US" altLang="en-US"/>
              <a:pPr/>
              <a:t>‹#›</a:t>
            </a:fld>
            <a:endParaRPr lang="en-US" altLang="en-US"/>
          </a:p>
        </p:txBody>
      </p:sp>
    </p:spTree>
    <p:extLst>
      <p:ext uri="{BB962C8B-B14F-4D97-AF65-F5344CB8AC3E}">
        <p14:creationId xmlns:p14="http://schemas.microsoft.com/office/powerpoint/2010/main" val="859011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3C303DE-2817-47A1-AAFB-CB2EC09C88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4707615-782E-4EB7-856C-79A40D7203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CE044E9-9D20-40FC-9AB1-F0CAE3363FE6}"/>
              </a:ext>
            </a:extLst>
          </p:cNvPr>
          <p:cNvSpPr>
            <a:spLocks noGrp="1" noChangeArrowheads="1"/>
          </p:cNvSpPr>
          <p:nvPr>
            <p:ph type="sldNum" sz="quarter" idx="12"/>
          </p:nvPr>
        </p:nvSpPr>
        <p:spPr>
          <a:ln/>
        </p:spPr>
        <p:txBody>
          <a:bodyPr/>
          <a:lstStyle>
            <a:lvl1pPr>
              <a:defRPr/>
            </a:lvl1pPr>
          </a:lstStyle>
          <a:p>
            <a:fld id="{55BC822F-D618-475C-8794-4409057A2E04}" type="slidenum">
              <a:rPr lang="en-US" altLang="en-US"/>
              <a:pPr/>
              <a:t>‹#›</a:t>
            </a:fld>
            <a:endParaRPr lang="en-US" altLang="en-US"/>
          </a:p>
        </p:txBody>
      </p:sp>
    </p:spTree>
    <p:extLst>
      <p:ext uri="{BB962C8B-B14F-4D97-AF65-F5344CB8AC3E}">
        <p14:creationId xmlns:p14="http://schemas.microsoft.com/office/powerpoint/2010/main" val="2349460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317935C-AD90-47C7-9AAF-CE8988CE8C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04E9444-5443-4239-9045-2F170C4807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60AB4DA-6F43-4861-B6A3-89B10FEFD08A}"/>
              </a:ext>
            </a:extLst>
          </p:cNvPr>
          <p:cNvSpPr>
            <a:spLocks noGrp="1" noChangeArrowheads="1"/>
          </p:cNvSpPr>
          <p:nvPr>
            <p:ph type="sldNum" sz="quarter" idx="12"/>
          </p:nvPr>
        </p:nvSpPr>
        <p:spPr>
          <a:ln/>
        </p:spPr>
        <p:txBody>
          <a:bodyPr/>
          <a:lstStyle>
            <a:lvl1pPr>
              <a:defRPr/>
            </a:lvl1pPr>
          </a:lstStyle>
          <a:p>
            <a:fld id="{F83C6B03-7467-4680-85E7-3FFB000039E5}" type="slidenum">
              <a:rPr lang="en-US" altLang="en-US"/>
              <a:pPr/>
              <a:t>‹#›</a:t>
            </a:fld>
            <a:endParaRPr lang="en-US" altLang="en-US"/>
          </a:p>
        </p:txBody>
      </p:sp>
    </p:spTree>
    <p:extLst>
      <p:ext uri="{BB962C8B-B14F-4D97-AF65-F5344CB8AC3E}">
        <p14:creationId xmlns:p14="http://schemas.microsoft.com/office/powerpoint/2010/main" val="3310960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xmlns="" id="{99FD6BB9-EB6A-43B0-96B5-F822B796AE4F}"/>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Rectangle 155">
            <a:extLst>
              <a:ext uri="{FF2B5EF4-FFF2-40B4-BE49-F238E27FC236}">
                <a16:creationId xmlns:a16="http://schemas.microsoft.com/office/drawing/2014/main" xmlns="" id="{55684C58-2DB9-4602-8D9F-0B79CF4CE78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6">
            <a:extLst>
              <a:ext uri="{FF2B5EF4-FFF2-40B4-BE49-F238E27FC236}">
                <a16:creationId xmlns:a16="http://schemas.microsoft.com/office/drawing/2014/main" xmlns="" id="{877C33E3-8098-45C3-96D4-9FBD3EC0BF4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5CFCED-4E82-45B5-92E6-2C4D44C69BF5}"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0475554"/>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xmlns="" id="{E7B327DD-1DB5-4AA8-AE9F-4815F29CE2F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155">
            <a:extLst>
              <a:ext uri="{FF2B5EF4-FFF2-40B4-BE49-F238E27FC236}">
                <a16:creationId xmlns:a16="http://schemas.microsoft.com/office/drawing/2014/main" xmlns="" id="{0CD2FA9A-259A-4F24-9137-25B2A80B6C6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156">
            <a:extLst>
              <a:ext uri="{FF2B5EF4-FFF2-40B4-BE49-F238E27FC236}">
                <a16:creationId xmlns:a16="http://schemas.microsoft.com/office/drawing/2014/main" xmlns="" id="{6C620374-8DCF-4B10-A5AF-CAECB4ADB23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F9845F-A7DD-4891-BF11-9B7889E8509B}" type="slidenum">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901687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7FE7293-E38D-4CA9-BC9B-29EB3A9851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DDED170-511D-4377-BC0E-36264BA96E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F31738E-8EE3-4E65-A012-6C9F9EA8692C}"/>
              </a:ext>
            </a:extLst>
          </p:cNvPr>
          <p:cNvSpPr>
            <a:spLocks noGrp="1" noChangeArrowheads="1"/>
          </p:cNvSpPr>
          <p:nvPr>
            <p:ph type="sldNum" sz="quarter" idx="12"/>
          </p:nvPr>
        </p:nvSpPr>
        <p:spPr>
          <a:ln/>
        </p:spPr>
        <p:txBody>
          <a:bodyPr/>
          <a:lstStyle>
            <a:lvl1pPr>
              <a:defRPr/>
            </a:lvl1pPr>
          </a:lstStyle>
          <a:p>
            <a:fld id="{3FB6EC3D-9177-4546-A029-CD61670EB474}" type="slidenum">
              <a:rPr lang="en-US" altLang="en-US"/>
              <a:pPr/>
              <a:t>‹#›</a:t>
            </a:fld>
            <a:endParaRPr lang="en-US" altLang="en-US"/>
          </a:p>
        </p:txBody>
      </p:sp>
    </p:spTree>
    <p:extLst>
      <p:ext uri="{BB962C8B-B14F-4D97-AF65-F5344CB8AC3E}">
        <p14:creationId xmlns:p14="http://schemas.microsoft.com/office/powerpoint/2010/main" val="177519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809CF3B2-CEC0-4ED6-B302-DCC31B8D61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2BC7E83-E672-4433-BE45-4E6587017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70FC66D-CBBC-48DF-87FF-E6229CBD32C3}"/>
              </a:ext>
            </a:extLst>
          </p:cNvPr>
          <p:cNvSpPr>
            <a:spLocks noGrp="1" noChangeArrowheads="1"/>
          </p:cNvSpPr>
          <p:nvPr>
            <p:ph type="sldNum" sz="quarter" idx="12"/>
          </p:nvPr>
        </p:nvSpPr>
        <p:spPr>
          <a:ln/>
        </p:spPr>
        <p:txBody>
          <a:bodyPr/>
          <a:lstStyle>
            <a:lvl1pPr>
              <a:defRPr/>
            </a:lvl1pPr>
          </a:lstStyle>
          <a:p>
            <a:fld id="{5075FD07-AC13-4806-BE65-22E577678A0E}" type="slidenum">
              <a:rPr lang="en-US" altLang="en-US"/>
              <a:pPr/>
              <a:t>‹#›</a:t>
            </a:fld>
            <a:endParaRPr lang="en-US" altLang="en-US"/>
          </a:p>
        </p:txBody>
      </p:sp>
    </p:spTree>
    <p:extLst>
      <p:ext uri="{BB962C8B-B14F-4D97-AF65-F5344CB8AC3E}">
        <p14:creationId xmlns:p14="http://schemas.microsoft.com/office/powerpoint/2010/main" val="256692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DF154710-A6EE-4E03-B3DF-8C097B7264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3F51C2B2-9D43-4684-8EF9-B230DD01DE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990548F6-3728-4140-AAE4-9F7C29C91137}"/>
              </a:ext>
            </a:extLst>
          </p:cNvPr>
          <p:cNvSpPr>
            <a:spLocks noGrp="1" noChangeArrowheads="1"/>
          </p:cNvSpPr>
          <p:nvPr>
            <p:ph type="sldNum" sz="quarter" idx="12"/>
          </p:nvPr>
        </p:nvSpPr>
        <p:spPr>
          <a:ln/>
        </p:spPr>
        <p:txBody>
          <a:bodyPr/>
          <a:lstStyle>
            <a:lvl1pPr>
              <a:defRPr/>
            </a:lvl1pPr>
          </a:lstStyle>
          <a:p>
            <a:fld id="{9EF7D9F4-DC09-4E33-A47E-393B68F97A91}" type="slidenum">
              <a:rPr lang="en-US" altLang="en-US"/>
              <a:pPr/>
              <a:t>‹#›</a:t>
            </a:fld>
            <a:endParaRPr lang="en-US" altLang="en-US"/>
          </a:p>
        </p:txBody>
      </p:sp>
    </p:spTree>
    <p:extLst>
      <p:ext uri="{BB962C8B-B14F-4D97-AF65-F5344CB8AC3E}">
        <p14:creationId xmlns:p14="http://schemas.microsoft.com/office/powerpoint/2010/main" val="208295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EF2DF050-2597-4E6D-B535-8C2F96062BF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5F8C218A-18CC-4819-8AD7-26931C9C8D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989051B-7612-4774-9DFB-ECD1C4929283}"/>
              </a:ext>
            </a:extLst>
          </p:cNvPr>
          <p:cNvSpPr>
            <a:spLocks noGrp="1" noChangeArrowheads="1"/>
          </p:cNvSpPr>
          <p:nvPr>
            <p:ph type="sldNum" sz="quarter" idx="12"/>
          </p:nvPr>
        </p:nvSpPr>
        <p:spPr>
          <a:ln/>
        </p:spPr>
        <p:txBody>
          <a:bodyPr/>
          <a:lstStyle>
            <a:lvl1pPr>
              <a:defRPr/>
            </a:lvl1pPr>
          </a:lstStyle>
          <a:p>
            <a:fld id="{991F8C9E-4940-4FEC-9CF1-97C9D55FA3F1}" type="slidenum">
              <a:rPr lang="en-US" altLang="en-US"/>
              <a:pPr/>
              <a:t>‹#›</a:t>
            </a:fld>
            <a:endParaRPr lang="en-US" altLang="en-US"/>
          </a:p>
        </p:txBody>
      </p:sp>
    </p:spTree>
    <p:extLst>
      <p:ext uri="{BB962C8B-B14F-4D97-AF65-F5344CB8AC3E}">
        <p14:creationId xmlns:p14="http://schemas.microsoft.com/office/powerpoint/2010/main" val="287911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7872F82-0884-40B5-9EC6-4488F23C04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9ADD61CD-6C2C-4729-A762-3F9F40B2D8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B4C8130E-4FC7-4764-A02A-0FC183422A7E}"/>
              </a:ext>
            </a:extLst>
          </p:cNvPr>
          <p:cNvSpPr>
            <a:spLocks noGrp="1" noChangeArrowheads="1"/>
          </p:cNvSpPr>
          <p:nvPr>
            <p:ph type="sldNum" sz="quarter" idx="12"/>
          </p:nvPr>
        </p:nvSpPr>
        <p:spPr>
          <a:ln/>
        </p:spPr>
        <p:txBody>
          <a:bodyPr/>
          <a:lstStyle>
            <a:lvl1pPr>
              <a:defRPr/>
            </a:lvl1pPr>
          </a:lstStyle>
          <a:p>
            <a:fld id="{519A86BA-785C-4EED-AC1B-3658C52F690C}" type="slidenum">
              <a:rPr lang="en-US" altLang="en-US"/>
              <a:pPr/>
              <a:t>‹#›</a:t>
            </a:fld>
            <a:endParaRPr lang="en-US" altLang="en-US"/>
          </a:p>
        </p:txBody>
      </p:sp>
    </p:spTree>
    <p:extLst>
      <p:ext uri="{BB962C8B-B14F-4D97-AF65-F5344CB8AC3E}">
        <p14:creationId xmlns:p14="http://schemas.microsoft.com/office/powerpoint/2010/main" val="344049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8948F99-B9AC-4497-B2B9-E371B75CBDB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7E15DF7-C003-4C1B-9412-0212B091DF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9208E0C-FF73-4227-8686-43748A0F5866}"/>
              </a:ext>
            </a:extLst>
          </p:cNvPr>
          <p:cNvSpPr>
            <a:spLocks noGrp="1" noChangeArrowheads="1"/>
          </p:cNvSpPr>
          <p:nvPr>
            <p:ph type="sldNum" sz="quarter" idx="12"/>
          </p:nvPr>
        </p:nvSpPr>
        <p:spPr>
          <a:ln/>
        </p:spPr>
        <p:txBody>
          <a:bodyPr/>
          <a:lstStyle>
            <a:lvl1pPr>
              <a:defRPr/>
            </a:lvl1pPr>
          </a:lstStyle>
          <a:p>
            <a:fld id="{76C2B8D1-7E5B-458B-BB77-28A3C5898DC0}" type="slidenum">
              <a:rPr lang="en-US" altLang="en-US"/>
              <a:pPr/>
              <a:t>‹#›</a:t>
            </a:fld>
            <a:endParaRPr lang="en-US" altLang="en-US"/>
          </a:p>
        </p:txBody>
      </p:sp>
    </p:spTree>
    <p:extLst>
      <p:ext uri="{BB962C8B-B14F-4D97-AF65-F5344CB8AC3E}">
        <p14:creationId xmlns:p14="http://schemas.microsoft.com/office/powerpoint/2010/main" val="1847347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5164099-F871-40DB-9CDB-8ECA088D7E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0061DCA-EEA1-4B16-8E6C-D04689CCCC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D1A1A50-2061-4052-8C6B-F78A8DCFE524}"/>
              </a:ext>
            </a:extLst>
          </p:cNvPr>
          <p:cNvSpPr>
            <a:spLocks noGrp="1" noChangeArrowheads="1"/>
          </p:cNvSpPr>
          <p:nvPr>
            <p:ph type="sldNum" sz="quarter" idx="12"/>
          </p:nvPr>
        </p:nvSpPr>
        <p:spPr>
          <a:ln/>
        </p:spPr>
        <p:txBody>
          <a:bodyPr/>
          <a:lstStyle>
            <a:lvl1pPr>
              <a:defRPr/>
            </a:lvl1pPr>
          </a:lstStyle>
          <a:p>
            <a:fld id="{9B9455CE-0D37-4B0C-B1D1-509C90890370}" type="slidenum">
              <a:rPr lang="en-US" altLang="en-US"/>
              <a:pPr/>
              <a:t>‹#›</a:t>
            </a:fld>
            <a:endParaRPr lang="en-US" altLang="en-US"/>
          </a:p>
        </p:txBody>
      </p:sp>
    </p:spTree>
    <p:extLst>
      <p:ext uri="{BB962C8B-B14F-4D97-AF65-F5344CB8AC3E}">
        <p14:creationId xmlns:p14="http://schemas.microsoft.com/office/powerpoint/2010/main" val="26398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B11C2D1C-8ECA-44AC-9BD8-79819CF33C2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05CBDE58-3B7D-4A67-91E1-510A03C08D3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6DE92374-79DC-4145-8E43-B684B9FE922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07E6988D-271E-43AB-B919-A1817B45B60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8D8113DA-9B66-4002-946B-1FDF9BD89EC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C25D575-787E-4045-8E88-CC8FA6CB69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a:gra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xmlns="" id="{CAF10514-2CF3-48F3-A303-BDE9949EC67B}"/>
              </a:ext>
            </a:extLst>
          </p:cNvPr>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a:extLst>
              <a:ext uri="{FF2B5EF4-FFF2-40B4-BE49-F238E27FC236}">
                <a16:creationId xmlns:a16="http://schemas.microsoft.com/office/drawing/2014/main" xmlns="" id="{4B1BD9B5-069B-403A-A151-131B0BB3AA48}"/>
              </a:ext>
            </a:extLst>
          </p:cNvPr>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2" name="Rectangle 4">
            <a:extLst>
              <a:ext uri="{FF2B5EF4-FFF2-40B4-BE49-F238E27FC236}">
                <a16:creationId xmlns:a16="http://schemas.microsoft.com/office/drawing/2014/main" xmlns="" id="{9B91C12F-0C23-4F1B-AD8A-E499091F8510}"/>
              </a:ext>
            </a:extLst>
          </p:cNvPr>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3973" name="Rectangle 5">
            <a:extLst>
              <a:ext uri="{FF2B5EF4-FFF2-40B4-BE49-F238E27FC236}">
                <a16:creationId xmlns:a16="http://schemas.microsoft.com/office/drawing/2014/main" xmlns="" id="{E72A7DCF-8FE0-4FBF-868A-808A893AD71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3974" name="Rectangle 6">
            <a:extLst>
              <a:ext uri="{FF2B5EF4-FFF2-40B4-BE49-F238E27FC236}">
                <a16:creationId xmlns:a16="http://schemas.microsoft.com/office/drawing/2014/main" xmlns="" id="{6312690E-F092-4379-BA5F-BEB642A0058B}"/>
              </a:ext>
            </a:extLst>
          </p:cNvPr>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D5EE6613-DFCB-4163-8733-4AAD3FF2396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C6C6C1AC-AE48-4611-B849-B7AAA71397B2}"/>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xmlns="" id="{F6E4DEA9-FC70-41F6-BC7A-B441561C5B4D}"/>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xmlns="" id="{04D158FB-F354-49D2-8BA5-DC9A963092A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8" name="Freeform 5">
                <a:extLst>
                  <a:ext uri="{FF2B5EF4-FFF2-40B4-BE49-F238E27FC236}">
                    <a16:creationId xmlns:a16="http://schemas.microsoft.com/office/drawing/2014/main" xmlns="" id="{38B235EF-9645-40CA-8800-9D9E1332BCA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19" name="Freeform 6">
                <a:extLst>
                  <a:ext uri="{FF2B5EF4-FFF2-40B4-BE49-F238E27FC236}">
                    <a16:creationId xmlns:a16="http://schemas.microsoft.com/office/drawing/2014/main" xmlns="" id="{5946B59F-D776-48FE-892E-B86E223B7D38}"/>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0" name="Freeform 7">
                <a:extLst>
                  <a:ext uri="{FF2B5EF4-FFF2-40B4-BE49-F238E27FC236}">
                    <a16:creationId xmlns:a16="http://schemas.microsoft.com/office/drawing/2014/main" xmlns="" id="{2206EA8E-A645-4504-9FA3-7A59783DC57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1" name="Freeform 8">
                <a:extLst>
                  <a:ext uri="{FF2B5EF4-FFF2-40B4-BE49-F238E27FC236}">
                    <a16:creationId xmlns:a16="http://schemas.microsoft.com/office/drawing/2014/main" xmlns="" id="{5E2138FE-7632-498B-9126-8684C440807E}"/>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2" name="Freeform 9">
                <a:extLst>
                  <a:ext uri="{FF2B5EF4-FFF2-40B4-BE49-F238E27FC236}">
                    <a16:creationId xmlns:a16="http://schemas.microsoft.com/office/drawing/2014/main" xmlns="" id="{D19838D1-7D67-4B0C-9A14-9F5FE87F9F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3" name="Freeform 10">
                <a:extLst>
                  <a:ext uri="{FF2B5EF4-FFF2-40B4-BE49-F238E27FC236}">
                    <a16:creationId xmlns:a16="http://schemas.microsoft.com/office/drawing/2014/main" xmlns="" id="{687CFDC5-AD63-423F-8071-080703A1753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4" name="Freeform 11">
                <a:extLst>
                  <a:ext uri="{FF2B5EF4-FFF2-40B4-BE49-F238E27FC236}">
                    <a16:creationId xmlns:a16="http://schemas.microsoft.com/office/drawing/2014/main" xmlns="" id="{CB9BDDE2-4599-41CF-9723-D30150650B52}"/>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5" name="Freeform 12">
                <a:extLst>
                  <a:ext uri="{FF2B5EF4-FFF2-40B4-BE49-F238E27FC236}">
                    <a16:creationId xmlns:a16="http://schemas.microsoft.com/office/drawing/2014/main" xmlns="" id="{0FF7B632-E494-4795-8666-B041199166EA}"/>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6" name="Freeform 13">
                <a:extLst>
                  <a:ext uri="{FF2B5EF4-FFF2-40B4-BE49-F238E27FC236}">
                    <a16:creationId xmlns:a16="http://schemas.microsoft.com/office/drawing/2014/main" xmlns="" id="{E2C5B717-265A-4DA0-8237-68D40EC407B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7" name="Freeform 14">
                <a:extLst>
                  <a:ext uri="{FF2B5EF4-FFF2-40B4-BE49-F238E27FC236}">
                    <a16:creationId xmlns:a16="http://schemas.microsoft.com/office/drawing/2014/main" xmlns="" id="{6BC1050E-2AEE-41F9-B501-49C27D0F66E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8" name="Freeform 15">
                <a:extLst>
                  <a:ext uri="{FF2B5EF4-FFF2-40B4-BE49-F238E27FC236}">
                    <a16:creationId xmlns:a16="http://schemas.microsoft.com/office/drawing/2014/main" xmlns="" id="{6E8B7DA5-2F90-468F-9FD9-B9D529F3B65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29" name="Freeform 16">
                <a:extLst>
                  <a:ext uri="{FF2B5EF4-FFF2-40B4-BE49-F238E27FC236}">
                    <a16:creationId xmlns:a16="http://schemas.microsoft.com/office/drawing/2014/main" xmlns="" id="{C44C0123-9E6A-47C6-85B4-AEC2CB04A36A}"/>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81" name="Group 17">
              <a:extLst>
                <a:ext uri="{FF2B5EF4-FFF2-40B4-BE49-F238E27FC236}">
                  <a16:creationId xmlns:a16="http://schemas.microsoft.com/office/drawing/2014/main" xmlns="" id="{A2F2C2C7-7283-4F21-BF8D-3B1F60F5130A}"/>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xmlns="" id="{C20857E9-1E46-4A54-BE7B-859CA7AD8A05}"/>
                  </a:ext>
                </a:extLst>
              </p:cNvPr>
              <p:cNvSpPr>
                <a:spLocks noChangeArrowheads="1"/>
              </p:cNvSpPr>
              <p:nvPr userDrawn="1"/>
            </p:nvSpPr>
            <p:spPr bwMode="ltGray">
              <a:xfrm rot="6798887">
                <a:off x="63" y="388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1" name="Rectangle 19">
                <a:extLst>
                  <a:ext uri="{FF2B5EF4-FFF2-40B4-BE49-F238E27FC236}">
                    <a16:creationId xmlns:a16="http://schemas.microsoft.com/office/drawing/2014/main" xmlns="" id="{6FABB020-7A0D-411E-A808-C2E80FBBAF0C}"/>
                  </a:ext>
                </a:extLst>
              </p:cNvPr>
              <p:cNvSpPr>
                <a:spLocks noChangeArrowheads="1"/>
              </p:cNvSpPr>
              <p:nvPr userDrawn="1"/>
            </p:nvSpPr>
            <p:spPr bwMode="ltGray">
              <a:xfrm rot="6798887">
                <a:off x="33" y="388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2" name="Rectangle 20">
                <a:extLst>
                  <a:ext uri="{FF2B5EF4-FFF2-40B4-BE49-F238E27FC236}">
                    <a16:creationId xmlns:a16="http://schemas.microsoft.com/office/drawing/2014/main" xmlns="" id="{FD7755C1-F082-406A-9F1D-CB58D742DF84}"/>
                  </a:ext>
                </a:extLst>
              </p:cNvPr>
              <p:cNvSpPr>
                <a:spLocks noChangeArrowheads="1"/>
              </p:cNvSpPr>
              <p:nvPr userDrawn="1"/>
            </p:nvSpPr>
            <p:spPr bwMode="ltGray">
              <a:xfrm rot="6798887">
                <a:off x="7" y="387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3" name="Rectangle 21">
                <a:extLst>
                  <a:ext uri="{FF2B5EF4-FFF2-40B4-BE49-F238E27FC236}">
                    <a16:creationId xmlns:a16="http://schemas.microsoft.com/office/drawing/2014/main" xmlns="" id="{E22718EF-BCB2-4813-A392-ECDE1946111E}"/>
                  </a:ext>
                </a:extLst>
              </p:cNvPr>
              <p:cNvSpPr>
                <a:spLocks noChangeArrowheads="1"/>
              </p:cNvSpPr>
              <p:nvPr userDrawn="1"/>
            </p:nvSpPr>
            <p:spPr bwMode="ltGray">
              <a:xfrm rot="5999912">
                <a:off x="209" y="388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4" name="Rectangle 22">
                <a:extLst>
                  <a:ext uri="{FF2B5EF4-FFF2-40B4-BE49-F238E27FC236}">
                    <a16:creationId xmlns:a16="http://schemas.microsoft.com/office/drawing/2014/main" xmlns="" id="{161F2E33-7EB6-4ED5-8A6F-F717C87546C8}"/>
                  </a:ext>
                </a:extLst>
              </p:cNvPr>
              <p:cNvSpPr>
                <a:spLocks noChangeArrowheads="1"/>
              </p:cNvSpPr>
              <p:nvPr userDrawn="1"/>
            </p:nvSpPr>
            <p:spPr bwMode="ltGray">
              <a:xfrm rot="5999912">
                <a:off x="18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5" name="Rectangle 23">
                <a:extLst>
                  <a:ext uri="{FF2B5EF4-FFF2-40B4-BE49-F238E27FC236}">
                    <a16:creationId xmlns:a16="http://schemas.microsoft.com/office/drawing/2014/main" xmlns="" id="{6344224F-0201-49A6-ABA5-089AA8A4933B}"/>
                  </a:ext>
                </a:extLst>
              </p:cNvPr>
              <p:cNvSpPr>
                <a:spLocks noChangeArrowheads="1"/>
              </p:cNvSpPr>
              <p:nvPr userDrawn="1"/>
            </p:nvSpPr>
            <p:spPr bwMode="ltGray">
              <a:xfrm rot="6250138">
                <a:off x="153" y="388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6" name="Rectangle 24">
                <a:extLst>
                  <a:ext uri="{FF2B5EF4-FFF2-40B4-BE49-F238E27FC236}">
                    <a16:creationId xmlns:a16="http://schemas.microsoft.com/office/drawing/2014/main" xmlns="" id="{F4BED632-052F-4F4F-9C89-7F0ED40E10AF}"/>
                  </a:ext>
                </a:extLst>
              </p:cNvPr>
              <p:cNvSpPr>
                <a:spLocks noChangeArrowheads="1"/>
              </p:cNvSpPr>
              <p:nvPr userDrawn="1"/>
            </p:nvSpPr>
            <p:spPr bwMode="ltGray">
              <a:xfrm rot="6238076">
                <a:off x="123" y="388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7" name="Rectangle 25">
                <a:extLst>
                  <a:ext uri="{FF2B5EF4-FFF2-40B4-BE49-F238E27FC236}">
                    <a16:creationId xmlns:a16="http://schemas.microsoft.com/office/drawing/2014/main" xmlns="" id="{5A7E3C1F-F011-4A51-9D5F-1152D1C5DC44}"/>
                  </a:ext>
                </a:extLst>
              </p:cNvPr>
              <p:cNvSpPr>
                <a:spLocks noChangeArrowheads="1"/>
              </p:cNvSpPr>
              <p:nvPr userDrawn="1"/>
            </p:nvSpPr>
            <p:spPr bwMode="ltGray">
              <a:xfrm rot="5380717">
                <a:off x="363" y="386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8" name="Rectangle 26">
                <a:extLst>
                  <a:ext uri="{FF2B5EF4-FFF2-40B4-BE49-F238E27FC236}">
                    <a16:creationId xmlns:a16="http://schemas.microsoft.com/office/drawing/2014/main" xmlns="" id="{0C056ECD-9018-4743-8841-F0ABD783878E}"/>
                  </a:ext>
                </a:extLst>
              </p:cNvPr>
              <p:cNvSpPr>
                <a:spLocks noChangeArrowheads="1"/>
              </p:cNvSpPr>
              <p:nvPr userDrawn="1"/>
            </p:nvSpPr>
            <p:spPr bwMode="ltGray">
              <a:xfrm rot="5380717">
                <a:off x="333" y="387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39" name="Rectangle 27">
                <a:extLst>
                  <a:ext uri="{FF2B5EF4-FFF2-40B4-BE49-F238E27FC236}">
                    <a16:creationId xmlns:a16="http://schemas.microsoft.com/office/drawing/2014/main" xmlns="" id="{8140F11C-D019-417E-89B3-FA0810DFB94B}"/>
                  </a:ext>
                </a:extLst>
              </p:cNvPr>
              <p:cNvSpPr>
                <a:spLocks noChangeArrowheads="1"/>
              </p:cNvSpPr>
              <p:nvPr userDrawn="1"/>
            </p:nvSpPr>
            <p:spPr bwMode="ltGray">
              <a:xfrm rot="5583200">
                <a:off x="303" y="387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0" name="Rectangle 28">
                <a:extLst>
                  <a:ext uri="{FF2B5EF4-FFF2-40B4-BE49-F238E27FC236}">
                    <a16:creationId xmlns:a16="http://schemas.microsoft.com/office/drawing/2014/main" xmlns="" id="{B84EB587-0BBE-4BA4-84A2-5E6AE15A85A4}"/>
                  </a:ext>
                </a:extLst>
              </p:cNvPr>
              <p:cNvSpPr>
                <a:spLocks noChangeArrowheads="1"/>
              </p:cNvSpPr>
              <p:nvPr userDrawn="1"/>
            </p:nvSpPr>
            <p:spPr bwMode="ltGray">
              <a:xfrm rot="5737625">
                <a:off x="271" y="3882"/>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1" name="Rectangle 29">
                <a:extLst>
                  <a:ext uri="{FF2B5EF4-FFF2-40B4-BE49-F238E27FC236}">
                    <a16:creationId xmlns:a16="http://schemas.microsoft.com/office/drawing/2014/main" xmlns="" id="{9457053B-B1DC-4368-A0A8-FCDA0116FF72}"/>
                  </a:ext>
                </a:extLst>
              </p:cNvPr>
              <p:cNvSpPr>
                <a:spLocks noChangeArrowheads="1"/>
              </p:cNvSpPr>
              <p:nvPr userDrawn="1"/>
            </p:nvSpPr>
            <p:spPr bwMode="ltGray">
              <a:xfrm rot="4715477">
                <a:off x="517" y="382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2" name="Rectangle 30">
                <a:extLst>
                  <a:ext uri="{FF2B5EF4-FFF2-40B4-BE49-F238E27FC236}">
                    <a16:creationId xmlns:a16="http://schemas.microsoft.com/office/drawing/2014/main" xmlns="" id="{BA60B01F-61B1-4733-A0DB-0FF59982DEAD}"/>
                  </a:ext>
                </a:extLst>
              </p:cNvPr>
              <p:cNvSpPr>
                <a:spLocks noChangeArrowheads="1"/>
              </p:cNvSpPr>
              <p:nvPr userDrawn="1"/>
            </p:nvSpPr>
            <p:spPr bwMode="ltGray">
              <a:xfrm rot="4924949">
                <a:off x="486" y="38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3" name="Rectangle 31">
                <a:extLst>
                  <a:ext uri="{FF2B5EF4-FFF2-40B4-BE49-F238E27FC236}">
                    <a16:creationId xmlns:a16="http://schemas.microsoft.com/office/drawing/2014/main" xmlns="" id="{07D39BBA-FFCC-4E3A-A87C-6FD259FFA141}"/>
                  </a:ext>
                </a:extLst>
              </p:cNvPr>
              <p:cNvSpPr>
                <a:spLocks noChangeArrowheads="1"/>
              </p:cNvSpPr>
              <p:nvPr userDrawn="1"/>
            </p:nvSpPr>
            <p:spPr bwMode="ltGray">
              <a:xfrm rot="4924949">
                <a:off x="456" y="38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4" name="Rectangle 32">
                <a:extLst>
                  <a:ext uri="{FF2B5EF4-FFF2-40B4-BE49-F238E27FC236}">
                    <a16:creationId xmlns:a16="http://schemas.microsoft.com/office/drawing/2014/main" xmlns="" id="{DDFBC967-367E-4846-8896-CA52D8280EF4}"/>
                  </a:ext>
                </a:extLst>
              </p:cNvPr>
              <p:cNvSpPr>
                <a:spLocks noChangeArrowheads="1"/>
              </p:cNvSpPr>
              <p:nvPr userDrawn="1"/>
            </p:nvSpPr>
            <p:spPr bwMode="ltGray">
              <a:xfrm rot="5041352">
                <a:off x="427" y="385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5" name="Rectangle 33">
                <a:extLst>
                  <a:ext uri="{FF2B5EF4-FFF2-40B4-BE49-F238E27FC236}">
                    <a16:creationId xmlns:a16="http://schemas.microsoft.com/office/drawing/2014/main" xmlns="" id="{79064B55-D6A0-4E5B-B70D-11FFEA921180}"/>
                  </a:ext>
                </a:extLst>
              </p:cNvPr>
              <p:cNvSpPr>
                <a:spLocks noChangeArrowheads="1"/>
              </p:cNvSpPr>
              <p:nvPr userDrawn="1"/>
            </p:nvSpPr>
            <p:spPr bwMode="ltGray">
              <a:xfrm rot="3816889">
                <a:off x="664" y="376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6" name="Rectangle 34">
                <a:extLst>
                  <a:ext uri="{FF2B5EF4-FFF2-40B4-BE49-F238E27FC236}">
                    <a16:creationId xmlns:a16="http://schemas.microsoft.com/office/drawing/2014/main" xmlns="" id="{EC492BCF-500E-4E8C-A275-A859CAE363E7}"/>
                  </a:ext>
                </a:extLst>
              </p:cNvPr>
              <p:cNvSpPr>
                <a:spLocks noChangeArrowheads="1"/>
              </p:cNvSpPr>
              <p:nvPr userDrawn="1"/>
            </p:nvSpPr>
            <p:spPr bwMode="ltGray">
              <a:xfrm rot="3816889">
                <a:off x="634" y="378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7" name="Rectangle 35">
                <a:extLst>
                  <a:ext uri="{FF2B5EF4-FFF2-40B4-BE49-F238E27FC236}">
                    <a16:creationId xmlns:a16="http://schemas.microsoft.com/office/drawing/2014/main" xmlns="" id="{3361A047-29A4-47F7-9D15-70C3F7C0F7D3}"/>
                  </a:ext>
                </a:extLst>
              </p:cNvPr>
              <p:cNvSpPr>
                <a:spLocks noChangeArrowheads="1"/>
              </p:cNvSpPr>
              <p:nvPr userDrawn="1"/>
            </p:nvSpPr>
            <p:spPr bwMode="ltGray">
              <a:xfrm rot="4104184">
                <a:off x="606" y="3790"/>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8" name="Rectangle 36">
                <a:extLst>
                  <a:ext uri="{FF2B5EF4-FFF2-40B4-BE49-F238E27FC236}">
                    <a16:creationId xmlns:a16="http://schemas.microsoft.com/office/drawing/2014/main" xmlns="" id="{E5CF891F-15C6-40D9-B43E-E7956D4FF2ED}"/>
                  </a:ext>
                </a:extLst>
              </p:cNvPr>
              <p:cNvSpPr>
                <a:spLocks noChangeArrowheads="1"/>
              </p:cNvSpPr>
              <p:nvPr userDrawn="1"/>
            </p:nvSpPr>
            <p:spPr bwMode="ltGray">
              <a:xfrm rot="4325343">
                <a:off x="575" y="380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49" name="Rectangle 37">
                <a:extLst>
                  <a:ext uri="{FF2B5EF4-FFF2-40B4-BE49-F238E27FC236}">
                    <a16:creationId xmlns:a16="http://schemas.microsoft.com/office/drawing/2014/main" xmlns="" id="{4C2EA78A-CC69-4E61-A072-ABF2DE655EE3}"/>
                  </a:ext>
                </a:extLst>
              </p:cNvPr>
              <p:cNvSpPr>
                <a:spLocks noChangeArrowheads="1"/>
              </p:cNvSpPr>
              <p:nvPr userDrawn="1"/>
            </p:nvSpPr>
            <p:spPr bwMode="ltGray">
              <a:xfrm rot="3368036">
                <a:off x="800" y="368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0" name="Rectangle 38">
                <a:extLst>
                  <a:ext uri="{FF2B5EF4-FFF2-40B4-BE49-F238E27FC236}">
                    <a16:creationId xmlns:a16="http://schemas.microsoft.com/office/drawing/2014/main" xmlns="" id="{8E2FA7C3-0CE5-410B-899A-B97FA4149BA2}"/>
                  </a:ext>
                </a:extLst>
              </p:cNvPr>
              <p:cNvSpPr>
                <a:spLocks noChangeArrowheads="1"/>
              </p:cNvSpPr>
              <p:nvPr userDrawn="1"/>
            </p:nvSpPr>
            <p:spPr bwMode="ltGray">
              <a:xfrm rot="3368036">
                <a:off x="772" y="369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1" name="Rectangle 39">
                <a:extLst>
                  <a:ext uri="{FF2B5EF4-FFF2-40B4-BE49-F238E27FC236}">
                    <a16:creationId xmlns:a16="http://schemas.microsoft.com/office/drawing/2014/main" xmlns="" id="{0CD485EE-794A-418D-98D8-5AF0CFF1F389}"/>
                  </a:ext>
                </a:extLst>
              </p:cNvPr>
              <p:cNvSpPr>
                <a:spLocks noChangeArrowheads="1"/>
              </p:cNvSpPr>
              <p:nvPr userDrawn="1"/>
            </p:nvSpPr>
            <p:spPr bwMode="ltGray">
              <a:xfrm rot="3368036">
                <a:off x="746" y="37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2" name="Rectangle 40">
                <a:extLst>
                  <a:ext uri="{FF2B5EF4-FFF2-40B4-BE49-F238E27FC236}">
                    <a16:creationId xmlns:a16="http://schemas.microsoft.com/office/drawing/2014/main" xmlns="" id="{1C600726-9C2D-4C95-81E6-CB38103BDF69}"/>
                  </a:ext>
                </a:extLst>
              </p:cNvPr>
              <p:cNvSpPr>
                <a:spLocks noChangeArrowheads="1"/>
              </p:cNvSpPr>
              <p:nvPr userDrawn="1"/>
            </p:nvSpPr>
            <p:spPr bwMode="ltGray">
              <a:xfrm rot="3816889">
                <a:off x="717" y="373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3" name="Rectangle 41">
                <a:extLst>
                  <a:ext uri="{FF2B5EF4-FFF2-40B4-BE49-F238E27FC236}">
                    <a16:creationId xmlns:a16="http://schemas.microsoft.com/office/drawing/2014/main" xmlns="" id="{B9B7BD67-3515-43EF-A745-B96C72AE98DE}"/>
                  </a:ext>
                </a:extLst>
              </p:cNvPr>
              <p:cNvSpPr>
                <a:spLocks noChangeArrowheads="1"/>
              </p:cNvSpPr>
              <p:nvPr userDrawn="1"/>
            </p:nvSpPr>
            <p:spPr bwMode="ltGray">
              <a:xfrm rot="2302266">
                <a:off x="923" y="358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4" name="Rectangle 42">
                <a:extLst>
                  <a:ext uri="{FF2B5EF4-FFF2-40B4-BE49-F238E27FC236}">
                    <a16:creationId xmlns:a16="http://schemas.microsoft.com/office/drawing/2014/main" xmlns="" id="{3BD786C8-9279-4493-9C49-4EB9122F452D}"/>
                  </a:ext>
                </a:extLst>
              </p:cNvPr>
              <p:cNvSpPr>
                <a:spLocks noChangeArrowheads="1"/>
              </p:cNvSpPr>
              <p:nvPr userDrawn="1"/>
            </p:nvSpPr>
            <p:spPr bwMode="ltGray">
              <a:xfrm rot="2302266">
                <a:off x="899" y="360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5" name="Rectangle 43">
                <a:extLst>
                  <a:ext uri="{FF2B5EF4-FFF2-40B4-BE49-F238E27FC236}">
                    <a16:creationId xmlns:a16="http://schemas.microsoft.com/office/drawing/2014/main" xmlns="" id="{A31F17AF-FFFE-4499-A20D-4542BEF2101B}"/>
                  </a:ext>
                </a:extLst>
              </p:cNvPr>
              <p:cNvSpPr>
                <a:spLocks noChangeArrowheads="1"/>
              </p:cNvSpPr>
              <p:nvPr userDrawn="1"/>
            </p:nvSpPr>
            <p:spPr bwMode="ltGray">
              <a:xfrm rot="2707562">
                <a:off x="876" y="36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6" name="Rectangle 44">
                <a:extLst>
                  <a:ext uri="{FF2B5EF4-FFF2-40B4-BE49-F238E27FC236}">
                    <a16:creationId xmlns:a16="http://schemas.microsoft.com/office/drawing/2014/main" xmlns="" id="{191D3A04-BA1A-488C-B874-F86961678FCE}"/>
                  </a:ext>
                </a:extLst>
              </p:cNvPr>
              <p:cNvSpPr>
                <a:spLocks noChangeArrowheads="1"/>
              </p:cNvSpPr>
              <p:nvPr userDrawn="1"/>
            </p:nvSpPr>
            <p:spPr bwMode="ltGray">
              <a:xfrm rot="2707562">
                <a:off x="850" y="3644"/>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7" name="Rectangle 45">
                <a:extLst>
                  <a:ext uri="{FF2B5EF4-FFF2-40B4-BE49-F238E27FC236}">
                    <a16:creationId xmlns:a16="http://schemas.microsoft.com/office/drawing/2014/main" xmlns="" id="{6A2A6A1B-1BA2-4F82-8820-46FC1BE5562B}"/>
                  </a:ext>
                </a:extLst>
              </p:cNvPr>
              <p:cNvSpPr>
                <a:spLocks noChangeArrowheads="1"/>
              </p:cNvSpPr>
              <p:nvPr userDrawn="1"/>
            </p:nvSpPr>
            <p:spPr bwMode="ltGray">
              <a:xfrm rot="1525830">
                <a:off x="1027" y="3473"/>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8" name="Rectangle 46">
                <a:extLst>
                  <a:ext uri="{FF2B5EF4-FFF2-40B4-BE49-F238E27FC236}">
                    <a16:creationId xmlns:a16="http://schemas.microsoft.com/office/drawing/2014/main" xmlns="" id="{808E1C6F-FB31-4207-B9B0-C269A510D17C}"/>
                  </a:ext>
                </a:extLst>
              </p:cNvPr>
              <p:cNvSpPr>
                <a:spLocks noChangeArrowheads="1"/>
              </p:cNvSpPr>
              <p:nvPr userDrawn="1"/>
            </p:nvSpPr>
            <p:spPr bwMode="ltGray">
              <a:xfrm rot="1525830">
                <a:off x="1009" y="3497"/>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59" name="Rectangle 47">
                <a:extLst>
                  <a:ext uri="{FF2B5EF4-FFF2-40B4-BE49-F238E27FC236}">
                    <a16:creationId xmlns:a16="http://schemas.microsoft.com/office/drawing/2014/main" xmlns="" id="{E72C3732-B617-44A0-8A93-8A1AF7E7DF94}"/>
                  </a:ext>
                </a:extLst>
              </p:cNvPr>
              <p:cNvSpPr>
                <a:spLocks noChangeArrowheads="1"/>
              </p:cNvSpPr>
              <p:nvPr userDrawn="1"/>
            </p:nvSpPr>
            <p:spPr bwMode="ltGray">
              <a:xfrm rot="1788117">
                <a:off x="990" y="3519"/>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0" name="Rectangle 48">
                <a:extLst>
                  <a:ext uri="{FF2B5EF4-FFF2-40B4-BE49-F238E27FC236}">
                    <a16:creationId xmlns:a16="http://schemas.microsoft.com/office/drawing/2014/main" xmlns="" id="{533710DB-9D97-457E-B83B-488EAF269845}"/>
                  </a:ext>
                </a:extLst>
              </p:cNvPr>
              <p:cNvSpPr>
                <a:spLocks noChangeArrowheads="1"/>
              </p:cNvSpPr>
              <p:nvPr userDrawn="1"/>
            </p:nvSpPr>
            <p:spPr bwMode="ltGray">
              <a:xfrm rot="1788117">
                <a:off x="969" y="354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1" name="Rectangle 49">
                <a:extLst>
                  <a:ext uri="{FF2B5EF4-FFF2-40B4-BE49-F238E27FC236}">
                    <a16:creationId xmlns:a16="http://schemas.microsoft.com/office/drawing/2014/main" xmlns="" id="{94F54B0E-CDDB-44B1-AD96-6D1A6102FD48}"/>
                  </a:ext>
                </a:extLst>
              </p:cNvPr>
              <p:cNvSpPr>
                <a:spLocks noChangeArrowheads="1"/>
              </p:cNvSpPr>
              <p:nvPr userDrawn="1"/>
            </p:nvSpPr>
            <p:spPr bwMode="ltGray">
              <a:xfrm rot="841630">
                <a:off x="1113" y="3355"/>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2" name="Rectangle 50">
                <a:extLst>
                  <a:ext uri="{FF2B5EF4-FFF2-40B4-BE49-F238E27FC236}">
                    <a16:creationId xmlns:a16="http://schemas.microsoft.com/office/drawing/2014/main" xmlns="" id="{52033E27-D960-46C1-8C0F-BFE8A1733B97}"/>
                  </a:ext>
                </a:extLst>
              </p:cNvPr>
              <p:cNvSpPr>
                <a:spLocks noChangeArrowheads="1"/>
              </p:cNvSpPr>
              <p:nvPr userDrawn="1"/>
            </p:nvSpPr>
            <p:spPr bwMode="ltGray">
              <a:xfrm rot="841630">
                <a:off x="1100" y="337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3" name="Rectangle 51">
                <a:extLst>
                  <a:ext uri="{FF2B5EF4-FFF2-40B4-BE49-F238E27FC236}">
                    <a16:creationId xmlns:a16="http://schemas.microsoft.com/office/drawing/2014/main" xmlns="" id="{AD4D337C-741F-4E66-A4D4-51B38BD3E2E3}"/>
                  </a:ext>
                </a:extLst>
              </p:cNvPr>
              <p:cNvSpPr>
                <a:spLocks noChangeArrowheads="1"/>
              </p:cNvSpPr>
              <p:nvPr userDrawn="1"/>
            </p:nvSpPr>
            <p:spPr bwMode="ltGray">
              <a:xfrm rot="1308689">
                <a:off x="1086" y="3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4" name="Rectangle 52">
                <a:extLst>
                  <a:ext uri="{FF2B5EF4-FFF2-40B4-BE49-F238E27FC236}">
                    <a16:creationId xmlns:a16="http://schemas.microsoft.com/office/drawing/2014/main" xmlns="" id="{7654F4AE-E594-4652-ABD3-821C0619F485}"/>
                  </a:ext>
                </a:extLst>
              </p:cNvPr>
              <p:cNvSpPr>
                <a:spLocks noChangeArrowheads="1"/>
              </p:cNvSpPr>
              <p:nvPr userDrawn="1"/>
            </p:nvSpPr>
            <p:spPr bwMode="ltGray">
              <a:xfrm rot="1308689">
                <a:off x="1064" y="3425"/>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5" name="Rectangle 53">
                <a:extLst>
                  <a:ext uri="{FF2B5EF4-FFF2-40B4-BE49-F238E27FC236}">
                    <a16:creationId xmlns:a16="http://schemas.microsoft.com/office/drawing/2014/main" xmlns="" id="{6EDED8D4-E05B-48CE-B1BB-F21682E83456}"/>
                  </a:ext>
                </a:extLst>
              </p:cNvPr>
              <p:cNvSpPr>
                <a:spLocks noChangeArrowheads="1"/>
              </p:cNvSpPr>
              <p:nvPr userDrawn="1"/>
            </p:nvSpPr>
            <p:spPr bwMode="ltGray">
              <a:xfrm rot="469913">
                <a:off x="1172" y="3225"/>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6" name="Rectangle 54">
                <a:extLst>
                  <a:ext uri="{FF2B5EF4-FFF2-40B4-BE49-F238E27FC236}">
                    <a16:creationId xmlns:a16="http://schemas.microsoft.com/office/drawing/2014/main" xmlns="" id="{A649B4DD-2EEF-45F8-902C-AE8952D0281D}"/>
                  </a:ext>
                </a:extLst>
              </p:cNvPr>
              <p:cNvSpPr>
                <a:spLocks noChangeArrowheads="1"/>
              </p:cNvSpPr>
              <p:nvPr userDrawn="1"/>
            </p:nvSpPr>
            <p:spPr bwMode="ltGray">
              <a:xfrm rot="559869">
                <a:off x="1162" y="325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7" name="Rectangle 55">
                <a:extLst>
                  <a:ext uri="{FF2B5EF4-FFF2-40B4-BE49-F238E27FC236}">
                    <a16:creationId xmlns:a16="http://schemas.microsoft.com/office/drawing/2014/main" xmlns="" id="{DB425A8D-C5B2-4EFE-AD10-5C3812642CFD}"/>
                  </a:ext>
                </a:extLst>
              </p:cNvPr>
              <p:cNvSpPr>
                <a:spLocks noChangeArrowheads="1"/>
              </p:cNvSpPr>
              <p:nvPr userDrawn="1"/>
            </p:nvSpPr>
            <p:spPr bwMode="ltGray">
              <a:xfrm rot="734079">
                <a:off x="1154" y="327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8" name="Rectangle 56">
                <a:extLst>
                  <a:ext uri="{FF2B5EF4-FFF2-40B4-BE49-F238E27FC236}">
                    <a16:creationId xmlns:a16="http://schemas.microsoft.com/office/drawing/2014/main" xmlns="" id="{F6171F36-3A6A-40B0-A43E-4BE4E0B6919C}"/>
                  </a:ext>
                </a:extLst>
              </p:cNvPr>
              <p:cNvSpPr>
                <a:spLocks noChangeArrowheads="1"/>
              </p:cNvSpPr>
              <p:nvPr userDrawn="1"/>
            </p:nvSpPr>
            <p:spPr bwMode="ltGray">
              <a:xfrm rot="734079">
                <a:off x="1141" y="330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69" name="Rectangle 57">
                <a:extLst>
                  <a:ext uri="{FF2B5EF4-FFF2-40B4-BE49-F238E27FC236}">
                    <a16:creationId xmlns:a16="http://schemas.microsoft.com/office/drawing/2014/main" xmlns="" id="{44CD94D1-23D8-43BD-8DB5-B096B7EEF29A}"/>
                  </a:ext>
                </a:extLst>
              </p:cNvPr>
              <p:cNvSpPr>
                <a:spLocks noChangeArrowheads="1"/>
              </p:cNvSpPr>
              <p:nvPr userDrawn="1"/>
            </p:nvSpPr>
            <p:spPr bwMode="ltGray">
              <a:xfrm rot="-293905">
                <a:off x="1211" y="309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0" name="Rectangle 58">
                <a:extLst>
                  <a:ext uri="{FF2B5EF4-FFF2-40B4-BE49-F238E27FC236}">
                    <a16:creationId xmlns:a16="http://schemas.microsoft.com/office/drawing/2014/main" xmlns="" id="{C5802FF5-8A32-4FDD-A3DB-2B510E8CF473}"/>
                  </a:ext>
                </a:extLst>
              </p:cNvPr>
              <p:cNvSpPr>
                <a:spLocks noChangeArrowheads="1"/>
              </p:cNvSpPr>
              <p:nvPr userDrawn="1"/>
            </p:nvSpPr>
            <p:spPr bwMode="ltGray">
              <a:xfrm rot="-8">
                <a:off x="1201" y="312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1" name="Rectangle 59">
                <a:extLst>
                  <a:ext uri="{FF2B5EF4-FFF2-40B4-BE49-F238E27FC236}">
                    <a16:creationId xmlns:a16="http://schemas.microsoft.com/office/drawing/2014/main" xmlns="" id="{4B3C7801-AD30-4F19-93FD-7BA2A18AA815}"/>
                  </a:ext>
                </a:extLst>
              </p:cNvPr>
              <p:cNvSpPr>
                <a:spLocks noChangeArrowheads="1"/>
              </p:cNvSpPr>
              <p:nvPr userDrawn="1"/>
            </p:nvSpPr>
            <p:spPr bwMode="ltGray">
              <a:xfrm rot="-8">
                <a:off x="1200" y="3147"/>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2" name="Rectangle 60">
                <a:extLst>
                  <a:ext uri="{FF2B5EF4-FFF2-40B4-BE49-F238E27FC236}">
                    <a16:creationId xmlns:a16="http://schemas.microsoft.com/office/drawing/2014/main" xmlns="" id="{4A31724D-100A-42A8-B9C7-A9113D5D31F0}"/>
                  </a:ext>
                </a:extLst>
              </p:cNvPr>
              <p:cNvSpPr>
                <a:spLocks noChangeArrowheads="1"/>
              </p:cNvSpPr>
              <p:nvPr userDrawn="1"/>
            </p:nvSpPr>
            <p:spPr bwMode="ltGray">
              <a:xfrm rot="214188">
                <a:off x="1189" y="3173"/>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3" name="Rectangle 61">
                <a:extLst>
                  <a:ext uri="{FF2B5EF4-FFF2-40B4-BE49-F238E27FC236}">
                    <a16:creationId xmlns:a16="http://schemas.microsoft.com/office/drawing/2014/main" xmlns="" id="{6DF6E51D-1E02-4AA6-AF0F-3AB6A88E2180}"/>
                  </a:ext>
                </a:extLst>
              </p:cNvPr>
              <p:cNvSpPr>
                <a:spLocks noChangeArrowheads="1"/>
              </p:cNvSpPr>
              <p:nvPr userDrawn="1"/>
            </p:nvSpPr>
            <p:spPr bwMode="ltGray">
              <a:xfrm rot="-682388">
                <a:off x="1219" y="296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4" name="Rectangle 62">
                <a:extLst>
                  <a:ext uri="{FF2B5EF4-FFF2-40B4-BE49-F238E27FC236}">
                    <a16:creationId xmlns:a16="http://schemas.microsoft.com/office/drawing/2014/main" xmlns="" id="{3607E19A-B80B-4455-9130-68B564151CA7}"/>
                  </a:ext>
                </a:extLst>
              </p:cNvPr>
              <p:cNvSpPr>
                <a:spLocks noChangeArrowheads="1"/>
              </p:cNvSpPr>
              <p:nvPr userDrawn="1"/>
            </p:nvSpPr>
            <p:spPr bwMode="ltGray">
              <a:xfrm rot="-480400">
                <a:off x="1220" y="2991"/>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5" name="Rectangle 63">
                <a:extLst>
                  <a:ext uri="{FF2B5EF4-FFF2-40B4-BE49-F238E27FC236}">
                    <a16:creationId xmlns:a16="http://schemas.microsoft.com/office/drawing/2014/main" xmlns="" id="{E7CA6AA6-E416-47F7-814F-8602890A662F}"/>
                  </a:ext>
                </a:extLst>
              </p:cNvPr>
              <p:cNvSpPr>
                <a:spLocks noChangeArrowheads="1"/>
              </p:cNvSpPr>
              <p:nvPr userDrawn="1"/>
            </p:nvSpPr>
            <p:spPr bwMode="ltGray">
              <a:xfrm rot="-480400">
                <a:off x="1220" y="30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6" name="Rectangle 64">
                <a:extLst>
                  <a:ext uri="{FF2B5EF4-FFF2-40B4-BE49-F238E27FC236}">
                    <a16:creationId xmlns:a16="http://schemas.microsoft.com/office/drawing/2014/main" xmlns="" id="{C5E0DDB6-0C99-4DC3-BF97-7F0AFFA9623F}"/>
                  </a:ext>
                </a:extLst>
              </p:cNvPr>
              <p:cNvSpPr>
                <a:spLocks noChangeArrowheads="1"/>
              </p:cNvSpPr>
              <p:nvPr userDrawn="1"/>
            </p:nvSpPr>
            <p:spPr bwMode="ltGray">
              <a:xfrm rot="-270546">
                <a:off x="1219" y="3041"/>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7" name="Rectangle 65">
                <a:extLst>
                  <a:ext uri="{FF2B5EF4-FFF2-40B4-BE49-F238E27FC236}">
                    <a16:creationId xmlns:a16="http://schemas.microsoft.com/office/drawing/2014/main" xmlns="" id="{EDF27977-C341-4B63-8CEC-F589886EC789}"/>
                  </a:ext>
                </a:extLst>
              </p:cNvPr>
              <p:cNvSpPr>
                <a:spLocks noChangeArrowheads="1"/>
              </p:cNvSpPr>
              <p:nvPr userDrawn="1"/>
            </p:nvSpPr>
            <p:spPr bwMode="ltGray">
              <a:xfrm rot="-1132286">
                <a:off x="1207" y="2843"/>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8" name="Rectangle 66">
                <a:extLst>
                  <a:ext uri="{FF2B5EF4-FFF2-40B4-BE49-F238E27FC236}">
                    <a16:creationId xmlns:a16="http://schemas.microsoft.com/office/drawing/2014/main" xmlns="" id="{60A232DD-6713-4447-9DEF-E238F219B1A0}"/>
                  </a:ext>
                </a:extLst>
              </p:cNvPr>
              <p:cNvSpPr>
                <a:spLocks noChangeArrowheads="1"/>
              </p:cNvSpPr>
              <p:nvPr userDrawn="1"/>
            </p:nvSpPr>
            <p:spPr bwMode="ltGray">
              <a:xfrm rot="-969272">
                <a:off x="1213" y="286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79" name="Rectangle 67">
                <a:extLst>
                  <a:ext uri="{FF2B5EF4-FFF2-40B4-BE49-F238E27FC236}">
                    <a16:creationId xmlns:a16="http://schemas.microsoft.com/office/drawing/2014/main" xmlns="" id="{66F1EF63-ADBA-4B36-93AF-AC8F57B2102B}"/>
                  </a:ext>
                </a:extLst>
              </p:cNvPr>
              <p:cNvSpPr>
                <a:spLocks noChangeArrowheads="1"/>
              </p:cNvSpPr>
              <p:nvPr userDrawn="1"/>
            </p:nvSpPr>
            <p:spPr bwMode="ltGray">
              <a:xfrm rot="-969272">
                <a:off x="1216" y="288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0" name="Rectangle 68">
                <a:extLst>
                  <a:ext uri="{FF2B5EF4-FFF2-40B4-BE49-F238E27FC236}">
                    <a16:creationId xmlns:a16="http://schemas.microsoft.com/office/drawing/2014/main" xmlns="" id="{7A577B0A-CE72-4EAB-83CD-C157D6542810}"/>
                  </a:ext>
                </a:extLst>
              </p:cNvPr>
              <p:cNvSpPr>
                <a:spLocks noChangeArrowheads="1"/>
              </p:cNvSpPr>
              <p:nvPr userDrawn="1"/>
            </p:nvSpPr>
            <p:spPr bwMode="ltGray">
              <a:xfrm rot="-806259">
                <a:off x="1219" y="291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1" name="Rectangle 69">
                <a:extLst>
                  <a:ext uri="{FF2B5EF4-FFF2-40B4-BE49-F238E27FC236}">
                    <a16:creationId xmlns:a16="http://schemas.microsoft.com/office/drawing/2014/main" xmlns="" id="{4028F51F-8AC4-4F8F-8A16-DC6FB8E89E41}"/>
                  </a:ext>
                </a:extLst>
              </p:cNvPr>
              <p:cNvSpPr>
                <a:spLocks noChangeArrowheads="1"/>
              </p:cNvSpPr>
              <p:nvPr userDrawn="1"/>
            </p:nvSpPr>
            <p:spPr bwMode="ltGray">
              <a:xfrm rot="-1543941">
                <a:off x="1165" y="272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2" name="Rectangle 70">
                <a:extLst>
                  <a:ext uri="{FF2B5EF4-FFF2-40B4-BE49-F238E27FC236}">
                    <a16:creationId xmlns:a16="http://schemas.microsoft.com/office/drawing/2014/main" xmlns="" id="{66C1E1F8-662F-42B9-8C09-BA24FF5094CC}"/>
                  </a:ext>
                </a:extLst>
              </p:cNvPr>
              <p:cNvSpPr>
                <a:spLocks noChangeArrowheads="1"/>
              </p:cNvSpPr>
              <p:nvPr userDrawn="1"/>
            </p:nvSpPr>
            <p:spPr bwMode="ltGray">
              <a:xfrm rot="-1341953">
                <a:off x="1176" y="2752"/>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3" name="Rectangle 71">
                <a:extLst>
                  <a:ext uri="{FF2B5EF4-FFF2-40B4-BE49-F238E27FC236}">
                    <a16:creationId xmlns:a16="http://schemas.microsoft.com/office/drawing/2014/main" xmlns="" id="{5AD37709-D996-493A-963F-8D64038B1876}"/>
                  </a:ext>
                </a:extLst>
              </p:cNvPr>
              <p:cNvSpPr>
                <a:spLocks noChangeArrowheads="1"/>
              </p:cNvSpPr>
              <p:nvPr userDrawn="1"/>
            </p:nvSpPr>
            <p:spPr bwMode="ltGray">
              <a:xfrm rot="-1341953">
                <a:off x="1184" y="277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4" name="Rectangle 72">
                <a:extLst>
                  <a:ext uri="{FF2B5EF4-FFF2-40B4-BE49-F238E27FC236}">
                    <a16:creationId xmlns:a16="http://schemas.microsoft.com/office/drawing/2014/main" xmlns="" id="{7F27FBB5-11C0-446B-9665-50C81021842A}"/>
                  </a:ext>
                </a:extLst>
              </p:cNvPr>
              <p:cNvSpPr>
                <a:spLocks noChangeArrowheads="1"/>
              </p:cNvSpPr>
              <p:nvPr userDrawn="1"/>
            </p:nvSpPr>
            <p:spPr bwMode="ltGray">
              <a:xfrm rot="-1341953">
                <a:off x="1194" y="279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5" name="Rectangle 73">
                <a:extLst>
                  <a:ext uri="{FF2B5EF4-FFF2-40B4-BE49-F238E27FC236}">
                    <a16:creationId xmlns:a16="http://schemas.microsoft.com/office/drawing/2014/main" xmlns="" id="{CB6A2054-E6EC-466C-9A75-E48F100F83A6}"/>
                  </a:ext>
                </a:extLst>
              </p:cNvPr>
              <p:cNvSpPr>
                <a:spLocks noChangeArrowheads="1"/>
              </p:cNvSpPr>
              <p:nvPr userDrawn="1"/>
            </p:nvSpPr>
            <p:spPr bwMode="ltGray">
              <a:xfrm rot="-1928746">
                <a:off x="1101" y="262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6" name="Rectangle 74">
                <a:extLst>
                  <a:ext uri="{FF2B5EF4-FFF2-40B4-BE49-F238E27FC236}">
                    <a16:creationId xmlns:a16="http://schemas.microsoft.com/office/drawing/2014/main" xmlns="" id="{EA9F66B0-9A7E-4F03-BF03-3AA6558E20BC}"/>
                  </a:ext>
                </a:extLst>
              </p:cNvPr>
              <p:cNvSpPr>
                <a:spLocks noChangeArrowheads="1"/>
              </p:cNvSpPr>
              <p:nvPr userDrawn="1"/>
            </p:nvSpPr>
            <p:spPr bwMode="ltGray">
              <a:xfrm rot="-1844175">
                <a:off x="1114" y="2645"/>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7" name="Rectangle 75">
                <a:extLst>
                  <a:ext uri="{FF2B5EF4-FFF2-40B4-BE49-F238E27FC236}">
                    <a16:creationId xmlns:a16="http://schemas.microsoft.com/office/drawing/2014/main" xmlns="" id="{81090319-1983-4F3D-91B5-6E114E21CCD1}"/>
                  </a:ext>
                </a:extLst>
              </p:cNvPr>
              <p:cNvSpPr>
                <a:spLocks noChangeArrowheads="1"/>
              </p:cNvSpPr>
              <p:nvPr userDrawn="1"/>
            </p:nvSpPr>
            <p:spPr bwMode="ltGray">
              <a:xfrm rot="-1752383">
                <a:off x="1129" y="266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8" name="Rectangle 76">
                <a:extLst>
                  <a:ext uri="{FF2B5EF4-FFF2-40B4-BE49-F238E27FC236}">
                    <a16:creationId xmlns:a16="http://schemas.microsoft.com/office/drawing/2014/main" xmlns="" id="{3C442471-A583-469B-A47F-FC3EE22031D7}"/>
                  </a:ext>
                </a:extLst>
              </p:cNvPr>
              <p:cNvSpPr>
                <a:spLocks noChangeArrowheads="1"/>
              </p:cNvSpPr>
              <p:nvPr userDrawn="1"/>
            </p:nvSpPr>
            <p:spPr bwMode="ltGray">
              <a:xfrm rot="-1752383">
                <a:off x="1142" y="268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89" name="Rectangle 77">
                <a:extLst>
                  <a:ext uri="{FF2B5EF4-FFF2-40B4-BE49-F238E27FC236}">
                    <a16:creationId xmlns:a16="http://schemas.microsoft.com/office/drawing/2014/main" xmlns="" id="{DA18D7B6-8BBE-47D0-9113-562858CDAA7C}"/>
                  </a:ext>
                </a:extLst>
              </p:cNvPr>
              <p:cNvSpPr>
                <a:spLocks noChangeArrowheads="1"/>
              </p:cNvSpPr>
              <p:nvPr userDrawn="1"/>
            </p:nvSpPr>
            <p:spPr bwMode="ltGray">
              <a:xfrm rot="-2466736">
                <a:off x="1014" y="2538"/>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0" name="Rectangle 78">
                <a:extLst>
                  <a:ext uri="{FF2B5EF4-FFF2-40B4-BE49-F238E27FC236}">
                    <a16:creationId xmlns:a16="http://schemas.microsoft.com/office/drawing/2014/main" xmlns="" id="{E0969BD9-AD7C-440F-82C6-DB8C61D4C344}"/>
                  </a:ext>
                </a:extLst>
              </p:cNvPr>
              <p:cNvSpPr>
                <a:spLocks noChangeArrowheads="1"/>
              </p:cNvSpPr>
              <p:nvPr userDrawn="1"/>
            </p:nvSpPr>
            <p:spPr bwMode="ltGray">
              <a:xfrm rot="-2466736">
                <a:off x="1035" y="255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1" name="Rectangle 79">
                <a:extLst>
                  <a:ext uri="{FF2B5EF4-FFF2-40B4-BE49-F238E27FC236}">
                    <a16:creationId xmlns:a16="http://schemas.microsoft.com/office/drawing/2014/main" xmlns="" id="{B70A5E31-04E4-48F7-8FCD-C371FAD76608}"/>
                  </a:ext>
                </a:extLst>
              </p:cNvPr>
              <p:cNvSpPr>
                <a:spLocks noChangeArrowheads="1"/>
              </p:cNvSpPr>
              <p:nvPr userDrawn="1"/>
            </p:nvSpPr>
            <p:spPr bwMode="ltGray">
              <a:xfrm rot="-2466736">
                <a:off x="1050" y="2574"/>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2" name="Rectangle 80">
                <a:extLst>
                  <a:ext uri="{FF2B5EF4-FFF2-40B4-BE49-F238E27FC236}">
                    <a16:creationId xmlns:a16="http://schemas.microsoft.com/office/drawing/2014/main" xmlns="" id="{573C29B4-5238-4050-ACB9-E5404690E03C}"/>
                  </a:ext>
                </a:extLst>
              </p:cNvPr>
              <p:cNvSpPr>
                <a:spLocks noChangeArrowheads="1"/>
              </p:cNvSpPr>
              <p:nvPr userDrawn="1"/>
            </p:nvSpPr>
            <p:spPr bwMode="ltGray">
              <a:xfrm rot="-2342866">
                <a:off x="1068" y="2590"/>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145" name="Freeform 81">
                <a:extLst>
                  <a:ext uri="{FF2B5EF4-FFF2-40B4-BE49-F238E27FC236}">
                    <a16:creationId xmlns:a16="http://schemas.microsoft.com/office/drawing/2014/main" xmlns="" id="{AF4B82C3-52C8-45DE-877D-8FBB244CA142}"/>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Rectangle 82">
                <a:extLst>
                  <a:ext uri="{FF2B5EF4-FFF2-40B4-BE49-F238E27FC236}">
                    <a16:creationId xmlns:a16="http://schemas.microsoft.com/office/drawing/2014/main" xmlns="" id="{5E2AEA5D-4034-4D68-85EF-B34848420D89}"/>
                  </a:ext>
                </a:extLst>
              </p:cNvPr>
              <p:cNvSpPr>
                <a:spLocks noChangeArrowheads="1"/>
              </p:cNvSpPr>
              <p:nvPr userDrawn="1"/>
            </p:nvSpPr>
            <p:spPr bwMode="ltGray">
              <a:xfrm rot="6575641">
                <a:off x="-217" y="3138"/>
                <a:ext cx="122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5" name="Rectangle 83">
                <a:extLst>
                  <a:ext uri="{FF2B5EF4-FFF2-40B4-BE49-F238E27FC236}">
                    <a16:creationId xmlns:a16="http://schemas.microsoft.com/office/drawing/2014/main" xmlns="" id="{7AEEBFCD-B2EC-4956-8412-E29EA4EC8A4B}"/>
                  </a:ext>
                </a:extLst>
              </p:cNvPr>
              <p:cNvSpPr>
                <a:spLocks noChangeArrowheads="1"/>
              </p:cNvSpPr>
              <p:nvPr userDrawn="1"/>
            </p:nvSpPr>
            <p:spPr bwMode="ltGray">
              <a:xfrm rot="238799">
                <a:off x="4" y="3146"/>
                <a:ext cx="103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6" name="Rectangle 84">
                <a:extLst>
                  <a:ext uri="{FF2B5EF4-FFF2-40B4-BE49-F238E27FC236}">
                    <a16:creationId xmlns:a16="http://schemas.microsoft.com/office/drawing/2014/main" xmlns="" id="{DBD7054A-FFA4-47A5-A676-5352DE393773}"/>
                  </a:ext>
                </a:extLst>
              </p:cNvPr>
              <p:cNvSpPr>
                <a:spLocks noChangeArrowheads="1"/>
              </p:cNvSpPr>
              <p:nvPr userDrawn="1"/>
            </p:nvSpPr>
            <p:spPr bwMode="ltGray">
              <a:xfrm rot="-2957028">
                <a:off x="907" y="247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7" name="Rectangle 85">
                <a:extLst>
                  <a:ext uri="{FF2B5EF4-FFF2-40B4-BE49-F238E27FC236}">
                    <a16:creationId xmlns:a16="http://schemas.microsoft.com/office/drawing/2014/main" xmlns="" id="{18366620-466A-4319-A8A4-ED4D43D21852}"/>
                  </a:ext>
                </a:extLst>
              </p:cNvPr>
              <p:cNvSpPr>
                <a:spLocks noChangeArrowheads="1"/>
              </p:cNvSpPr>
              <p:nvPr userDrawn="1"/>
            </p:nvSpPr>
            <p:spPr bwMode="ltGray">
              <a:xfrm rot="-2957028">
                <a:off x="930" y="2486"/>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8" name="Rectangle 86">
                <a:extLst>
                  <a:ext uri="{FF2B5EF4-FFF2-40B4-BE49-F238E27FC236}">
                    <a16:creationId xmlns:a16="http://schemas.microsoft.com/office/drawing/2014/main" xmlns="" id="{73D1ED90-8182-434D-9CA5-884E343E4B4D}"/>
                  </a:ext>
                </a:extLst>
              </p:cNvPr>
              <p:cNvSpPr>
                <a:spLocks noChangeArrowheads="1"/>
              </p:cNvSpPr>
              <p:nvPr userDrawn="1"/>
            </p:nvSpPr>
            <p:spPr bwMode="ltGray">
              <a:xfrm rot="-2957028">
                <a:off x="954" y="2497"/>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199" name="Rectangle 87">
                <a:extLst>
                  <a:ext uri="{FF2B5EF4-FFF2-40B4-BE49-F238E27FC236}">
                    <a16:creationId xmlns:a16="http://schemas.microsoft.com/office/drawing/2014/main" xmlns="" id="{550D73FE-AEB7-43EE-8798-CC090B2AA1BE}"/>
                  </a:ext>
                </a:extLst>
              </p:cNvPr>
              <p:cNvSpPr>
                <a:spLocks noChangeArrowheads="1"/>
              </p:cNvSpPr>
              <p:nvPr userDrawn="1"/>
            </p:nvSpPr>
            <p:spPr bwMode="ltGray">
              <a:xfrm rot="-2661033">
                <a:off x="974" y="2509"/>
                <a:ext cx="86"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0" name="Rectangle 88">
                <a:extLst>
                  <a:ext uri="{FF2B5EF4-FFF2-40B4-BE49-F238E27FC236}">
                    <a16:creationId xmlns:a16="http://schemas.microsoft.com/office/drawing/2014/main" xmlns="" id="{FA6CD034-C6B9-471C-9E4C-A8CE38658BBC}"/>
                  </a:ext>
                </a:extLst>
              </p:cNvPr>
              <p:cNvSpPr>
                <a:spLocks noChangeArrowheads="1"/>
              </p:cNvSpPr>
              <p:nvPr userDrawn="1"/>
            </p:nvSpPr>
            <p:spPr bwMode="ltGray">
              <a:xfrm rot="-3638503">
                <a:off x="788" y="242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1" name="Rectangle 89">
                <a:extLst>
                  <a:ext uri="{FF2B5EF4-FFF2-40B4-BE49-F238E27FC236}">
                    <a16:creationId xmlns:a16="http://schemas.microsoft.com/office/drawing/2014/main" xmlns="" id="{DF94FAD9-0D1A-462D-AFD1-481802592AEC}"/>
                  </a:ext>
                </a:extLst>
              </p:cNvPr>
              <p:cNvSpPr>
                <a:spLocks noChangeArrowheads="1"/>
              </p:cNvSpPr>
              <p:nvPr userDrawn="1"/>
            </p:nvSpPr>
            <p:spPr bwMode="ltGray">
              <a:xfrm rot="-3638503">
                <a:off x="815" y="2434"/>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2" name="Rectangle 90">
                <a:extLst>
                  <a:ext uri="{FF2B5EF4-FFF2-40B4-BE49-F238E27FC236}">
                    <a16:creationId xmlns:a16="http://schemas.microsoft.com/office/drawing/2014/main" xmlns="" id="{6A7F1B72-4066-4B7D-BC77-822389CEB6FA}"/>
                  </a:ext>
                </a:extLst>
              </p:cNvPr>
              <p:cNvSpPr>
                <a:spLocks noChangeArrowheads="1"/>
              </p:cNvSpPr>
              <p:nvPr userDrawn="1"/>
            </p:nvSpPr>
            <p:spPr bwMode="ltGray">
              <a:xfrm rot="-3514633">
                <a:off x="837" y="2440"/>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3" name="Rectangle 91">
                <a:extLst>
                  <a:ext uri="{FF2B5EF4-FFF2-40B4-BE49-F238E27FC236}">
                    <a16:creationId xmlns:a16="http://schemas.microsoft.com/office/drawing/2014/main" xmlns="" id="{CD690A4B-70C6-4938-967A-4F0E4CA08774}"/>
                  </a:ext>
                </a:extLst>
              </p:cNvPr>
              <p:cNvSpPr>
                <a:spLocks noChangeArrowheads="1"/>
              </p:cNvSpPr>
              <p:nvPr userDrawn="1"/>
            </p:nvSpPr>
            <p:spPr bwMode="ltGray">
              <a:xfrm rot="-3220799">
                <a:off x="862" y="2452"/>
                <a:ext cx="8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4" name="Rectangle 92">
                <a:extLst>
                  <a:ext uri="{FF2B5EF4-FFF2-40B4-BE49-F238E27FC236}">
                    <a16:creationId xmlns:a16="http://schemas.microsoft.com/office/drawing/2014/main" xmlns="" id="{E6084443-5F92-4211-84D9-24B4737F9F93}"/>
                  </a:ext>
                </a:extLst>
              </p:cNvPr>
              <p:cNvSpPr>
                <a:spLocks noChangeArrowheads="1"/>
              </p:cNvSpPr>
              <p:nvPr userDrawn="1"/>
            </p:nvSpPr>
            <p:spPr bwMode="ltGray">
              <a:xfrm rot="-4338250">
                <a:off x="649" y="239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5" name="Rectangle 93">
                <a:extLst>
                  <a:ext uri="{FF2B5EF4-FFF2-40B4-BE49-F238E27FC236}">
                    <a16:creationId xmlns:a16="http://schemas.microsoft.com/office/drawing/2014/main" xmlns="" id="{18265C62-E1D4-4F32-8C59-4A159BC39928}"/>
                  </a:ext>
                </a:extLst>
              </p:cNvPr>
              <p:cNvSpPr>
                <a:spLocks noChangeArrowheads="1"/>
              </p:cNvSpPr>
              <p:nvPr userDrawn="1"/>
            </p:nvSpPr>
            <p:spPr bwMode="ltGray">
              <a:xfrm rot="-4250359">
                <a:off x="677" y="240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6" name="Rectangle 94">
                <a:extLst>
                  <a:ext uri="{FF2B5EF4-FFF2-40B4-BE49-F238E27FC236}">
                    <a16:creationId xmlns:a16="http://schemas.microsoft.com/office/drawing/2014/main" xmlns="" id="{4B9AA00C-CD05-472C-869E-7249ADEA4249}"/>
                  </a:ext>
                </a:extLst>
              </p:cNvPr>
              <p:cNvSpPr>
                <a:spLocks noChangeArrowheads="1"/>
              </p:cNvSpPr>
              <p:nvPr userDrawn="1"/>
            </p:nvSpPr>
            <p:spPr bwMode="ltGray">
              <a:xfrm rot="-4250359">
                <a:off x="708" y="2406"/>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7" name="Rectangle 95">
                <a:extLst>
                  <a:ext uri="{FF2B5EF4-FFF2-40B4-BE49-F238E27FC236}">
                    <a16:creationId xmlns:a16="http://schemas.microsoft.com/office/drawing/2014/main" xmlns="" id="{29DFCBDC-2CF9-46FB-A58F-D8C36A58B801}"/>
                  </a:ext>
                </a:extLst>
              </p:cNvPr>
              <p:cNvSpPr>
                <a:spLocks noChangeArrowheads="1"/>
              </p:cNvSpPr>
              <p:nvPr userDrawn="1"/>
            </p:nvSpPr>
            <p:spPr bwMode="ltGray">
              <a:xfrm rot="-3989246">
                <a:off x="738" y="241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8" name="Rectangle 96">
                <a:extLst>
                  <a:ext uri="{FF2B5EF4-FFF2-40B4-BE49-F238E27FC236}">
                    <a16:creationId xmlns:a16="http://schemas.microsoft.com/office/drawing/2014/main" xmlns="" id="{EF038158-F149-4E45-82DA-19874C3D636A}"/>
                  </a:ext>
                </a:extLst>
              </p:cNvPr>
              <p:cNvSpPr>
                <a:spLocks noChangeArrowheads="1"/>
              </p:cNvSpPr>
              <p:nvPr userDrawn="1"/>
            </p:nvSpPr>
            <p:spPr bwMode="ltGray">
              <a:xfrm rot="-4862215">
                <a:off x="503" y="239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09" name="Rectangle 97">
                <a:extLst>
                  <a:ext uri="{FF2B5EF4-FFF2-40B4-BE49-F238E27FC236}">
                    <a16:creationId xmlns:a16="http://schemas.microsoft.com/office/drawing/2014/main" xmlns="" id="{78357990-3E24-43F9-9EF9-4DFE472D1689}"/>
                  </a:ext>
                </a:extLst>
              </p:cNvPr>
              <p:cNvSpPr>
                <a:spLocks noChangeArrowheads="1"/>
              </p:cNvSpPr>
              <p:nvPr userDrawn="1"/>
            </p:nvSpPr>
            <p:spPr bwMode="ltGray">
              <a:xfrm rot="-4673370">
                <a:off x="534" y="2392"/>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0" name="Rectangle 98">
                <a:extLst>
                  <a:ext uri="{FF2B5EF4-FFF2-40B4-BE49-F238E27FC236}">
                    <a16:creationId xmlns:a16="http://schemas.microsoft.com/office/drawing/2014/main" xmlns="" id="{6D9A9416-FC99-4D2F-9C72-BC4E93CE8A48}"/>
                  </a:ext>
                </a:extLst>
              </p:cNvPr>
              <p:cNvSpPr>
                <a:spLocks noChangeArrowheads="1"/>
              </p:cNvSpPr>
              <p:nvPr userDrawn="1"/>
            </p:nvSpPr>
            <p:spPr bwMode="ltGray">
              <a:xfrm rot="-4646721">
                <a:off x="563"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1" name="Rectangle 99">
                <a:extLst>
                  <a:ext uri="{FF2B5EF4-FFF2-40B4-BE49-F238E27FC236}">
                    <a16:creationId xmlns:a16="http://schemas.microsoft.com/office/drawing/2014/main" xmlns="" id="{54384E82-57B8-4261-B6A4-9E301F71B8FB}"/>
                  </a:ext>
                </a:extLst>
              </p:cNvPr>
              <p:cNvSpPr>
                <a:spLocks noChangeArrowheads="1"/>
              </p:cNvSpPr>
              <p:nvPr userDrawn="1"/>
            </p:nvSpPr>
            <p:spPr bwMode="ltGray">
              <a:xfrm rot="-4580623">
                <a:off x="595" y="2390"/>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2" name="Rectangle 100">
                <a:extLst>
                  <a:ext uri="{FF2B5EF4-FFF2-40B4-BE49-F238E27FC236}">
                    <a16:creationId xmlns:a16="http://schemas.microsoft.com/office/drawing/2014/main" xmlns="" id="{44CAB2E7-6AF8-4B3A-BA58-6637FBA3D17F}"/>
                  </a:ext>
                </a:extLst>
              </p:cNvPr>
              <p:cNvSpPr>
                <a:spLocks noChangeArrowheads="1"/>
              </p:cNvSpPr>
              <p:nvPr userDrawn="1"/>
            </p:nvSpPr>
            <p:spPr bwMode="ltGray">
              <a:xfrm rot="-5195129">
                <a:off x="355" y="241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3" name="Rectangle 101">
                <a:extLst>
                  <a:ext uri="{FF2B5EF4-FFF2-40B4-BE49-F238E27FC236}">
                    <a16:creationId xmlns:a16="http://schemas.microsoft.com/office/drawing/2014/main" xmlns="" id="{18BC9DC6-AA2A-46DC-814F-36AD8752CEB2}"/>
                  </a:ext>
                </a:extLst>
              </p:cNvPr>
              <p:cNvSpPr>
                <a:spLocks noChangeArrowheads="1"/>
              </p:cNvSpPr>
              <p:nvPr userDrawn="1"/>
            </p:nvSpPr>
            <p:spPr bwMode="ltGray">
              <a:xfrm rot="-5360484">
                <a:off x="385" y="2408"/>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4" name="Rectangle 102">
                <a:extLst>
                  <a:ext uri="{FF2B5EF4-FFF2-40B4-BE49-F238E27FC236}">
                    <a16:creationId xmlns:a16="http://schemas.microsoft.com/office/drawing/2014/main" xmlns="" id="{3BC56C02-952B-496F-82AD-2C12834AAB74}"/>
                  </a:ext>
                </a:extLst>
              </p:cNvPr>
              <p:cNvSpPr>
                <a:spLocks noChangeArrowheads="1"/>
              </p:cNvSpPr>
              <p:nvPr userDrawn="1"/>
            </p:nvSpPr>
            <p:spPr bwMode="ltGray">
              <a:xfrm rot="-5288939">
                <a:off x="419" y="2404"/>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5" name="Rectangle 103">
                <a:extLst>
                  <a:ext uri="{FF2B5EF4-FFF2-40B4-BE49-F238E27FC236}">
                    <a16:creationId xmlns:a16="http://schemas.microsoft.com/office/drawing/2014/main" xmlns="" id="{7C178928-B23A-415D-8C76-60320B486BD5}"/>
                  </a:ext>
                </a:extLst>
              </p:cNvPr>
              <p:cNvSpPr>
                <a:spLocks noChangeArrowheads="1"/>
              </p:cNvSpPr>
              <p:nvPr userDrawn="1"/>
            </p:nvSpPr>
            <p:spPr bwMode="ltGray">
              <a:xfrm rot="-5164854">
                <a:off x="449" y="2400"/>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6" name="Rectangle 104">
                <a:extLst>
                  <a:ext uri="{FF2B5EF4-FFF2-40B4-BE49-F238E27FC236}">
                    <a16:creationId xmlns:a16="http://schemas.microsoft.com/office/drawing/2014/main" xmlns="" id="{6656793D-4E52-4762-A148-7E282FD90A0E}"/>
                  </a:ext>
                </a:extLst>
              </p:cNvPr>
              <p:cNvSpPr>
                <a:spLocks noChangeArrowheads="1"/>
              </p:cNvSpPr>
              <p:nvPr userDrawn="1"/>
            </p:nvSpPr>
            <p:spPr bwMode="ltGray">
              <a:xfrm rot="-6132163">
                <a:off x="206" y="245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7" name="Rectangle 105">
                <a:extLst>
                  <a:ext uri="{FF2B5EF4-FFF2-40B4-BE49-F238E27FC236}">
                    <a16:creationId xmlns:a16="http://schemas.microsoft.com/office/drawing/2014/main" xmlns="" id="{4AFA90C4-DFF4-4DB6-A94E-ADE3A940E1EA}"/>
                  </a:ext>
                </a:extLst>
              </p:cNvPr>
              <p:cNvSpPr>
                <a:spLocks noChangeArrowheads="1"/>
              </p:cNvSpPr>
              <p:nvPr userDrawn="1"/>
            </p:nvSpPr>
            <p:spPr bwMode="ltGray">
              <a:xfrm rot="-6220433">
                <a:off x="237" y="24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8" name="Rectangle 106">
                <a:extLst>
                  <a:ext uri="{FF2B5EF4-FFF2-40B4-BE49-F238E27FC236}">
                    <a16:creationId xmlns:a16="http://schemas.microsoft.com/office/drawing/2014/main" xmlns="" id="{9B2EB7E2-CA62-44A1-8404-44FE51F902D7}"/>
                  </a:ext>
                </a:extLst>
              </p:cNvPr>
              <p:cNvSpPr>
                <a:spLocks noChangeArrowheads="1"/>
              </p:cNvSpPr>
              <p:nvPr userDrawn="1"/>
            </p:nvSpPr>
            <p:spPr bwMode="ltGray">
              <a:xfrm rot="-6110943">
                <a:off x="266" y="243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19" name="Rectangle 107">
                <a:extLst>
                  <a:ext uri="{FF2B5EF4-FFF2-40B4-BE49-F238E27FC236}">
                    <a16:creationId xmlns:a16="http://schemas.microsoft.com/office/drawing/2014/main" xmlns="" id="{9A6ECCC6-41BE-4CF5-8D2D-9B2EBE1A6ED7}"/>
                  </a:ext>
                </a:extLst>
              </p:cNvPr>
              <p:cNvSpPr>
                <a:spLocks noChangeArrowheads="1"/>
              </p:cNvSpPr>
              <p:nvPr userDrawn="1"/>
            </p:nvSpPr>
            <p:spPr bwMode="ltGray">
              <a:xfrm rot="-5919570">
                <a:off x="293" y="2426"/>
                <a:ext cx="69"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0" name="Rectangle 108">
                <a:extLst>
                  <a:ext uri="{FF2B5EF4-FFF2-40B4-BE49-F238E27FC236}">
                    <a16:creationId xmlns:a16="http://schemas.microsoft.com/office/drawing/2014/main" xmlns="" id="{FD51ABDB-BE5B-4596-BCC6-76B6518B6C74}"/>
                  </a:ext>
                </a:extLst>
              </p:cNvPr>
              <p:cNvSpPr>
                <a:spLocks noChangeArrowheads="1"/>
              </p:cNvSpPr>
              <p:nvPr userDrawn="1"/>
            </p:nvSpPr>
            <p:spPr bwMode="ltGray">
              <a:xfrm rot="-7376291">
                <a:off x="6" y="254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1" name="Rectangle 109">
                <a:extLst>
                  <a:ext uri="{FF2B5EF4-FFF2-40B4-BE49-F238E27FC236}">
                    <a16:creationId xmlns:a16="http://schemas.microsoft.com/office/drawing/2014/main" xmlns="" id="{8F626ED6-00C1-4EAD-AB0E-8F66A41B2388}"/>
                  </a:ext>
                </a:extLst>
              </p:cNvPr>
              <p:cNvSpPr>
                <a:spLocks noChangeArrowheads="1"/>
              </p:cNvSpPr>
              <p:nvPr userDrawn="1"/>
            </p:nvSpPr>
            <p:spPr bwMode="ltGray">
              <a:xfrm rot="-7168347">
                <a:off x="65" y="2516"/>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2" name="Rectangle 110">
                <a:extLst>
                  <a:ext uri="{FF2B5EF4-FFF2-40B4-BE49-F238E27FC236}">
                    <a16:creationId xmlns:a16="http://schemas.microsoft.com/office/drawing/2014/main" xmlns="" id="{AACCCC11-847C-4ACB-8DAF-35A7D562EAFD}"/>
                  </a:ext>
                </a:extLst>
              </p:cNvPr>
              <p:cNvSpPr>
                <a:spLocks noChangeArrowheads="1"/>
              </p:cNvSpPr>
              <p:nvPr userDrawn="1"/>
            </p:nvSpPr>
            <p:spPr bwMode="ltGray">
              <a:xfrm rot="-6802416">
                <a:off x="92" y="250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3" name="Rectangle 111">
                <a:extLst>
                  <a:ext uri="{FF2B5EF4-FFF2-40B4-BE49-F238E27FC236}">
                    <a16:creationId xmlns:a16="http://schemas.microsoft.com/office/drawing/2014/main" xmlns="" id="{5167E234-290C-4381-83F6-54624E44A7D4}"/>
                  </a:ext>
                </a:extLst>
              </p:cNvPr>
              <p:cNvSpPr>
                <a:spLocks noChangeArrowheads="1"/>
              </p:cNvSpPr>
              <p:nvPr userDrawn="1"/>
            </p:nvSpPr>
            <p:spPr bwMode="ltGray">
              <a:xfrm rot="-6802416">
                <a:off x="119" y="2492"/>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4" name="Rectangle 112">
                <a:extLst>
                  <a:ext uri="{FF2B5EF4-FFF2-40B4-BE49-F238E27FC236}">
                    <a16:creationId xmlns:a16="http://schemas.microsoft.com/office/drawing/2014/main" xmlns="" id="{D03E37A1-5D5A-4C88-9672-BFF1E3581883}"/>
                  </a:ext>
                </a:extLst>
              </p:cNvPr>
              <p:cNvSpPr>
                <a:spLocks noChangeArrowheads="1"/>
              </p:cNvSpPr>
              <p:nvPr userDrawn="1"/>
            </p:nvSpPr>
            <p:spPr bwMode="ltGray">
              <a:xfrm rot="-6457704">
                <a:off x="150" y="2478"/>
                <a:ext cx="6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5" name="Rectangle 113">
                <a:extLst>
                  <a:ext uri="{FF2B5EF4-FFF2-40B4-BE49-F238E27FC236}">
                    <a16:creationId xmlns:a16="http://schemas.microsoft.com/office/drawing/2014/main" xmlns="" id="{044DCF81-9823-431A-8EB5-6AFDAE4651A2}"/>
                  </a:ext>
                </a:extLst>
              </p:cNvPr>
              <p:cNvSpPr>
                <a:spLocks noChangeArrowheads="1"/>
              </p:cNvSpPr>
              <p:nvPr userDrawn="1"/>
            </p:nvSpPr>
            <p:spPr bwMode="ltGray">
              <a:xfrm rot="-1876771">
                <a:off x="0" y="3363"/>
                <a:ext cx="7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6" name="Rectangle 114">
                <a:extLst>
                  <a:ext uri="{FF2B5EF4-FFF2-40B4-BE49-F238E27FC236}">
                    <a16:creationId xmlns:a16="http://schemas.microsoft.com/office/drawing/2014/main" xmlns="" id="{7478332F-5207-40B8-A790-458391232C04}"/>
                  </a:ext>
                </a:extLst>
              </p:cNvPr>
              <p:cNvSpPr>
                <a:spLocks noChangeArrowheads="1"/>
              </p:cNvSpPr>
              <p:nvPr userDrawn="1"/>
            </p:nvSpPr>
            <p:spPr bwMode="ltGray">
              <a:xfrm rot="3283992">
                <a:off x="511" y="347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7" name="Rectangle 115">
                <a:extLst>
                  <a:ext uri="{FF2B5EF4-FFF2-40B4-BE49-F238E27FC236}">
                    <a16:creationId xmlns:a16="http://schemas.microsoft.com/office/drawing/2014/main" xmlns="" id="{4D7F50EC-E6FE-4C75-AC3E-88C1516CC9F1}"/>
                  </a:ext>
                </a:extLst>
              </p:cNvPr>
              <p:cNvSpPr>
                <a:spLocks noChangeArrowheads="1"/>
              </p:cNvSpPr>
              <p:nvPr userDrawn="1"/>
            </p:nvSpPr>
            <p:spPr bwMode="ltGray">
              <a:xfrm rot="3283992">
                <a:off x="35" y="2798"/>
                <a:ext cx="24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8" name="Rectangle 116">
                <a:extLst>
                  <a:ext uri="{FF2B5EF4-FFF2-40B4-BE49-F238E27FC236}">
                    <a16:creationId xmlns:a16="http://schemas.microsoft.com/office/drawing/2014/main" xmlns="" id="{FBBE8889-816E-459E-8A28-8FDA5DED226C}"/>
                  </a:ext>
                </a:extLst>
              </p:cNvPr>
              <p:cNvSpPr>
                <a:spLocks noChangeArrowheads="1"/>
              </p:cNvSpPr>
              <p:nvPr userDrawn="1"/>
            </p:nvSpPr>
            <p:spPr bwMode="ltGray">
              <a:xfrm rot="-1876771">
                <a:off x="700" y="2851"/>
                <a:ext cx="31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29" name="Rectangle 117">
                <a:extLst>
                  <a:ext uri="{FF2B5EF4-FFF2-40B4-BE49-F238E27FC236}">
                    <a16:creationId xmlns:a16="http://schemas.microsoft.com/office/drawing/2014/main" xmlns="" id="{8808F588-2DA5-4481-B98D-4627978549C6}"/>
                  </a:ext>
                </a:extLst>
              </p:cNvPr>
              <p:cNvSpPr>
                <a:spLocks noChangeArrowheads="1"/>
              </p:cNvSpPr>
              <p:nvPr userDrawn="1"/>
            </p:nvSpPr>
            <p:spPr bwMode="ltGray">
              <a:xfrm rot="5908516">
                <a:off x="200" y="3915"/>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0" name="Rectangle 118">
                <a:extLst>
                  <a:ext uri="{FF2B5EF4-FFF2-40B4-BE49-F238E27FC236}">
                    <a16:creationId xmlns:a16="http://schemas.microsoft.com/office/drawing/2014/main" xmlns="" id="{9E38E15E-30D1-4DF6-B53B-4F97FED74B57}"/>
                  </a:ext>
                </a:extLst>
              </p:cNvPr>
              <p:cNvSpPr>
                <a:spLocks noChangeArrowheads="1"/>
              </p:cNvSpPr>
              <p:nvPr userDrawn="1"/>
            </p:nvSpPr>
            <p:spPr bwMode="ltGray">
              <a:xfrm rot="6683973">
                <a:off x="45" y="3915"/>
                <a:ext cx="144"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1" name="Rectangle 119">
                <a:extLst>
                  <a:ext uri="{FF2B5EF4-FFF2-40B4-BE49-F238E27FC236}">
                    <a16:creationId xmlns:a16="http://schemas.microsoft.com/office/drawing/2014/main" xmlns="" id="{A95BEF25-5882-4744-B981-8F098BE5D7A7}"/>
                  </a:ext>
                </a:extLst>
              </p:cNvPr>
              <p:cNvSpPr>
                <a:spLocks noChangeArrowheads="1"/>
              </p:cNvSpPr>
              <p:nvPr userDrawn="1"/>
            </p:nvSpPr>
            <p:spPr bwMode="ltGray">
              <a:xfrm rot="5245609">
                <a:off x="361" y="389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2" name="Rectangle 120">
                <a:extLst>
                  <a:ext uri="{FF2B5EF4-FFF2-40B4-BE49-F238E27FC236}">
                    <a16:creationId xmlns:a16="http://schemas.microsoft.com/office/drawing/2014/main" xmlns="" id="{287F58DF-1136-4CC4-9B55-512AC6CEE48A}"/>
                  </a:ext>
                </a:extLst>
              </p:cNvPr>
              <p:cNvSpPr>
                <a:spLocks noChangeArrowheads="1"/>
              </p:cNvSpPr>
              <p:nvPr userDrawn="1"/>
            </p:nvSpPr>
            <p:spPr bwMode="ltGray">
              <a:xfrm rot="4500520">
                <a:off x="522" y="3847"/>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3" name="Rectangle 121">
                <a:extLst>
                  <a:ext uri="{FF2B5EF4-FFF2-40B4-BE49-F238E27FC236}">
                    <a16:creationId xmlns:a16="http://schemas.microsoft.com/office/drawing/2014/main" xmlns="" id="{2C009FED-FB61-4FD1-BFF3-823331FC5BF8}"/>
                  </a:ext>
                </a:extLst>
              </p:cNvPr>
              <p:cNvSpPr>
                <a:spLocks noChangeArrowheads="1"/>
              </p:cNvSpPr>
              <p:nvPr userDrawn="1"/>
            </p:nvSpPr>
            <p:spPr bwMode="ltGray">
              <a:xfrm rot="3805227">
                <a:off x="670" y="377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4" name="Rectangle 122">
                <a:extLst>
                  <a:ext uri="{FF2B5EF4-FFF2-40B4-BE49-F238E27FC236}">
                    <a16:creationId xmlns:a16="http://schemas.microsoft.com/office/drawing/2014/main" xmlns="" id="{EA6C5E7A-931C-4EB2-B3A6-86888975C1A3}"/>
                  </a:ext>
                </a:extLst>
              </p:cNvPr>
              <p:cNvSpPr>
                <a:spLocks noChangeArrowheads="1"/>
              </p:cNvSpPr>
              <p:nvPr userDrawn="1"/>
            </p:nvSpPr>
            <p:spPr bwMode="ltGray">
              <a:xfrm rot="3060138">
                <a:off x="813" y="3688"/>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5" name="Rectangle 123">
                <a:extLst>
                  <a:ext uri="{FF2B5EF4-FFF2-40B4-BE49-F238E27FC236}">
                    <a16:creationId xmlns:a16="http://schemas.microsoft.com/office/drawing/2014/main" xmlns="" id="{A52A78FA-466D-47BE-9D93-B8D00914D0BD}"/>
                  </a:ext>
                </a:extLst>
              </p:cNvPr>
              <p:cNvSpPr>
                <a:spLocks noChangeArrowheads="1"/>
              </p:cNvSpPr>
              <p:nvPr userDrawn="1"/>
            </p:nvSpPr>
            <p:spPr bwMode="ltGray">
              <a:xfrm rot="2090281">
                <a:off x="938" y="3582"/>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6" name="Rectangle 124">
                <a:extLst>
                  <a:ext uri="{FF2B5EF4-FFF2-40B4-BE49-F238E27FC236}">
                    <a16:creationId xmlns:a16="http://schemas.microsoft.com/office/drawing/2014/main" xmlns="" id="{07114DE8-60AA-4B99-AA07-7477C1BA369D}"/>
                  </a:ext>
                </a:extLst>
              </p:cNvPr>
              <p:cNvSpPr>
                <a:spLocks noChangeArrowheads="1"/>
              </p:cNvSpPr>
              <p:nvPr userDrawn="1"/>
            </p:nvSpPr>
            <p:spPr bwMode="ltGray">
              <a:xfrm rot="-7168347">
                <a:off x="-18" y="2506"/>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7" name="Rectangle 125">
                <a:extLst>
                  <a:ext uri="{FF2B5EF4-FFF2-40B4-BE49-F238E27FC236}">
                    <a16:creationId xmlns:a16="http://schemas.microsoft.com/office/drawing/2014/main" xmlns="" id="{24D89FB7-3AC0-4151-BF3F-977DAE4791DD}"/>
                  </a:ext>
                </a:extLst>
              </p:cNvPr>
              <p:cNvSpPr>
                <a:spLocks noChangeArrowheads="1"/>
              </p:cNvSpPr>
              <p:nvPr userDrawn="1"/>
            </p:nvSpPr>
            <p:spPr bwMode="ltGray">
              <a:xfrm rot="-6406501">
                <a:off x="136" y="2433"/>
                <a:ext cx="132"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8" name="Rectangle 126">
                <a:extLst>
                  <a:ext uri="{FF2B5EF4-FFF2-40B4-BE49-F238E27FC236}">
                    <a16:creationId xmlns:a16="http://schemas.microsoft.com/office/drawing/2014/main" xmlns="" id="{677BE8D2-E26D-4B2B-AB9F-F37B461603DF}"/>
                  </a:ext>
                </a:extLst>
              </p:cNvPr>
              <p:cNvSpPr>
                <a:spLocks noChangeArrowheads="1"/>
              </p:cNvSpPr>
              <p:nvPr userDrawn="1"/>
            </p:nvSpPr>
            <p:spPr bwMode="ltGray">
              <a:xfrm rot="-4970620">
                <a:off x="447" y="2364"/>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39" name="Rectangle 127">
                <a:extLst>
                  <a:ext uri="{FF2B5EF4-FFF2-40B4-BE49-F238E27FC236}">
                    <a16:creationId xmlns:a16="http://schemas.microsoft.com/office/drawing/2014/main" xmlns="" id="{F082B7EB-15D0-4B23-802F-16597AE73419}"/>
                  </a:ext>
                </a:extLst>
              </p:cNvPr>
              <p:cNvSpPr>
                <a:spLocks noChangeArrowheads="1"/>
              </p:cNvSpPr>
              <p:nvPr userDrawn="1"/>
            </p:nvSpPr>
            <p:spPr bwMode="ltGray">
              <a:xfrm rot="-4298502">
                <a:off x="597" y="2360"/>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0" name="Rectangle 128">
                <a:extLst>
                  <a:ext uri="{FF2B5EF4-FFF2-40B4-BE49-F238E27FC236}">
                    <a16:creationId xmlns:a16="http://schemas.microsoft.com/office/drawing/2014/main" xmlns="" id="{548F2875-4B8B-4059-95C1-8FF7FD7F5C87}"/>
                  </a:ext>
                </a:extLst>
              </p:cNvPr>
              <p:cNvSpPr>
                <a:spLocks noChangeArrowheads="1"/>
              </p:cNvSpPr>
              <p:nvPr userDrawn="1"/>
            </p:nvSpPr>
            <p:spPr bwMode="ltGray">
              <a:xfrm rot="-3676305">
                <a:off x="739" y="2386"/>
                <a:ext cx="155"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1" name="Rectangle 129">
                <a:extLst>
                  <a:ext uri="{FF2B5EF4-FFF2-40B4-BE49-F238E27FC236}">
                    <a16:creationId xmlns:a16="http://schemas.microsoft.com/office/drawing/2014/main" xmlns="" id="{44D84609-AFCF-4942-B17A-43A6BB2AFCD4}"/>
                  </a:ext>
                </a:extLst>
              </p:cNvPr>
              <p:cNvSpPr>
                <a:spLocks noChangeArrowheads="1"/>
              </p:cNvSpPr>
              <p:nvPr userDrawn="1"/>
            </p:nvSpPr>
            <p:spPr bwMode="ltGray">
              <a:xfrm rot="-3188616">
                <a:off x="869" y="24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2" name="Rectangle 130">
                <a:extLst>
                  <a:ext uri="{FF2B5EF4-FFF2-40B4-BE49-F238E27FC236}">
                    <a16:creationId xmlns:a16="http://schemas.microsoft.com/office/drawing/2014/main" xmlns="" id="{2B7DA3D8-502D-4E73-9E1F-66493513331D}"/>
                  </a:ext>
                </a:extLst>
              </p:cNvPr>
              <p:cNvSpPr>
                <a:spLocks noChangeArrowheads="1"/>
              </p:cNvSpPr>
              <p:nvPr userDrawn="1"/>
            </p:nvSpPr>
            <p:spPr bwMode="ltGray">
              <a:xfrm rot="-2610246">
                <a:off x="984" y="2497"/>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3" name="Rectangle 131">
                <a:extLst>
                  <a:ext uri="{FF2B5EF4-FFF2-40B4-BE49-F238E27FC236}">
                    <a16:creationId xmlns:a16="http://schemas.microsoft.com/office/drawing/2014/main" xmlns="" id="{45999FC4-5501-435C-B041-D23B28861E5C}"/>
                  </a:ext>
                </a:extLst>
              </p:cNvPr>
              <p:cNvSpPr>
                <a:spLocks noChangeArrowheads="1"/>
              </p:cNvSpPr>
              <p:nvPr userDrawn="1"/>
            </p:nvSpPr>
            <p:spPr bwMode="ltGray">
              <a:xfrm rot="-2190008">
                <a:off x="1075" y="2585"/>
                <a:ext cx="173"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4" name="Rectangle 132">
                <a:extLst>
                  <a:ext uri="{FF2B5EF4-FFF2-40B4-BE49-F238E27FC236}">
                    <a16:creationId xmlns:a16="http://schemas.microsoft.com/office/drawing/2014/main" xmlns="" id="{BE47C15D-456E-4CD3-BB03-E9989A44EC7D}"/>
                  </a:ext>
                </a:extLst>
              </p:cNvPr>
              <p:cNvSpPr>
                <a:spLocks noChangeArrowheads="1"/>
              </p:cNvSpPr>
              <p:nvPr userDrawn="1"/>
            </p:nvSpPr>
            <p:spPr bwMode="ltGray">
              <a:xfrm rot="-1728558">
                <a:off x="1147" y="2688"/>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5" name="Rectangle 133">
                <a:extLst>
                  <a:ext uri="{FF2B5EF4-FFF2-40B4-BE49-F238E27FC236}">
                    <a16:creationId xmlns:a16="http://schemas.microsoft.com/office/drawing/2014/main" xmlns="" id="{9A47CE87-4462-48DE-B6B2-5F76ED95AA5D}"/>
                  </a:ext>
                </a:extLst>
              </p:cNvPr>
              <p:cNvSpPr>
                <a:spLocks noChangeArrowheads="1"/>
              </p:cNvSpPr>
              <p:nvPr userDrawn="1"/>
            </p:nvSpPr>
            <p:spPr bwMode="ltGray">
              <a:xfrm rot="-1172118">
                <a:off x="1198" y="2805"/>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6" name="Rectangle 134">
                <a:extLst>
                  <a:ext uri="{FF2B5EF4-FFF2-40B4-BE49-F238E27FC236}">
                    <a16:creationId xmlns:a16="http://schemas.microsoft.com/office/drawing/2014/main" xmlns="" id="{19110B35-565A-432D-A322-23D94EBC5709}"/>
                  </a:ext>
                </a:extLst>
              </p:cNvPr>
              <p:cNvSpPr>
                <a:spLocks noChangeArrowheads="1"/>
              </p:cNvSpPr>
              <p:nvPr userDrawn="1"/>
            </p:nvSpPr>
            <p:spPr bwMode="ltGray">
              <a:xfrm rot="-753845">
                <a:off x="1218" y="2930"/>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7" name="Rectangle 135">
                <a:extLst>
                  <a:ext uri="{FF2B5EF4-FFF2-40B4-BE49-F238E27FC236}">
                    <a16:creationId xmlns:a16="http://schemas.microsoft.com/office/drawing/2014/main" xmlns="" id="{3BE545B7-F41C-41A2-9670-CDFFDB2B1BE7}"/>
                  </a:ext>
                </a:extLst>
              </p:cNvPr>
              <p:cNvSpPr>
                <a:spLocks noChangeArrowheads="1"/>
              </p:cNvSpPr>
              <p:nvPr userDrawn="1"/>
            </p:nvSpPr>
            <p:spPr bwMode="ltGray">
              <a:xfrm rot="-287823">
                <a:off x="1213" y="3066"/>
                <a:ext cx="167"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8" name="Rectangle 136">
                <a:extLst>
                  <a:ext uri="{FF2B5EF4-FFF2-40B4-BE49-F238E27FC236}">
                    <a16:creationId xmlns:a16="http://schemas.microsoft.com/office/drawing/2014/main" xmlns="" id="{2A5360A4-E846-477C-8D35-6BD2FEC1EEF4}"/>
                  </a:ext>
                </a:extLst>
              </p:cNvPr>
              <p:cNvSpPr>
                <a:spLocks noChangeArrowheads="1"/>
              </p:cNvSpPr>
              <p:nvPr userDrawn="1"/>
            </p:nvSpPr>
            <p:spPr bwMode="ltGray">
              <a:xfrm rot="696741">
                <a:off x="1126" y="3337"/>
                <a:ext cx="15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49" name="Rectangle 137">
                <a:extLst>
                  <a:ext uri="{FF2B5EF4-FFF2-40B4-BE49-F238E27FC236}">
                    <a16:creationId xmlns:a16="http://schemas.microsoft.com/office/drawing/2014/main" xmlns="" id="{A48C5A16-244F-49C5-A980-307802C5A327}"/>
                  </a:ext>
                </a:extLst>
              </p:cNvPr>
              <p:cNvSpPr>
                <a:spLocks noChangeArrowheads="1"/>
              </p:cNvSpPr>
              <p:nvPr userDrawn="1"/>
            </p:nvSpPr>
            <p:spPr bwMode="ltGray">
              <a:xfrm rot="1529990">
                <a:off x="1041" y="3465"/>
                <a:ext cx="140"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02" name="Freeform 138">
                <a:extLst>
                  <a:ext uri="{FF2B5EF4-FFF2-40B4-BE49-F238E27FC236}">
                    <a16:creationId xmlns:a16="http://schemas.microsoft.com/office/drawing/2014/main" xmlns="" id="{72A5806E-927F-40C8-94B3-2A6C3082B3C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3" name="Freeform 139">
                <a:extLst>
                  <a:ext uri="{FF2B5EF4-FFF2-40B4-BE49-F238E27FC236}">
                    <a16:creationId xmlns:a16="http://schemas.microsoft.com/office/drawing/2014/main" xmlns="" id="{C52CF529-E7D8-4C06-8C7C-DC04125CC44F}"/>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4" name="Freeform 140">
                <a:extLst>
                  <a:ext uri="{FF2B5EF4-FFF2-40B4-BE49-F238E27FC236}">
                    <a16:creationId xmlns:a16="http://schemas.microsoft.com/office/drawing/2014/main" xmlns="" id="{A858EA5C-1C45-4712-A9E7-38CE3DE1744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5" name="Freeform 141">
                <a:extLst>
                  <a:ext uri="{FF2B5EF4-FFF2-40B4-BE49-F238E27FC236}">
                    <a16:creationId xmlns:a16="http://schemas.microsoft.com/office/drawing/2014/main" xmlns="" id="{C3AD18FF-D42A-4F7A-A665-87362847D8F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6" name="Freeform 142">
                <a:extLst>
                  <a:ext uri="{FF2B5EF4-FFF2-40B4-BE49-F238E27FC236}">
                    <a16:creationId xmlns:a16="http://schemas.microsoft.com/office/drawing/2014/main" xmlns="" id="{3635E7D7-DE7C-40F7-9A96-B8E8B55E729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7" name="Freeform 143">
                <a:extLst>
                  <a:ext uri="{FF2B5EF4-FFF2-40B4-BE49-F238E27FC236}">
                    <a16:creationId xmlns:a16="http://schemas.microsoft.com/office/drawing/2014/main" xmlns="" id="{22FF46EB-3BF3-4E11-88BD-F03A123D210A}"/>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8" name="Freeform 144">
                <a:extLst>
                  <a:ext uri="{FF2B5EF4-FFF2-40B4-BE49-F238E27FC236}">
                    <a16:creationId xmlns:a16="http://schemas.microsoft.com/office/drawing/2014/main" xmlns="" id="{DB1436DD-4B6C-468C-9C74-E46F8F7179DD}"/>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9" name="Freeform 145">
                <a:extLst>
                  <a:ext uri="{FF2B5EF4-FFF2-40B4-BE49-F238E27FC236}">
                    <a16:creationId xmlns:a16="http://schemas.microsoft.com/office/drawing/2014/main" xmlns="" id="{3011C4F0-ADA8-409E-BBF0-962F958D00B1}"/>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0" name="Freeform 146">
                <a:extLst>
                  <a:ext uri="{FF2B5EF4-FFF2-40B4-BE49-F238E27FC236}">
                    <a16:creationId xmlns:a16="http://schemas.microsoft.com/office/drawing/2014/main" xmlns="" id="{C68DE475-7B0D-432D-AF1C-09E6D588ED9B}"/>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9" name="Rectangle 147">
                <a:extLst>
                  <a:ext uri="{FF2B5EF4-FFF2-40B4-BE49-F238E27FC236}">
                    <a16:creationId xmlns:a16="http://schemas.microsoft.com/office/drawing/2014/main" xmlns="" id="{261A476B-13CA-4AF7-A821-74E3DC52D78A}"/>
                  </a:ext>
                </a:extLst>
              </p:cNvPr>
              <p:cNvSpPr>
                <a:spLocks noChangeArrowheads="1"/>
              </p:cNvSpPr>
              <p:nvPr userDrawn="1"/>
            </p:nvSpPr>
            <p:spPr bwMode="ltGray">
              <a:xfrm rot="244926">
                <a:off x="1177" y="3201"/>
                <a:ext cx="161"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5260" name="Rectangle 148">
                <a:extLst>
                  <a:ext uri="{FF2B5EF4-FFF2-40B4-BE49-F238E27FC236}">
                    <a16:creationId xmlns:a16="http://schemas.microsoft.com/office/drawing/2014/main" xmlns="" id="{AC79075D-6D4A-4E02-B111-3D02ABC7312D}"/>
                  </a:ext>
                </a:extLst>
              </p:cNvPr>
              <p:cNvSpPr>
                <a:spLocks noChangeArrowheads="1"/>
              </p:cNvSpPr>
              <p:nvPr userDrawn="1"/>
            </p:nvSpPr>
            <p:spPr bwMode="ltGray">
              <a:xfrm rot="-5598588">
                <a:off x="290" y="2386"/>
                <a:ext cx="138" cy="12"/>
              </a:xfrm>
              <a:prstGeom prst="rect">
                <a:avLst/>
              </a:prstGeom>
              <a:solidFill>
                <a:schemeClr val="bg2"/>
              </a:solidFill>
              <a:ln>
                <a:noFill/>
              </a:ln>
            </p:spPr>
            <p:txBody>
              <a:bodyPr wrap="none" anchor="ctr"/>
              <a:lstStyle>
                <a:lvl1pPr algn="ctr">
                  <a:spcBef>
                    <a:spcPct val="20000"/>
                  </a:spcBef>
                  <a:defRPr sz="3200">
                    <a:solidFill>
                      <a:schemeClr val="tx1"/>
                    </a:solidFill>
                    <a:latin typeface="Arial" panose="020B0604020202020204" pitchFamily="34" charset="0"/>
                  </a:defRPr>
                </a:lvl1pPr>
                <a:lvl2pPr marL="742950" indent="-285750" algn="ctr">
                  <a:spcBef>
                    <a:spcPct val="20000"/>
                  </a:spcBef>
                  <a:defRPr sz="3200">
                    <a:solidFill>
                      <a:schemeClr val="tx1"/>
                    </a:solidFill>
                    <a:latin typeface="Arial" panose="020B0604020202020204" pitchFamily="34" charset="0"/>
                  </a:defRPr>
                </a:lvl2pPr>
                <a:lvl3pPr marL="1143000" indent="-228600" algn="ctr">
                  <a:spcBef>
                    <a:spcPct val="20000"/>
                  </a:spcBef>
                  <a:defRPr sz="3200">
                    <a:solidFill>
                      <a:schemeClr val="tx1"/>
                    </a:solidFill>
                    <a:latin typeface="Arial" panose="020B0604020202020204" pitchFamily="34" charset="0"/>
                  </a:defRPr>
                </a:lvl3pPr>
                <a:lvl4pPr marL="1600200" indent="-228600" algn="ctr">
                  <a:spcBef>
                    <a:spcPct val="20000"/>
                  </a:spcBef>
                  <a:defRPr sz="3200">
                    <a:solidFill>
                      <a:schemeClr val="tx1"/>
                    </a:solidFill>
                    <a:latin typeface="Arial" panose="020B0604020202020204" pitchFamily="34" charset="0"/>
                  </a:defRPr>
                </a:lvl4pPr>
                <a:lvl5pPr marL="2057400" indent="-228600" algn="ctr">
                  <a:spcBef>
                    <a:spcPct val="20000"/>
                  </a:spcBef>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a:p>
            </p:txBody>
          </p:sp>
          <p:sp>
            <p:nvSpPr>
              <p:cNvPr id="3213" name="Freeform 149">
                <a:extLst>
                  <a:ext uri="{FF2B5EF4-FFF2-40B4-BE49-F238E27FC236}">
                    <a16:creationId xmlns:a16="http://schemas.microsoft.com/office/drawing/2014/main" xmlns="" id="{222A429F-EFF3-4EB1-9E8F-00ECB56B312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4" name="Freeform 150">
                <a:extLst>
                  <a:ext uri="{FF2B5EF4-FFF2-40B4-BE49-F238E27FC236}">
                    <a16:creationId xmlns:a16="http://schemas.microsoft.com/office/drawing/2014/main" xmlns="" id="{1B6B109F-E61D-4E04-A204-52150B8858D6}"/>
                  </a:ext>
                </a:extLst>
              </p:cNvPr>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07" name="Freeform 151">
                <a:extLst>
                  <a:ext uri="{FF2B5EF4-FFF2-40B4-BE49-F238E27FC236}">
                    <a16:creationId xmlns:a16="http://schemas.microsoft.com/office/drawing/2014/main" xmlns="" id="{F486B5F6-9E69-4351-A6D9-F88FADCB4F2E}"/>
                  </a:ext>
                </a:extLst>
              </p:cNvPr>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eaLnBrk="1" hangingPunct="1">
                  <a:spcBef>
                    <a:spcPct val="20000"/>
                  </a:spcBef>
                  <a:defRPr/>
                </a:pPr>
                <a:endParaRPr lang="en-US">
                  <a:latin typeface="Arial" charset="0"/>
                </a:endParaRPr>
              </a:p>
            </p:txBody>
          </p:sp>
          <p:sp>
            <p:nvSpPr>
              <p:cNvPr id="45208" name="Oval 152">
                <a:extLst>
                  <a:ext uri="{FF2B5EF4-FFF2-40B4-BE49-F238E27FC236}">
                    <a16:creationId xmlns:a16="http://schemas.microsoft.com/office/drawing/2014/main" xmlns="" id="{66E1EC72-BBA6-4550-B6B3-D77EB3C5028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eaLnBrk="1" hangingPunct="1">
                  <a:spcBef>
                    <a:spcPct val="20000"/>
                  </a:spcBef>
                  <a:defRPr/>
                </a:pPr>
                <a:endParaRPr lang="en-US">
                  <a:latin typeface="Arial" charset="0"/>
                </a:endParaRPr>
              </a:p>
            </p:txBody>
          </p:sp>
        </p:grpSp>
      </p:grpSp>
      <p:sp>
        <p:nvSpPr>
          <p:cNvPr id="45209" name="Rectangle 153">
            <a:extLst>
              <a:ext uri="{FF2B5EF4-FFF2-40B4-BE49-F238E27FC236}">
                <a16:creationId xmlns:a16="http://schemas.microsoft.com/office/drawing/2014/main" xmlns="" id="{2BBFB9FD-6172-4EF0-AB23-D54B2D3B88FF}"/>
              </a:ext>
            </a:extLst>
          </p:cNvPr>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5210" name="Rectangle 154">
            <a:extLst>
              <a:ext uri="{FF2B5EF4-FFF2-40B4-BE49-F238E27FC236}">
                <a16:creationId xmlns:a16="http://schemas.microsoft.com/office/drawing/2014/main" xmlns="" id="{12BE5A2E-17A0-4AD5-8703-EDD73C7BF5D3}"/>
              </a:ext>
            </a:extLst>
          </p:cNvPr>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Arial" charset="0"/>
              </a:defRPr>
            </a:lvl1pPr>
          </a:lstStyle>
          <a:p>
            <a:pPr>
              <a:defRPr/>
            </a:pPr>
            <a:endParaRPr lang="en-US"/>
          </a:p>
        </p:txBody>
      </p:sp>
      <p:sp>
        <p:nvSpPr>
          <p:cNvPr id="45211" name="Rectangle 155">
            <a:extLst>
              <a:ext uri="{FF2B5EF4-FFF2-40B4-BE49-F238E27FC236}">
                <a16:creationId xmlns:a16="http://schemas.microsoft.com/office/drawing/2014/main" xmlns="" id="{6148B308-457F-4791-9B01-131A709BFFE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a:latin typeface="Arial" charset="0"/>
              </a:defRPr>
            </a:lvl1pPr>
          </a:lstStyle>
          <a:p>
            <a:pPr>
              <a:defRPr/>
            </a:pPr>
            <a:endParaRPr lang="en-US"/>
          </a:p>
        </p:txBody>
      </p:sp>
      <p:sp>
        <p:nvSpPr>
          <p:cNvPr id="45212" name="Rectangle 156">
            <a:extLst>
              <a:ext uri="{FF2B5EF4-FFF2-40B4-BE49-F238E27FC236}">
                <a16:creationId xmlns:a16="http://schemas.microsoft.com/office/drawing/2014/main" xmlns="" id="{94FC8087-4106-45BA-BF09-2B522C590AB1}"/>
              </a:ext>
            </a:extLst>
          </p:cNvPr>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8C952F3-2A50-489E-9170-2D35A72E71DB}" type="slidenum">
              <a:rPr lang="en-US" altLang="en-US"/>
              <a:pPr>
                <a:defRPr/>
              </a:pPr>
              <a:t>‹#›</a:t>
            </a:fld>
            <a:endParaRPr lang="en-US" altLang="en-US"/>
          </a:p>
        </p:txBody>
      </p:sp>
      <p:sp>
        <p:nvSpPr>
          <p:cNvPr id="45213" name="Rectangle 157">
            <a:extLst>
              <a:ext uri="{FF2B5EF4-FFF2-40B4-BE49-F238E27FC236}">
                <a16:creationId xmlns:a16="http://schemas.microsoft.com/office/drawing/2014/main" xmlns="" id="{46264913-0CAC-414B-B77F-705EF9CFEFF2}"/>
              </a:ext>
            </a:extLst>
          </p:cNvPr>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119037"/>
      </p:ext>
    </p:extLst>
  </p:cSld>
  <p:clrMap bg1="dk2" tx1="lt1" bg2="dk1" tx2="lt2" accent1="accent1" accent2="accent2" accent3="accent3" accent4="accent4" accent5="accent5" accent6="accent6" hlink="hlink" folHlink="folHlink"/>
  <p:sldLayoutIdLst>
    <p:sldLayoutId id="2147483855" r:id="rId1"/>
    <p:sldLayoutId id="2147483856" r:id="rId2"/>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lba Super" pitchFamily="2"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lba Super" pitchFamily="2"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wmf"/><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7.png"/><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26.jpeg"/><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wmf"/><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wmf"/><Relationship Id="rId4" Type="http://schemas.openxmlformats.org/officeDocument/2006/relationships/image" Target="../media/image45.wmf"/></Relationships>
</file>

<file path=ppt/slides/_rels/slide3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wmf"/><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image" Target="../media/image10.wmf"/></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52.wmf"/></Relationships>
</file>

<file path=ppt/slides/_rels/slide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52.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6" name="TextBox 4">
            <a:extLst>
              <a:ext uri="{FF2B5EF4-FFF2-40B4-BE49-F238E27FC236}">
                <a16:creationId xmlns:a16="http://schemas.microsoft.com/office/drawing/2014/main" xmlns="" id="{5F124E18-A1E0-4175-8BD8-785D9D33D331}"/>
              </a:ext>
            </a:extLst>
          </p:cNvPr>
          <p:cNvSpPr txBox="1">
            <a:spLocks noChangeArrowheads="1"/>
          </p:cNvSpPr>
          <p:nvPr/>
        </p:nvSpPr>
        <p:spPr bwMode="auto">
          <a:xfrm>
            <a:off x="76200" y="762000"/>
            <a:ext cx="8991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DigSite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 #2</a:t>
            </a:r>
          </a:p>
        </p:txBody>
      </p:sp>
      <p:sp>
        <p:nvSpPr>
          <p:cNvPr id="11267" name="TextBox 6">
            <a:extLst>
              <a:ext uri="{FF2B5EF4-FFF2-40B4-BE49-F238E27FC236}">
                <a16:creationId xmlns:a16="http://schemas.microsoft.com/office/drawing/2014/main" xmlns="" id="{C03D4AD4-136B-4888-A534-FB19E0816F4E}"/>
              </a:ext>
            </a:extLst>
          </p:cNvPr>
          <p:cNvSpPr txBox="1">
            <a:spLocks noChangeArrowheads="1"/>
          </p:cNvSpPr>
          <p:nvPr/>
        </p:nvSpPr>
        <p:spPr bwMode="auto">
          <a:xfrm>
            <a:off x="0" y="4800600"/>
            <a:ext cx="899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Don’t Be Afraid</a:t>
            </a:r>
            <a:endParaRPr kumimoji="0" lang="en-US" altLang="en-US" sz="84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955490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xmlns="" id="{2776EE16-045E-42A9-82A0-DBE578BBB088}"/>
              </a:ext>
            </a:extLst>
          </p:cNvPr>
          <p:cNvSpPr/>
          <p:nvPr/>
        </p:nvSpPr>
        <p:spPr>
          <a:xfrm>
            <a:off x="1143000" y="849593"/>
            <a:ext cx="7772400" cy="2042832"/>
          </a:xfrm>
          <a:prstGeom prst="wedgeEllipseCallout">
            <a:avLst>
              <a:gd name="adj1" fmla="val 34139"/>
              <a:gd name="adj2" fmla="val 9646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290" name="Rectangle 2">
            <a:extLst>
              <a:ext uri="{FF2B5EF4-FFF2-40B4-BE49-F238E27FC236}">
                <a16:creationId xmlns:a16="http://schemas.microsoft.com/office/drawing/2014/main" xmlns="" id="{900DE3A9-79C5-46AB-AEB8-284089F4D5D9}"/>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sp>
        <p:nvSpPr>
          <p:cNvPr id="12293" name="Text Box 5">
            <a:extLst>
              <a:ext uri="{FF2B5EF4-FFF2-40B4-BE49-F238E27FC236}">
                <a16:creationId xmlns:a16="http://schemas.microsoft.com/office/drawing/2014/main" xmlns="" id="{60A2677C-1728-4ED7-8D83-06E5E09DF922}"/>
              </a:ext>
            </a:extLst>
          </p:cNvPr>
          <p:cNvSpPr txBox="1">
            <a:spLocks noChangeArrowheads="1"/>
          </p:cNvSpPr>
          <p:nvPr/>
        </p:nvSpPr>
        <p:spPr bwMode="auto">
          <a:xfrm>
            <a:off x="152400" y="228600"/>
            <a:ext cx="651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The king of Jericho was told,</a:t>
            </a:r>
          </a:p>
        </p:txBody>
      </p:sp>
      <p:pic>
        <p:nvPicPr>
          <p:cNvPr id="12294" name="Picture 9" descr="MCj03246580000[1]">
            <a:extLst>
              <a:ext uri="{FF2B5EF4-FFF2-40B4-BE49-F238E27FC236}">
                <a16:creationId xmlns:a16="http://schemas.microsoft.com/office/drawing/2014/main" xmlns="" id="{A6ACBFA2-BB57-41F7-AFE0-1B9C6596DB6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2057400"/>
            <a:ext cx="24272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16">
            <a:extLst>
              <a:ext uri="{FF2B5EF4-FFF2-40B4-BE49-F238E27FC236}">
                <a16:creationId xmlns:a16="http://schemas.microsoft.com/office/drawing/2014/main" xmlns="" id="{026F18C3-9822-40FC-BB0D-935F70476F71}"/>
              </a:ext>
            </a:extLst>
          </p:cNvPr>
          <p:cNvGrpSpPr>
            <a:grpSpLocks/>
          </p:cNvGrpSpPr>
          <p:nvPr/>
        </p:nvGrpSpPr>
        <p:grpSpPr bwMode="auto">
          <a:xfrm>
            <a:off x="2895600" y="2438400"/>
            <a:ext cx="6248400" cy="3889375"/>
            <a:chOff x="1824" y="1536"/>
            <a:chExt cx="3936" cy="2450"/>
          </a:xfrm>
        </p:grpSpPr>
        <p:pic>
          <p:nvPicPr>
            <p:cNvPr id="12296" name="Picture 13" descr="MCj04349830000[1]">
              <a:extLst>
                <a:ext uri="{FF2B5EF4-FFF2-40B4-BE49-F238E27FC236}">
                  <a16:creationId xmlns:a16="http://schemas.microsoft.com/office/drawing/2014/main" xmlns="" id="{94C25862-2289-4114-B770-C6D7653C17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MCj04349810000[1]">
              <a:extLst>
                <a:ext uri="{FF2B5EF4-FFF2-40B4-BE49-F238E27FC236}">
                  <a16:creationId xmlns:a16="http://schemas.microsoft.com/office/drawing/2014/main" xmlns="" id="{7FBB6860-3758-4648-90C7-4A206D7E5B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MCj04349810000[1]">
              <a:extLst>
                <a:ext uri="{FF2B5EF4-FFF2-40B4-BE49-F238E27FC236}">
                  <a16:creationId xmlns:a16="http://schemas.microsoft.com/office/drawing/2014/main" xmlns="" id="{3D75DE2C-3DD0-426E-A4B1-DA20E47F0E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3">
            <a:extLst>
              <a:ext uri="{FF2B5EF4-FFF2-40B4-BE49-F238E27FC236}">
                <a16:creationId xmlns:a16="http://schemas.microsoft.com/office/drawing/2014/main" xmlns="" id="{818874D4-6A00-4E37-8297-135E2CCE28EA}"/>
              </a:ext>
            </a:extLst>
          </p:cNvPr>
          <p:cNvSpPr>
            <a:spLocks noChangeArrowheads="1"/>
          </p:cNvSpPr>
          <p:nvPr/>
        </p:nvSpPr>
        <p:spPr bwMode="auto">
          <a:xfrm>
            <a:off x="838200" y="1272895"/>
            <a:ext cx="838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Look! Some of the Israelites have </a:t>
            </a:r>
          </a:p>
          <a:p>
            <a:pPr algn="ctr" eaLnBrk="1" hangingPunct="1">
              <a:spcBef>
                <a:spcPct val="0"/>
              </a:spcBef>
              <a:buFontTx/>
              <a:buNone/>
            </a:pPr>
            <a:r>
              <a:rPr lang="en-US" altLang="en-US" b="1" dirty="0"/>
              <a:t>come here tonight to spy out the land.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89EABF1C-0560-4D4F-8562-3C67B1BB9787}"/>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sp>
        <p:nvSpPr>
          <p:cNvPr id="13315" name="Text Box 4">
            <a:extLst>
              <a:ext uri="{FF2B5EF4-FFF2-40B4-BE49-F238E27FC236}">
                <a16:creationId xmlns:a16="http://schemas.microsoft.com/office/drawing/2014/main" xmlns="" id="{63BF2310-6F23-4FDD-A36D-3106754B1517}"/>
              </a:ext>
            </a:extLst>
          </p:cNvPr>
          <p:cNvSpPr txBox="1">
            <a:spLocks noChangeArrowheads="1"/>
          </p:cNvSpPr>
          <p:nvPr/>
        </p:nvSpPr>
        <p:spPr bwMode="auto">
          <a:xfrm>
            <a:off x="152400" y="152400"/>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bg1"/>
                </a:solidFill>
                <a:latin typeface="Arial Black" panose="020B0A04020102020204" pitchFamily="34" charset="0"/>
              </a:rPr>
              <a:t>So the king of Jericho sent this message to Rahab:</a:t>
            </a:r>
          </a:p>
        </p:txBody>
      </p:sp>
      <p:pic>
        <p:nvPicPr>
          <p:cNvPr id="13316" name="Picture 5" descr="MCj03246580000[1]">
            <a:extLst>
              <a:ext uri="{FF2B5EF4-FFF2-40B4-BE49-F238E27FC236}">
                <a16:creationId xmlns:a16="http://schemas.microsoft.com/office/drawing/2014/main" xmlns="" id="{9042C41B-8B42-4D33-978D-BDD4CBBE38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2057400"/>
            <a:ext cx="24272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MCj04413640000[1]">
            <a:extLst>
              <a:ext uri="{FF2B5EF4-FFF2-40B4-BE49-F238E27FC236}">
                <a16:creationId xmlns:a16="http://schemas.microsoft.com/office/drawing/2014/main" xmlns="" id="{8B83BFDC-2DB7-4B26-8EA0-791E1FD148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6858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3">
            <a:extLst>
              <a:ext uri="{FF2B5EF4-FFF2-40B4-BE49-F238E27FC236}">
                <a16:creationId xmlns:a16="http://schemas.microsoft.com/office/drawing/2014/main" xmlns="" id="{2691A320-D382-4E21-A187-FD93AE50D2B8}"/>
              </a:ext>
            </a:extLst>
          </p:cNvPr>
          <p:cNvSpPr>
            <a:spLocks noChangeArrowheads="1"/>
          </p:cNvSpPr>
          <p:nvPr/>
        </p:nvSpPr>
        <p:spPr bwMode="auto">
          <a:xfrm>
            <a:off x="-304800" y="1393825"/>
            <a:ext cx="8382000" cy="1570038"/>
          </a:xfrm>
          <a:prstGeom prst="rect">
            <a:avLst/>
          </a:prstGeom>
          <a:noFill/>
          <a:ln w="9525">
            <a:noFill/>
            <a:miter lim="800000"/>
            <a:headEnd/>
            <a:tailEnd/>
          </a:ln>
        </p:spPr>
        <p:txBody>
          <a:bodyPr anchor="ctr">
            <a:spAutoFit/>
          </a:bodyPr>
          <a:lstStyle/>
          <a:p>
            <a:pPr algn="ctr" eaLnBrk="1" hangingPunct="1">
              <a:defRPr/>
            </a:pPr>
            <a:r>
              <a:rPr lang="en-US" sz="3200" b="1" dirty="0">
                <a:latin typeface="+mn-lt"/>
              </a:rPr>
              <a:t>Bring out the men who came to you </a:t>
            </a:r>
          </a:p>
          <a:p>
            <a:pPr algn="ctr" eaLnBrk="1" hangingPunct="1">
              <a:defRPr/>
            </a:pPr>
            <a:r>
              <a:rPr lang="en-US" sz="3200" b="1" dirty="0">
                <a:latin typeface="+mn-lt"/>
              </a:rPr>
              <a:t>and entered your house, because they </a:t>
            </a:r>
          </a:p>
          <a:p>
            <a:pPr algn="ctr" eaLnBrk="1" hangingPunct="1">
              <a:defRPr/>
            </a:pPr>
            <a:r>
              <a:rPr lang="en-US" sz="3200" b="1" dirty="0">
                <a:latin typeface="+mn-lt"/>
              </a:rPr>
              <a:t>have come to spy out the whole land.</a:t>
            </a:r>
          </a:p>
        </p:txBody>
      </p:sp>
      <p:grpSp>
        <p:nvGrpSpPr>
          <p:cNvPr id="2" name="Group 11">
            <a:extLst>
              <a:ext uri="{FF2B5EF4-FFF2-40B4-BE49-F238E27FC236}">
                <a16:creationId xmlns:a16="http://schemas.microsoft.com/office/drawing/2014/main" xmlns="" id="{2AA73160-067C-4CFB-8694-40AC4F484992}"/>
              </a:ext>
            </a:extLst>
          </p:cNvPr>
          <p:cNvGrpSpPr>
            <a:grpSpLocks/>
          </p:cNvGrpSpPr>
          <p:nvPr/>
        </p:nvGrpSpPr>
        <p:grpSpPr bwMode="auto">
          <a:xfrm>
            <a:off x="1828800" y="2971800"/>
            <a:ext cx="4495800" cy="2670175"/>
            <a:chOff x="1824" y="1536"/>
            <a:chExt cx="3936" cy="2450"/>
          </a:xfrm>
        </p:grpSpPr>
        <p:pic>
          <p:nvPicPr>
            <p:cNvPr id="13320" name="Picture 12" descr="MCj04349830000[1]">
              <a:extLst>
                <a:ext uri="{FF2B5EF4-FFF2-40B4-BE49-F238E27FC236}">
                  <a16:creationId xmlns:a16="http://schemas.microsoft.com/office/drawing/2014/main" xmlns="" id="{B4C9D28E-7CFD-4006-A87B-6AEC4C0BBA5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3" descr="MCj04349810000[1]">
              <a:extLst>
                <a:ext uri="{FF2B5EF4-FFF2-40B4-BE49-F238E27FC236}">
                  <a16:creationId xmlns:a16="http://schemas.microsoft.com/office/drawing/2014/main" xmlns="" id="{3BF02D56-1B47-4801-9770-56BB4D8175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descr="MCj04349810000[1]">
              <a:extLst>
                <a:ext uri="{FF2B5EF4-FFF2-40B4-BE49-F238E27FC236}">
                  <a16:creationId xmlns:a16="http://schemas.microsoft.com/office/drawing/2014/main" xmlns="" id="{98385A70-DC4D-4CB3-A5B7-84099239DE1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D3671A31-88A6-4DF6-B673-2C65DAE18394}"/>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14339" name="Picture 6" descr="MPj04305070000[1]">
            <a:extLst>
              <a:ext uri="{FF2B5EF4-FFF2-40B4-BE49-F238E27FC236}">
                <a16:creationId xmlns:a16="http://schemas.microsoft.com/office/drawing/2014/main" xmlns="" id="{E230A118-D4C5-450B-A27C-10DFEFE647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a:extLst>
              <a:ext uri="{FF2B5EF4-FFF2-40B4-BE49-F238E27FC236}">
                <a16:creationId xmlns:a16="http://schemas.microsoft.com/office/drawing/2014/main" xmlns="" id="{14037706-5E6D-4FB4-91A0-BE4DD85B6794}"/>
              </a:ext>
            </a:extLst>
          </p:cNvPr>
          <p:cNvSpPr>
            <a:spLocks noChangeArrowheads="1"/>
          </p:cNvSpPr>
          <p:nvPr/>
        </p:nvSpPr>
        <p:spPr bwMode="auto">
          <a:xfrm>
            <a:off x="381000" y="1371600"/>
            <a:ext cx="4191000" cy="3478213"/>
          </a:xfrm>
          <a:prstGeom prst="rect">
            <a:avLst/>
          </a:prstGeom>
          <a:noFill/>
          <a:ln w="9525">
            <a:noFill/>
            <a:miter lim="800000"/>
            <a:headEnd/>
            <a:tailEnd/>
          </a:ln>
        </p:spPr>
        <p:txBody>
          <a:bodyPr anchor="ctr">
            <a:spAutoFit/>
          </a:bodyPr>
          <a:lstStyle/>
          <a:p>
            <a:pPr algn="ctr" eaLnBrk="1" hangingPunct="1">
              <a:defRPr/>
            </a:pPr>
            <a:r>
              <a:rPr lang="en-US" sz="4400" b="1" dirty="0">
                <a:solidFill>
                  <a:schemeClr val="bg1"/>
                </a:solidFill>
                <a:effectLst>
                  <a:outerShdw blurRad="38100" dist="38100" dir="2700000" algn="tl">
                    <a:srgbClr val="000000">
                      <a:alpha val="43137"/>
                    </a:srgbClr>
                  </a:outerShdw>
                </a:effectLst>
                <a:latin typeface="Arial" charset="0"/>
              </a:rPr>
              <a:t>But the woman </a:t>
            </a:r>
          </a:p>
          <a:p>
            <a:pPr algn="ctr" eaLnBrk="1" hangingPunct="1">
              <a:defRPr/>
            </a:pPr>
            <a:r>
              <a:rPr lang="en-US" sz="4400" b="1" dirty="0">
                <a:solidFill>
                  <a:schemeClr val="bg1"/>
                </a:solidFill>
                <a:effectLst>
                  <a:outerShdw blurRad="38100" dist="38100" dir="2700000" algn="tl">
                    <a:srgbClr val="000000">
                      <a:alpha val="43137"/>
                    </a:srgbClr>
                  </a:outerShdw>
                </a:effectLst>
                <a:latin typeface="Arial" charset="0"/>
              </a:rPr>
              <a:t>had taken the two men </a:t>
            </a:r>
          </a:p>
          <a:p>
            <a:pPr algn="ctr" eaLnBrk="1" hangingPunct="1">
              <a:defRPr/>
            </a:pPr>
            <a:r>
              <a:rPr lang="en-US" sz="4400" b="1" dirty="0">
                <a:solidFill>
                  <a:schemeClr val="bg1"/>
                </a:solidFill>
                <a:effectLst>
                  <a:outerShdw blurRad="38100" dist="38100" dir="2700000" algn="tl">
                    <a:srgbClr val="000000">
                      <a:alpha val="43137"/>
                    </a:srgbClr>
                  </a:outerShdw>
                </a:effectLst>
                <a:latin typeface="Arial" charset="0"/>
              </a:rPr>
              <a:t>and hidden them.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MCj04417570000[1]">
            <a:extLst>
              <a:ext uri="{FF2B5EF4-FFF2-40B4-BE49-F238E27FC236}">
                <a16:creationId xmlns:a16="http://schemas.microsoft.com/office/drawing/2014/main" xmlns="" id="{5C8D2958-95DB-4C15-8476-567FAF196A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38100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MPj04333730000[1]">
            <a:extLst>
              <a:ext uri="{FF2B5EF4-FFF2-40B4-BE49-F238E27FC236}">
                <a16:creationId xmlns:a16="http://schemas.microsoft.com/office/drawing/2014/main" xmlns="" id="{79A997FC-8177-4593-8ABB-DE1C2158C8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276600"/>
            <a:ext cx="15255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a:extLst>
              <a:ext uri="{FF2B5EF4-FFF2-40B4-BE49-F238E27FC236}">
                <a16:creationId xmlns:a16="http://schemas.microsoft.com/office/drawing/2014/main" xmlns="" id="{32011FD9-50C5-4CA5-9DF8-62D869DC0CD0}"/>
              </a:ext>
            </a:extLst>
          </p:cNvPr>
          <p:cNvSpPr>
            <a:spLocks noChangeArrowheads="1"/>
          </p:cNvSpPr>
          <p:nvPr/>
        </p:nvSpPr>
        <p:spPr bwMode="auto">
          <a:xfrm>
            <a:off x="1828800" y="1254125"/>
            <a:ext cx="670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Yes, the men came to me, but I  did not know where they had  come from.</a:t>
            </a:r>
          </a:p>
        </p:txBody>
      </p:sp>
      <p:grpSp>
        <p:nvGrpSpPr>
          <p:cNvPr id="15365" name="Group 7">
            <a:extLst>
              <a:ext uri="{FF2B5EF4-FFF2-40B4-BE49-F238E27FC236}">
                <a16:creationId xmlns:a16="http://schemas.microsoft.com/office/drawing/2014/main" xmlns="" id="{C1B7D124-3BF2-431C-A300-6A670AB09B65}"/>
              </a:ext>
            </a:extLst>
          </p:cNvPr>
          <p:cNvGrpSpPr>
            <a:grpSpLocks/>
          </p:cNvGrpSpPr>
          <p:nvPr/>
        </p:nvGrpSpPr>
        <p:grpSpPr bwMode="auto">
          <a:xfrm>
            <a:off x="3352800" y="3276600"/>
            <a:ext cx="5562600" cy="3279775"/>
            <a:chOff x="1824" y="1536"/>
            <a:chExt cx="3936" cy="2450"/>
          </a:xfrm>
        </p:grpSpPr>
        <p:pic>
          <p:nvPicPr>
            <p:cNvPr id="15367" name="Picture 8" descr="MCj04349830000[1]">
              <a:extLst>
                <a:ext uri="{FF2B5EF4-FFF2-40B4-BE49-F238E27FC236}">
                  <a16:creationId xmlns:a16="http://schemas.microsoft.com/office/drawing/2014/main" xmlns="" id="{5427D2C8-37ED-4001-8250-C2C2F5D041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MCj04349810000[1]">
              <a:extLst>
                <a:ext uri="{FF2B5EF4-FFF2-40B4-BE49-F238E27FC236}">
                  <a16:creationId xmlns:a16="http://schemas.microsoft.com/office/drawing/2014/main" xmlns="" id="{05CE85A9-B40B-4992-A3C4-43AFCAC6EE9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MCj04349810000[1]">
              <a:extLst>
                <a:ext uri="{FF2B5EF4-FFF2-40B4-BE49-F238E27FC236}">
                  <a16:creationId xmlns:a16="http://schemas.microsoft.com/office/drawing/2014/main" xmlns="" id="{1B9A1B41-10C7-479A-9813-4CA35040BC4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 Box 4">
            <a:extLst>
              <a:ext uri="{FF2B5EF4-FFF2-40B4-BE49-F238E27FC236}">
                <a16:creationId xmlns:a16="http://schemas.microsoft.com/office/drawing/2014/main" xmlns="" id="{FB239307-D4C2-4500-881C-7B698E07CA85}"/>
              </a:ext>
            </a:extLst>
          </p:cNvPr>
          <p:cNvSpPr txBox="1">
            <a:spLocks noChangeArrowheads="1"/>
          </p:cNvSpPr>
          <p:nvPr/>
        </p:nvSpPr>
        <p:spPr bwMode="auto">
          <a:xfrm>
            <a:off x="152400" y="152400"/>
            <a:ext cx="2663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b="1">
                <a:solidFill>
                  <a:schemeClr val="bg1"/>
                </a:solidFill>
              </a:rPr>
              <a:t>She said,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ondermondo.com/Images/Asia/Turkey/Corum/Hattusa.jpg">
            <a:extLst>
              <a:ext uri="{FF2B5EF4-FFF2-40B4-BE49-F238E27FC236}">
                <a16:creationId xmlns:a16="http://schemas.microsoft.com/office/drawing/2014/main" xmlns="" id="{2476B2DF-A203-4E68-9F5C-7D6F5829CA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62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a:extLst>
              <a:ext uri="{FF2B5EF4-FFF2-40B4-BE49-F238E27FC236}">
                <a16:creationId xmlns:a16="http://schemas.microsoft.com/office/drawing/2014/main" xmlns="" id="{66F748B5-F06D-4968-ADC7-A0D9CACA3C09}"/>
              </a:ext>
            </a:extLst>
          </p:cNvPr>
          <p:cNvSpPr>
            <a:spLocks noGrp="1"/>
          </p:cNvSpPr>
          <p:nvPr>
            <p:ph type="title"/>
          </p:nvPr>
        </p:nvSpPr>
        <p:spPr>
          <a:xfrm>
            <a:off x="0" y="5562600"/>
            <a:ext cx="9144000" cy="1447800"/>
          </a:xfrm>
        </p:spPr>
        <p:txBody>
          <a:bodyPr/>
          <a:lstStyle/>
          <a:p>
            <a:r>
              <a:rPr lang="en-US" altLang="en-US" sz="3100" b="1" dirty="0">
                <a:solidFill>
                  <a:schemeClr val="bg1"/>
                </a:solidFill>
              </a:rPr>
              <a:t>At dusk, when it was time to close the city gate, they left.</a:t>
            </a:r>
            <a:endParaRPr lang="en-US" altLang="en-US" sz="31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ondermondo.com/Images/Asia/Turkey/Corum/Hattusa.jpg">
            <a:extLst>
              <a:ext uri="{FF2B5EF4-FFF2-40B4-BE49-F238E27FC236}">
                <a16:creationId xmlns:a16="http://schemas.microsoft.com/office/drawing/2014/main" xmlns="" id="{2476B2DF-A203-4E68-9F5C-7D6F5829CA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62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a:extLst>
              <a:ext uri="{FF2B5EF4-FFF2-40B4-BE49-F238E27FC236}">
                <a16:creationId xmlns:a16="http://schemas.microsoft.com/office/drawing/2014/main" xmlns="" id="{66F748B5-F06D-4968-ADC7-A0D9CACA3C09}"/>
              </a:ext>
            </a:extLst>
          </p:cNvPr>
          <p:cNvSpPr>
            <a:spLocks noGrp="1"/>
          </p:cNvSpPr>
          <p:nvPr>
            <p:ph type="title"/>
          </p:nvPr>
        </p:nvSpPr>
        <p:spPr>
          <a:xfrm>
            <a:off x="0" y="5562600"/>
            <a:ext cx="9144000" cy="1447800"/>
          </a:xfrm>
        </p:spPr>
        <p:txBody>
          <a:bodyPr/>
          <a:lstStyle/>
          <a:p>
            <a:r>
              <a:rPr lang="en-US" altLang="en-US" sz="3100" b="1" dirty="0">
                <a:solidFill>
                  <a:schemeClr val="bg1"/>
                </a:solidFill>
              </a:rPr>
              <a:t>I don't know which way they went.</a:t>
            </a:r>
            <a:endParaRPr lang="en-US" altLang="en-US" sz="3100" dirty="0">
              <a:solidFill>
                <a:schemeClr val="bg1"/>
              </a:solidFill>
            </a:endParaRPr>
          </a:p>
        </p:txBody>
      </p:sp>
      <p:pic>
        <p:nvPicPr>
          <p:cNvPr id="72708" name="Picture 4" descr="http://www.doorsmax.com/wp-content/themes/shopperpress/thumbs/SWA20SPC.jpg">
            <a:extLst>
              <a:ext uri="{FF2B5EF4-FFF2-40B4-BE49-F238E27FC236}">
                <a16:creationId xmlns:a16="http://schemas.microsoft.com/office/drawing/2014/main" xmlns="" id="{D2AE28DA-4B37-4A67-94A7-CB7530366C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1295400"/>
            <a:ext cx="2133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7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EBC7972A-0ADD-46E0-8773-8C8662BBEC56}"/>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17411" name="Picture 4" descr="MPj04333730000[1]">
            <a:extLst>
              <a:ext uri="{FF2B5EF4-FFF2-40B4-BE49-F238E27FC236}">
                <a16:creationId xmlns:a16="http://schemas.microsoft.com/office/drawing/2014/main" xmlns="" id="{53DCC378-7013-4A70-B3FF-40F69100588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2743200"/>
            <a:ext cx="1933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MCj04417570000[1]">
            <a:extLst>
              <a:ext uri="{FF2B5EF4-FFF2-40B4-BE49-F238E27FC236}">
                <a16:creationId xmlns:a16="http://schemas.microsoft.com/office/drawing/2014/main" xmlns="" id="{DE593C80-FE27-4696-892A-CD748A656E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228600"/>
            <a:ext cx="8001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a:extLst>
              <a:ext uri="{FF2B5EF4-FFF2-40B4-BE49-F238E27FC236}">
                <a16:creationId xmlns:a16="http://schemas.microsoft.com/office/drawing/2014/main" xmlns="" id="{1A52C8FD-E5B6-4CCB-8FA3-10A9C667399A}"/>
              </a:ext>
            </a:extLst>
          </p:cNvPr>
          <p:cNvSpPr>
            <a:spLocks noChangeArrowheads="1"/>
          </p:cNvSpPr>
          <p:nvPr/>
        </p:nvSpPr>
        <p:spPr bwMode="auto">
          <a:xfrm>
            <a:off x="1676400" y="1274763"/>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t>Go after them quickly. </a:t>
            </a:r>
          </a:p>
          <a:p>
            <a:pPr algn="ctr" eaLnBrk="1" hangingPunct="1">
              <a:spcBef>
                <a:spcPct val="0"/>
              </a:spcBef>
              <a:buFontTx/>
              <a:buNone/>
            </a:pPr>
            <a:r>
              <a:rPr lang="en-US" altLang="en-US" sz="3600" b="1"/>
              <a:t>You may catch up with them.</a:t>
            </a:r>
          </a:p>
        </p:txBody>
      </p:sp>
      <p:grpSp>
        <p:nvGrpSpPr>
          <p:cNvPr id="2" name="Group 7">
            <a:extLst>
              <a:ext uri="{FF2B5EF4-FFF2-40B4-BE49-F238E27FC236}">
                <a16:creationId xmlns:a16="http://schemas.microsoft.com/office/drawing/2014/main" xmlns="" id="{04675E6B-C2BB-4DCF-AE7D-B5605D445E4B}"/>
              </a:ext>
            </a:extLst>
          </p:cNvPr>
          <p:cNvGrpSpPr>
            <a:grpSpLocks/>
          </p:cNvGrpSpPr>
          <p:nvPr/>
        </p:nvGrpSpPr>
        <p:grpSpPr bwMode="auto">
          <a:xfrm>
            <a:off x="4343400" y="3276600"/>
            <a:ext cx="5181600" cy="3203575"/>
            <a:chOff x="1824" y="1536"/>
            <a:chExt cx="3936" cy="2450"/>
          </a:xfrm>
        </p:grpSpPr>
        <p:pic>
          <p:nvPicPr>
            <p:cNvPr id="17415" name="Picture 8" descr="MCj04349830000[1]">
              <a:extLst>
                <a:ext uri="{FF2B5EF4-FFF2-40B4-BE49-F238E27FC236}">
                  <a16:creationId xmlns:a16="http://schemas.microsoft.com/office/drawing/2014/main" xmlns="" id="{209AB7FF-BDCE-4DB0-84A5-E2C96AF849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MCj04349810000[1]">
              <a:extLst>
                <a:ext uri="{FF2B5EF4-FFF2-40B4-BE49-F238E27FC236}">
                  <a16:creationId xmlns:a16="http://schemas.microsoft.com/office/drawing/2014/main" xmlns="" id="{25272581-6EE4-4FA3-A943-0BD68C144FD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MCj04349810000[1]">
              <a:extLst>
                <a:ext uri="{FF2B5EF4-FFF2-40B4-BE49-F238E27FC236}">
                  <a16:creationId xmlns:a16="http://schemas.microsoft.com/office/drawing/2014/main" xmlns="" id="{A9F1E8E2-BD61-4777-B038-863657577D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D536344D-5D60-4857-AF98-1E4C60AADD87}"/>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sp>
        <p:nvSpPr>
          <p:cNvPr id="15363" name="Rectangle 4">
            <a:extLst>
              <a:ext uri="{FF2B5EF4-FFF2-40B4-BE49-F238E27FC236}">
                <a16:creationId xmlns:a16="http://schemas.microsoft.com/office/drawing/2014/main" xmlns="" id="{A1FE8F15-70CD-4E9A-A1D6-AAE3E31A3B47}"/>
              </a:ext>
            </a:extLst>
          </p:cNvPr>
          <p:cNvSpPr>
            <a:spLocks noChangeArrowheads="1"/>
          </p:cNvSpPr>
          <p:nvPr/>
        </p:nvSpPr>
        <p:spPr bwMode="auto">
          <a:xfrm>
            <a:off x="0" y="789494"/>
            <a:ext cx="9144000" cy="584775"/>
          </a:xfrm>
          <a:prstGeom prst="rect">
            <a:avLst/>
          </a:prstGeom>
          <a:noFill/>
          <a:ln w="9525">
            <a:noFill/>
            <a:miter lim="800000"/>
            <a:headEnd/>
            <a:tailEnd/>
          </a:ln>
        </p:spPr>
        <p:txBody>
          <a:bodyPr anchor="ct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(But she had taken them up to the roof</a:t>
            </a:r>
          </a:p>
        </p:txBody>
      </p:sp>
      <p:pic>
        <p:nvPicPr>
          <p:cNvPr id="18436" name="Picture 7" descr="MPj04384360000[1]">
            <a:extLst>
              <a:ext uri="{FF2B5EF4-FFF2-40B4-BE49-F238E27FC236}">
                <a16:creationId xmlns:a16="http://schemas.microsoft.com/office/drawing/2014/main" xmlns="" id="{5189D5C3-132A-4F96-8D0A-CE5E3D891F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MCj04419180000[1]">
            <a:extLst>
              <a:ext uri="{FF2B5EF4-FFF2-40B4-BE49-F238E27FC236}">
                <a16:creationId xmlns:a16="http://schemas.microsoft.com/office/drawing/2014/main" xmlns="" id="{70B84C88-4D55-4D1D-81AD-3A33D1A123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D536344D-5D60-4857-AF98-1E4C60AADD87}"/>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sp>
        <p:nvSpPr>
          <p:cNvPr id="15363" name="Rectangle 4">
            <a:extLst>
              <a:ext uri="{FF2B5EF4-FFF2-40B4-BE49-F238E27FC236}">
                <a16:creationId xmlns:a16="http://schemas.microsoft.com/office/drawing/2014/main" xmlns="" id="{A1FE8F15-70CD-4E9A-A1D6-AAE3E31A3B47}"/>
              </a:ext>
            </a:extLst>
          </p:cNvPr>
          <p:cNvSpPr>
            <a:spLocks noChangeArrowheads="1"/>
          </p:cNvSpPr>
          <p:nvPr/>
        </p:nvSpPr>
        <p:spPr bwMode="auto">
          <a:xfrm>
            <a:off x="0" y="543272"/>
            <a:ext cx="9144000" cy="1077218"/>
          </a:xfrm>
          <a:prstGeom prst="rect">
            <a:avLst/>
          </a:prstGeom>
          <a:noFill/>
          <a:ln w="9525">
            <a:noFill/>
            <a:miter lim="800000"/>
            <a:headEnd/>
            <a:tailEnd/>
          </a:ln>
        </p:spPr>
        <p:txBody>
          <a:bodyPr anchor="ct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And hidden them under the stalks of flax she had laid out on the roof.)</a:t>
            </a:r>
          </a:p>
        </p:txBody>
      </p:sp>
      <p:pic>
        <p:nvPicPr>
          <p:cNvPr id="18436" name="Picture 7" descr="MPj04384360000[1]">
            <a:extLst>
              <a:ext uri="{FF2B5EF4-FFF2-40B4-BE49-F238E27FC236}">
                <a16:creationId xmlns:a16="http://schemas.microsoft.com/office/drawing/2014/main" xmlns="" id="{5189D5C3-132A-4F96-8D0A-CE5E3D891F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MCj04419180000[1]">
            <a:extLst>
              <a:ext uri="{FF2B5EF4-FFF2-40B4-BE49-F238E27FC236}">
                <a16:creationId xmlns:a16="http://schemas.microsoft.com/office/drawing/2014/main" xmlns="" id="{70B84C88-4D55-4D1D-81AD-3A33D1A123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a:extLst>
              <a:ext uri="{FF2B5EF4-FFF2-40B4-BE49-F238E27FC236}">
                <a16:creationId xmlns:a16="http://schemas.microsoft.com/office/drawing/2014/main" xmlns="" id="{F70CE224-8FDE-487E-AAF1-FA6FAD4D44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rot="16200000">
            <a:off x="1300374" y="1366626"/>
            <a:ext cx="1755351" cy="389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577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FF258644-BC8A-4EEF-AD71-0E18AD7A388E}"/>
              </a:ext>
            </a:extLst>
          </p:cNvPr>
          <p:cNvSpPr>
            <a:spLocks noGrp="1" noChangeArrowheads="1"/>
          </p:cNvSpPr>
          <p:nvPr>
            <p:ph type="body" idx="1"/>
          </p:nvPr>
        </p:nvSpPr>
        <p:spPr>
          <a:xfrm>
            <a:off x="1905000" y="2362200"/>
            <a:ext cx="7010400" cy="2438400"/>
          </a:xfrm>
        </p:spPr>
        <p:txBody>
          <a:bodyPr/>
          <a:lstStyle/>
          <a:p>
            <a:pPr eaLnBrk="1" hangingPunct="1">
              <a:buFontTx/>
              <a:buNone/>
              <a:defRPr/>
            </a:pPr>
            <a:r>
              <a:rPr lang="en-US" sz="3600" b="1" dirty="0">
                <a:solidFill>
                  <a:schemeClr val="accent5"/>
                </a:solidFill>
                <a:effectLst>
                  <a:outerShdw blurRad="38100" dist="38100" dir="2700000" algn="tl">
                    <a:srgbClr val="000000">
                      <a:alpha val="43137"/>
                    </a:srgbClr>
                  </a:outerShdw>
                </a:effectLst>
                <a:latin typeface="Arial Black" pitchFamily="34" charset="0"/>
              </a:rPr>
              <a:t>  Flax is a tall plant used to make cloth and paper and is healthy to eat…but don’t eat your clothes!!!</a:t>
            </a:r>
          </a:p>
        </p:txBody>
      </p:sp>
      <p:sp>
        <p:nvSpPr>
          <p:cNvPr id="19459" name="WordArt 4">
            <a:extLst>
              <a:ext uri="{FF2B5EF4-FFF2-40B4-BE49-F238E27FC236}">
                <a16:creationId xmlns:a16="http://schemas.microsoft.com/office/drawing/2014/main" xmlns="" id="{E110D35D-373C-41CE-9DF2-86B3C158600F}"/>
              </a:ext>
            </a:extLst>
          </p:cNvPr>
          <p:cNvSpPr>
            <a:spLocks noChangeArrowheads="1" noChangeShapeType="1" noTextEdit="1"/>
          </p:cNvSpPr>
          <p:nvPr/>
        </p:nvSpPr>
        <p:spPr bwMode="auto">
          <a:xfrm>
            <a:off x="304800" y="228600"/>
            <a:ext cx="2724150" cy="1751013"/>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Did You Know?</a:t>
            </a:r>
          </a:p>
        </p:txBody>
      </p:sp>
      <p:pic>
        <p:nvPicPr>
          <p:cNvPr id="19460" name="Picture 5" descr="MCj02509770000[1]">
            <a:extLst>
              <a:ext uri="{FF2B5EF4-FFF2-40B4-BE49-F238E27FC236}">
                <a16:creationId xmlns:a16="http://schemas.microsoft.com/office/drawing/2014/main" xmlns="" id="{5AED57C5-58C3-4FC8-BFAD-0E4BDE2C26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9550" y="223837"/>
            <a:ext cx="23558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Documents">
            <a:extLst>
              <a:ext uri="{FF2B5EF4-FFF2-40B4-BE49-F238E27FC236}">
                <a16:creationId xmlns:a16="http://schemas.microsoft.com/office/drawing/2014/main" xmlns="" id="{76C4BE27-8D26-4BF7-A105-9B1D007A988B}"/>
              </a:ext>
            </a:extLst>
          </p:cNvPr>
          <p:cNvSpPr>
            <a:spLocks noEditPoints="1" noChangeArrowheads="1"/>
          </p:cNvSpPr>
          <p:nvPr/>
        </p:nvSpPr>
        <p:spPr bwMode="auto">
          <a:xfrm>
            <a:off x="7620000" y="4876800"/>
            <a:ext cx="1352550" cy="1809750"/>
          </a:xfrm>
          <a:custGeom>
            <a:avLst/>
            <a:gdLst>
              <a:gd name="T0" fmla="*/ 0 w 21600"/>
              <a:gd name="T1" fmla="*/ 234597 h 21600"/>
              <a:gd name="T2" fmla="*/ 217159 w 21600"/>
              <a:gd name="T3" fmla="*/ 0 h 21600"/>
              <a:gd name="T4" fmla="*/ 1355869 w 21600"/>
              <a:gd name="T5" fmla="*/ 1577499 h 21600"/>
              <a:gd name="T6" fmla="*/ 1249481 w 21600"/>
              <a:gd name="T7" fmla="*/ 1693624 h 21600"/>
              <a:gd name="T8" fmla="*/ 1143155 w 21600"/>
              <a:gd name="T9" fmla="*/ 1812096 h 21600"/>
              <a:gd name="T10" fmla="*/ 1249481 w 21600"/>
              <a:gd name="T11" fmla="*/ 119645 h 21600"/>
              <a:gd name="T12" fmla="*/ 1143155 w 21600"/>
              <a:gd name="T13" fmla="*/ 234597 h 21600"/>
              <a:gd name="T14" fmla="*/ 103007 w 21600"/>
              <a:gd name="T15" fmla="*/ 119645 h 21600"/>
              <a:gd name="T16" fmla="*/ 1352550 w 21600"/>
              <a:gd name="T17" fmla="*/ 0 h 21600"/>
              <a:gd name="T18" fmla="*/ 676275 w 21600"/>
              <a:gd name="T19" fmla="*/ 0 h 21600"/>
              <a:gd name="T20" fmla="*/ 0 w 21600"/>
              <a:gd name="T21" fmla="*/ 904875 h 21600"/>
              <a:gd name="T22" fmla="*/ 1352550 w 21600"/>
              <a:gd name="T23" fmla="*/ 904875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9462" name="Picture 7">
            <a:extLst>
              <a:ext uri="{FF2B5EF4-FFF2-40B4-BE49-F238E27FC236}">
                <a16:creationId xmlns:a16="http://schemas.microsoft.com/office/drawing/2014/main" xmlns="" id="{7F2E8AA0-1EF0-445A-9A00-3DC647331B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0" y="2362200"/>
            <a:ext cx="1752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TextBox 4">
            <a:extLst>
              <a:ext uri="{FF2B5EF4-FFF2-40B4-BE49-F238E27FC236}">
                <a16:creationId xmlns:a16="http://schemas.microsoft.com/office/drawing/2014/main" xmlns="" id="{C6D182CC-9620-4394-B152-AC4A1E7B3A77}"/>
              </a:ext>
            </a:extLst>
          </p:cNvPr>
          <p:cNvSpPr txBox="1">
            <a:spLocks noChangeArrowheads="1"/>
          </p:cNvSpPr>
          <p:nvPr/>
        </p:nvSpPr>
        <p:spPr bwMode="auto">
          <a:xfrm>
            <a:off x="1600200" y="762000"/>
            <a:ext cx="7696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Joshua </a:t>
            </a:r>
            <a:r>
              <a:rPr kumimoji="0" lang="en-US" altLang="en-US" sz="12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2:1-24</a:t>
            </a:r>
          </a:p>
        </p:txBody>
      </p:sp>
      <p:sp>
        <p:nvSpPr>
          <p:cNvPr id="12291" name="TextBox 6">
            <a:extLst>
              <a:ext uri="{FF2B5EF4-FFF2-40B4-BE49-F238E27FC236}">
                <a16:creationId xmlns:a16="http://schemas.microsoft.com/office/drawing/2014/main" xmlns="" id="{2C757CDA-8F6D-4827-8951-AEE3166FF6ED}"/>
              </a:ext>
            </a:extLst>
          </p:cNvPr>
          <p:cNvSpPr txBox="1">
            <a:spLocks noChangeArrowheads="1"/>
          </p:cNvSpPr>
          <p:nvPr/>
        </p:nvSpPr>
        <p:spPr bwMode="auto">
          <a:xfrm>
            <a:off x="4495800" y="5638800"/>
            <a:ext cx="491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DigSite # 2</a:t>
            </a:r>
            <a:endPar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3677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wondermondo.com/Images/Asia/Turkey/Corum/Hattusa.jpg">
            <a:extLst>
              <a:ext uri="{FF2B5EF4-FFF2-40B4-BE49-F238E27FC236}">
                <a16:creationId xmlns:a16="http://schemas.microsoft.com/office/drawing/2014/main" xmlns="" id="{58568CA6-06BB-4FD5-894D-CCFBF60A06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6225" cy="594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xmlns="" id="{F0134810-5FC3-411D-9C3F-56EF6583DBF3}"/>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sp>
        <p:nvSpPr>
          <p:cNvPr id="17411" name="Rectangle 3">
            <a:extLst>
              <a:ext uri="{FF2B5EF4-FFF2-40B4-BE49-F238E27FC236}">
                <a16:creationId xmlns:a16="http://schemas.microsoft.com/office/drawing/2014/main" xmlns="" id="{4F5DE9C1-C79B-4D83-9145-3AF4CC1D0B9F}"/>
              </a:ext>
            </a:extLst>
          </p:cNvPr>
          <p:cNvSpPr>
            <a:spLocks noChangeArrowheads="1"/>
          </p:cNvSpPr>
          <p:nvPr/>
        </p:nvSpPr>
        <p:spPr bwMode="auto">
          <a:xfrm>
            <a:off x="0" y="5796098"/>
            <a:ext cx="9144000" cy="10772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a:noFill/>
            <a:miter lim="800000"/>
            <a:headEnd/>
            <a:tailEnd/>
          </a:ln>
        </p:spPr>
        <p:txBody>
          <a:bodyPr anchor="ctr">
            <a:spAutoFit/>
          </a:bodyPr>
          <a:lstStyle/>
          <a:p>
            <a:pPr algn="ctr" eaLnBrk="1" hangingPunct="1">
              <a:defRPr/>
            </a:pPr>
            <a:r>
              <a:rPr lang="en-US" sz="3200" b="1" dirty="0">
                <a:effectLst>
                  <a:outerShdw blurRad="38100" dist="38100" dir="2700000" algn="tl">
                    <a:srgbClr val="000000">
                      <a:alpha val="43137"/>
                    </a:srgbClr>
                  </a:outerShdw>
                </a:effectLst>
                <a:latin typeface="Britannic Bold" pitchFamily="34" charset="0"/>
              </a:rPr>
              <a:t>So the men set out in pursuit of the spies on the road that leads to the fords of the Jordan, </a:t>
            </a:r>
            <a:endParaRPr lang="en-US" b="1" dirty="0">
              <a:effectLst>
                <a:outerShdw blurRad="38100" dist="38100" dir="2700000" algn="tl">
                  <a:srgbClr val="000000">
                    <a:alpha val="43137"/>
                  </a:srgbClr>
                </a:outerShdw>
              </a:effectLst>
              <a:latin typeface="Arial" charset="0"/>
            </a:endParaRPr>
          </a:p>
        </p:txBody>
      </p:sp>
      <p:grpSp>
        <p:nvGrpSpPr>
          <p:cNvPr id="2" name="Group 10">
            <a:extLst>
              <a:ext uri="{FF2B5EF4-FFF2-40B4-BE49-F238E27FC236}">
                <a16:creationId xmlns:a16="http://schemas.microsoft.com/office/drawing/2014/main" xmlns="" id="{03D21A95-162E-47AB-AAF1-2C2806533F96}"/>
              </a:ext>
            </a:extLst>
          </p:cNvPr>
          <p:cNvGrpSpPr>
            <a:grpSpLocks/>
          </p:cNvGrpSpPr>
          <p:nvPr/>
        </p:nvGrpSpPr>
        <p:grpSpPr bwMode="auto">
          <a:xfrm>
            <a:off x="4038600" y="1897718"/>
            <a:ext cx="4495800" cy="2670175"/>
            <a:chOff x="1824" y="1536"/>
            <a:chExt cx="3936" cy="2450"/>
          </a:xfrm>
        </p:grpSpPr>
        <p:pic>
          <p:nvPicPr>
            <p:cNvPr id="20487" name="Picture 11" descr="MCj04349830000[1]">
              <a:extLst>
                <a:ext uri="{FF2B5EF4-FFF2-40B4-BE49-F238E27FC236}">
                  <a16:creationId xmlns:a16="http://schemas.microsoft.com/office/drawing/2014/main" xmlns="" id="{DCA4EB56-52E1-4D16-B28E-79EE9DA587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 descr="MCj04349810000[1]">
              <a:extLst>
                <a:ext uri="{FF2B5EF4-FFF2-40B4-BE49-F238E27FC236}">
                  <a16:creationId xmlns:a16="http://schemas.microsoft.com/office/drawing/2014/main" xmlns="" id="{171B28C3-73E7-467F-AC07-EC790246AF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3" descr="MCj04349810000[1]">
              <a:extLst>
                <a:ext uri="{FF2B5EF4-FFF2-40B4-BE49-F238E27FC236}">
                  <a16:creationId xmlns:a16="http://schemas.microsoft.com/office/drawing/2014/main" xmlns="" id="{D4B7F162-520A-43D3-A842-F12B8AB68A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wondermondo.com/Images/Asia/Turkey/Corum/Hattusa.jpg">
            <a:extLst>
              <a:ext uri="{FF2B5EF4-FFF2-40B4-BE49-F238E27FC236}">
                <a16:creationId xmlns:a16="http://schemas.microsoft.com/office/drawing/2014/main" xmlns="" id="{58568CA6-06BB-4FD5-894D-CCFBF60A06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62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xmlns="" id="{F0134810-5FC3-411D-9C3F-56EF6583DBF3}"/>
              </a:ext>
            </a:extLst>
          </p:cNvPr>
          <p:cNvSpPr>
            <a:spLocks noGrp="1" noChangeArrowheads="1"/>
          </p:cNvSpPr>
          <p:nvPr>
            <p:ph type="subTitle" idx="1"/>
          </p:nvPr>
        </p:nvSpPr>
        <p:spPr>
          <a:xfrm>
            <a:off x="228600" y="457200"/>
            <a:ext cx="8610600" cy="6019800"/>
          </a:xfrm>
        </p:spPr>
        <p:txBody>
          <a:bodyPr/>
          <a:lstStyle/>
          <a:p>
            <a:pPr eaLnBrk="1" hangingPunct="1"/>
            <a:r>
              <a:rPr lang="en-US" altLang="en-US" dirty="0"/>
              <a:t>   </a:t>
            </a:r>
          </a:p>
        </p:txBody>
      </p:sp>
      <p:sp>
        <p:nvSpPr>
          <p:cNvPr id="17411" name="Rectangle 3">
            <a:extLst>
              <a:ext uri="{FF2B5EF4-FFF2-40B4-BE49-F238E27FC236}">
                <a16:creationId xmlns:a16="http://schemas.microsoft.com/office/drawing/2014/main" xmlns="" id="{4F5DE9C1-C79B-4D83-9145-3AF4CC1D0B9F}"/>
              </a:ext>
            </a:extLst>
          </p:cNvPr>
          <p:cNvSpPr>
            <a:spLocks noChangeArrowheads="1"/>
          </p:cNvSpPr>
          <p:nvPr/>
        </p:nvSpPr>
        <p:spPr bwMode="auto">
          <a:xfrm>
            <a:off x="0" y="5765458"/>
            <a:ext cx="9144000" cy="107721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9525">
            <a:noFill/>
            <a:miter lim="800000"/>
            <a:headEnd/>
            <a:tailEnd/>
          </a:ln>
        </p:spPr>
        <p:txBody>
          <a:bodyPr anchor="ctr">
            <a:spAutoFit/>
          </a:bodyPr>
          <a:lstStyle/>
          <a:p>
            <a:pPr algn="ctr" eaLnBrk="1" hangingPunct="1">
              <a:defRPr/>
            </a:pPr>
            <a:r>
              <a:rPr lang="en-US" sz="3200" b="1" dirty="0">
                <a:effectLst>
                  <a:outerShdw blurRad="38100" dist="38100" dir="2700000" algn="tl">
                    <a:srgbClr val="000000">
                      <a:alpha val="43137"/>
                    </a:srgbClr>
                  </a:outerShdw>
                </a:effectLst>
                <a:latin typeface="Britannic Bold" pitchFamily="34" charset="0"/>
              </a:rPr>
              <a:t>and as soon as the pursuers had gone out, the gate was shut.</a:t>
            </a:r>
            <a:r>
              <a:rPr lang="en-US" b="1" dirty="0">
                <a:effectLst>
                  <a:outerShdw blurRad="38100" dist="38100" dir="2700000" algn="tl">
                    <a:srgbClr val="000000">
                      <a:alpha val="43137"/>
                    </a:srgbClr>
                  </a:outerShdw>
                </a:effectLst>
                <a:latin typeface="Arial" charset="0"/>
              </a:rPr>
              <a:t>   </a:t>
            </a:r>
          </a:p>
        </p:txBody>
      </p:sp>
      <p:pic>
        <p:nvPicPr>
          <p:cNvPr id="10" name="Picture 4" descr="http://www.doorsmax.com/wp-content/themes/shopperpress/thumbs/SWA20SPC.jpg">
            <a:extLst>
              <a:ext uri="{FF2B5EF4-FFF2-40B4-BE49-F238E27FC236}">
                <a16:creationId xmlns:a16="http://schemas.microsoft.com/office/drawing/2014/main" xmlns="" id="{2D24F29F-4B09-4EF0-9AFD-A5B55FE64E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1295400"/>
            <a:ext cx="2133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53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xmlns="" id="{1572318A-2BB3-49C8-936E-5B4DA73EB153}"/>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21508" name="Picture 4" descr="MPj04384360000[1]">
            <a:extLst>
              <a:ext uri="{FF2B5EF4-FFF2-40B4-BE49-F238E27FC236}">
                <a16:creationId xmlns:a16="http://schemas.microsoft.com/office/drawing/2014/main" xmlns="" id="{24FC4A5D-255C-466E-AD07-9FD79C22CA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MCj04419180000[1]">
            <a:extLst>
              <a:ext uri="{FF2B5EF4-FFF2-40B4-BE49-F238E27FC236}">
                <a16:creationId xmlns:a16="http://schemas.microsoft.com/office/drawing/2014/main" xmlns="" id="{D96C28C1-EC78-4403-953A-EACD198D6F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MPj04333730000[1]">
            <a:extLst>
              <a:ext uri="{FF2B5EF4-FFF2-40B4-BE49-F238E27FC236}">
                <a16:creationId xmlns:a16="http://schemas.microsoft.com/office/drawing/2014/main" xmlns="" id="{5A18679A-25B3-4C4C-B765-11A4D66A1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1828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a:extLst>
              <a:ext uri="{FF2B5EF4-FFF2-40B4-BE49-F238E27FC236}">
                <a16:creationId xmlns:a16="http://schemas.microsoft.com/office/drawing/2014/main" xmlns="" id="{77AFF242-81A1-470E-B3DD-8D9C09455BE6}"/>
              </a:ext>
            </a:extLst>
          </p:cNvPr>
          <p:cNvSpPr>
            <a:spLocks noChangeArrowheads="1"/>
          </p:cNvSpPr>
          <p:nvPr/>
        </p:nvSpPr>
        <p:spPr bwMode="auto">
          <a:xfrm>
            <a:off x="304800" y="0"/>
            <a:ext cx="8831263" cy="1077913"/>
          </a:xfrm>
          <a:prstGeom prst="rect">
            <a:avLst/>
          </a:prstGeom>
          <a:noFill/>
          <a:ln w="9525">
            <a:noFill/>
            <a:miter lim="800000"/>
            <a:headEnd/>
            <a:tailEnd/>
          </a:ln>
        </p:spPr>
        <p:txBody>
          <a:bodyPr>
            <a:spAutoFit/>
          </a:bodyPr>
          <a:lstStyle/>
          <a:p>
            <a:pPr eaLnBrk="1" hangingPunct="1">
              <a:defRPr/>
            </a:pPr>
            <a:r>
              <a:rPr lang="en-US" sz="3200" b="1" dirty="0">
                <a:solidFill>
                  <a:schemeClr val="bg1"/>
                </a:solidFill>
                <a:effectLst>
                  <a:outerShdw blurRad="38100" dist="38100" dir="2700000" algn="tl">
                    <a:srgbClr val="000000">
                      <a:alpha val="43137"/>
                    </a:srgbClr>
                  </a:outerShdw>
                </a:effectLst>
                <a:latin typeface="Arial" charset="0"/>
              </a:rPr>
              <a:t>Before the spies lay down for the night, she went up on the roof and said to them,</a:t>
            </a:r>
          </a:p>
        </p:txBody>
      </p:sp>
    </p:spTree>
    <p:extLst>
      <p:ext uri="{BB962C8B-B14F-4D97-AF65-F5344CB8AC3E}">
        <p14:creationId xmlns:p14="http://schemas.microsoft.com/office/powerpoint/2010/main" val="294721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MCj04417570000[1]">
            <a:extLst>
              <a:ext uri="{FF2B5EF4-FFF2-40B4-BE49-F238E27FC236}">
                <a16:creationId xmlns:a16="http://schemas.microsoft.com/office/drawing/2014/main" xmlns="" id="{49834786-5E15-4E2E-A58F-60E61408DD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304800"/>
            <a:ext cx="868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xmlns="" id="{1572318A-2BB3-49C8-936E-5B4DA73EB153}"/>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21508" name="Picture 4" descr="MPj04384360000[1]">
            <a:extLst>
              <a:ext uri="{FF2B5EF4-FFF2-40B4-BE49-F238E27FC236}">
                <a16:creationId xmlns:a16="http://schemas.microsoft.com/office/drawing/2014/main" xmlns="" id="{24FC4A5D-255C-466E-AD07-9FD79C22CA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MCj04419180000[1]">
            <a:extLst>
              <a:ext uri="{FF2B5EF4-FFF2-40B4-BE49-F238E27FC236}">
                <a16:creationId xmlns:a16="http://schemas.microsoft.com/office/drawing/2014/main" xmlns="" id="{D96C28C1-EC78-4403-953A-EACD198D6F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MPj04333730000[1]">
            <a:extLst>
              <a:ext uri="{FF2B5EF4-FFF2-40B4-BE49-F238E27FC236}">
                <a16:creationId xmlns:a16="http://schemas.microsoft.com/office/drawing/2014/main" xmlns="" id="{5A18679A-25B3-4C4C-B765-11A4D66A137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0" y="1828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3">
            <a:extLst>
              <a:ext uri="{FF2B5EF4-FFF2-40B4-BE49-F238E27FC236}">
                <a16:creationId xmlns:a16="http://schemas.microsoft.com/office/drawing/2014/main" xmlns="" id="{9C352408-FA02-4F2B-90F3-A74C62EFFC48}"/>
              </a:ext>
            </a:extLst>
          </p:cNvPr>
          <p:cNvSpPr>
            <a:spLocks noChangeArrowheads="1"/>
          </p:cNvSpPr>
          <p:nvPr/>
        </p:nvSpPr>
        <p:spPr bwMode="auto">
          <a:xfrm>
            <a:off x="304800" y="892175"/>
            <a:ext cx="7162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I know that the LORD has given you this land and that a great fear of you has fallen on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checkerboard(across)">
                                      <p:cBhvr>
                                        <p:cTn id="7" dur="500"/>
                                        <p:tgtEl>
                                          <p:spTgt spid="18441"/>
                                        </p:tgtEl>
                                      </p:cBhvr>
                                    </p:animEffect>
                                  </p:childTnLst>
                                </p:cTn>
                              </p:par>
                              <p:par>
                                <p:cTn id="8" presetID="9"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dissolve">
                                      <p:cBhvr>
                                        <p:cTn id="1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MCj04417570000[1]">
            <a:extLst>
              <a:ext uri="{FF2B5EF4-FFF2-40B4-BE49-F238E27FC236}">
                <a16:creationId xmlns:a16="http://schemas.microsoft.com/office/drawing/2014/main" xmlns="" id="{05FD0C41-FC7B-4883-897D-E5FD9589E6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304800"/>
            <a:ext cx="868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xmlns="" id="{9BEB3764-12C5-4228-8B0A-045E3FF96476}"/>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22532" name="Picture 4" descr="MPj04384360000[1]">
            <a:extLst>
              <a:ext uri="{FF2B5EF4-FFF2-40B4-BE49-F238E27FC236}">
                <a16:creationId xmlns:a16="http://schemas.microsoft.com/office/drawing/2014/main" xmlns="" id="{AD6ADFCC-ED62-40EB-AC51-CDE9938406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MCj04419180000[1]">
            <a:extLst>
              <a:ext uri="{FF2B5EF4-FFF2-40B4-BE49-F238E27FC236}">
                <a16:creationId xmlns:a16="http://schemas.microsoft.com/office/drawing/2014/main" xmlns="" id="{2616811E-13D3-41A2-92E6-CDA326DC45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MPj04333730000[1]">
            <a:extLst>
              <a:ext uri="{FF2B5EF4-FFF2-40B4-BE49-F238E27FC236}">
                <a16:creationId xmlns:a16="http://schemas.microsoft.com/office/drawing/2014/main" xmlns="" id="{76ECCE47-40B4-46DD-BB37-65D19392E0C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0" y="1828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3">
            <a:extLst>
              <a:ext uri="{FF2B5EF4-FFF2-40B4-BE49-F238E27FC236}">
                <a16:creationId xmlns:a16="http://schemas.microsoft.com/office/drawing/2014/main" xmlns="" id="{B16C7A4D-A8A5-4248-BE03-48069D9A99F9}"/>
              </a:ext>
            </a:extLst>
          </p:cNvPr>
          <p:cNvSpPr>
            <a:spLocks noChangeArrowheads="1"/>
          </p:cNvSpPr>
          <p:nvPr/>
        </p:nvSpPr>
        <p:spPr bwMode="auto">
          <a:xfrm>
            <a:off x="304800" y="990600"/>
            <a:ext cx="716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so that all who live in this country are melting in fear because of you.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s3-external-1.amazonaws.com/wootsaleimages/Snowmen_In_Heat6kxDetail.jpg">
            <a:extLst>
              <a:ext uri="{FF2B5EF4-FFF2-40B4-BE49-F238E27FC236}">
                <a16:creationId xmlns:a16="http://schemas.microsoft.com/office/drawing/2014/main" xmlns="" id="{78A776BC-F683-45B7-8FB6-92728A609F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6150" y="685800"/>
            <a:ext cx="56578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4.bp.blogspot.com/-XjQryp5SkvQ/U8_hC8BjR2I/AAAAAAAAAO4/fOqGCF7k_mM/s1600/images_snowman.gif">
            <a:extLst>
              <a:ext uri="{FF2B5EF4-FFF2-40B4-BE49-F238E27FC236}">
                <a16:creationId xmlns:a16="http://schemas.microsoft.com/office/drawing/2014/main" xmlns="" id="{316CBD44-7DBD-46E2-9730-3EE2EF7344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30302"/>
          <a:stretch>
            <a:fillRect/>
          </a:stretch>
        </p:blipFill>
        <p:spPr bwMode="auto">
          <a:xfrm>
            <a:off x="6324600" y="4191000"/>
            <a:ext cx="2941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2">
            <a:extLst>
              <a:ext uri="{FF2B5EF4-FFF2-40B4-BE49-F238E27FC236}">
                <a16:creationId xmlns:a16="http://schemas.microsoft.com/office/drawing/2014/main" xmlns="" id="{A7735748-CDF0-437A-B12B-9C91C08007B2}"/>
              </a:ext>
            </a:extLst>
          </p:cNvPr>
          <p:cNvGrpSpPr>
            <a:grpSpLocks/>
          </p:cNvGrpSpPr>
          <p:nvPr/>
        </p:nvGrpSpPr>
        <p:grpSpPr bwMode="auto">
          <a:xfrm flipH="1">
            <a:off x="228600" y="1447800"/>
            <a:ext cx="3733800" cy="4495800"/>
            <a:chOff x="864" y="1200"/>
            <a:chExt cx="2667" cy="2832"/>
          </a:xfrm>
        </p:grpSpPr>
        <p:pic>
          <p:nvPicPr>
            <p:cNvPr id="23557" name="Picture 8" descr="MCj03122840000[1]">
              <a:extLst>
                <a:ext uri="{FF2B5EF4-FFF2-40B4-BE49-F238E27FC236}">
                  <a16:creationId xmlns:a16="http://schemas.microsoft.com/office/drawing/2014/main" xmlns="" id="{E70C9E42-A117-4588-89A3-A686E005A17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MCj03122840000[1]">
              <a:extLst>
                <a:ext uri="{FF2B5EF4-FFF2-40B4-BE49-F238E27FC236}">
                  <a16:creationId xmlns:a16="http://schemas.microsoft.com/office/drawing/2014/main" xmlns="" id="{BDCC24F2-0E27-4AB0-A1F9-8C4D8609B5D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http://ilovebeingchristian.com/wp-content/uploads/Facebook-FeaturedImage-WhitePlayButton-3-copy-6109-735x413.jpg">
            <a:extLst>
              <a:ext uri="{FF2B5EF4-FFF2-40B4-BE49-F238E27FC236}">
                <a16:creationId xmlns:a16="http://schemas.microsoft.com/office/drawing/2014/main" xmlns="" id="{8DF5F7E8-91EF-4BB0-8D51-6FB35E1EE7C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21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xmlns="" id="{79D42711-086E-408D-994C-2B634556093A}"/>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25604" name="Picture 6" descr="MPj04333730000[1]">
            <a:extLst>
              <a:ext uri="{FF2B5EF4-FFF2-40B4-BE49-F238E27FC236}">
                <a16:creationId xmlns:a16="http://schemas.microsoft.com/office/drawing/2014/main" xmlns="" id="{F8DB5DB1-5110-464C-8191-76817EA0E0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1828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MCj04417570000[1]">
            <a:extLst>
              <a:ext uri="{FF2B5EF4-FFF2-40B4-BE49-F238E27FC236}">
                <a16:creationId xmlns:a16="http://schemas.microsoft.com/office/drawing/2014/main" xmlns="" id="{5ACA71BC-6B1F-473B-8A7F-8DB0E40B14A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09600"/>
            <a:ext cx="8686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9">
            <a:extLst>
              <a:ext uri="{FF2B5EF4-FFF2-40B4-BE49-F238E27FC236}">
                <a16:creationId xmlns:a16="http://schemas.microsoft.com/office/drawing/2014/main" xmlns="" id="{FDE4C231-C991-4EF0-AAF3-23D9EFAF2155}"/>
              </a:ext>
            </a:extLst>
          </p:cNvPr>
          <p:cNvSpPr>
            <a:spLocks noChangeArrowheads="1"/>
          </p:cNvSpPr>
          <p:nvPr/>
        </p:nvSpPr>
        <p:spPr bwMode="auto">
          <a:xfrm>
            <a:off x="481013" y="152430"/>
            <a:ext cx="7162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We have heard how the </a:t>
            </a:r>
          </a:p>
          <a:p>
            <a:pPr algn="ctr" eaLnBrk="1" hangingPunct="1">
              <a:spcBef>
                <a:spcPct val="0"/>
              </a:spcBef>
              <a:buFontTx/>
              <a:buNone/>
            </a:pPr>
            <a:r>
              <a:rPr lang="en-US" altLang="en-US" b="1" dirty="0"/>
              <a:t>LORD dried up the water of the Red Sea for you when you came out of Egypt,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https://dwellingintheword.files.wordpress.com/2009/12/21-tissot_conquest_of_the_amorites.jpg?w=450">
            <a:extLst>
              <a:ext uri="{FF2B5EF4-FFF2-40B4-BE49-F238E27FC236}">
                <a16:creationId xmlns:a16="http://schemas.microsoft.com/office/drawing/2014/main" xmlns="" id="{73D8B910-97B0-4099-9969-A33F1616FD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1438"/>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8">
            <a:extLst>
              <a:ext uri="{FF2B5EF4-FFF2-40B4-BE49-F238E27FC236}">
                <a16:creationId xmlns:a16="http://schemas.microsoft.com/office/drawing/2014/main" xmlns="" id="{12BFE872-EBD5-4D28-80C1-B07C23B05E01}"/>
              </a:ext>
            </a:extLst>
          </p:cNvPr>
          <p:cNvSpPr>
            <a:spLocks noChangeArrowheads="1"/>
          </p:cNvSpPr>
          <p:nvPr/>
        </p:nvSpPr>
        <p:spPr bwMode="auto">
          <a:xfrm>
            <a:off x="0" y="5287963"/>
            <a:ext cx="9144000" cy="1570037"/>
          </a:xfrm>
          <a:prstGeom prst="rect">
            <a:avLst/>
          </a:prstGeom>
          <a:solidFill>
            <a:srgbClr val="666699"/>
          </a:solidFill>
          <a:ln w="9525">
            <a:noFill/>
            <a:miter lim="800000"/>
            <a:headEnd/>
            <a:tailEnd/>
          </a:ln>
        </p:spPr>
        <p:txBody>
          <a:bodyPr anchor="ctr">
            <a:spAutoFit/>
          </a:bodyPr>
          <a:lstStyle/>
          <a:p>
            <a:pPr algn="ctr" eaLnBrk="1" hangingPunct="1">
              <a:defRPr/>
            </a:pPr>
            <a:r>
              <a:rPr lang="en-US" sz="3200" b="1" dirty="0">
                <a:solidFill>
                  <a:schemeClr val="accent5"/>
                </a:solidFill>
                <a:latin typeface="Arial" charset="0"/>
              </a:rPr>
              <a:t>and what you did to </a:t>
            </a:r>
            <a:r>
              <a:rPr lang="en-US" sz="3200" b="1" dirty="0" err="1">
                <a:solidFill>
                  <a:schemeClr val="accent5"/>
                </a:solidFill>
                <a:latin typeface="Arial" charset="0"/>
              </a:rPr>
              <a:t>Sihon</a:t>
            </a:r>
            <a:r>
              <a:rPr lang="en-US" sz="3200" b="1" dirty="0">
                <a:solidFill>
                  <a:schemeClr val="accent5"/>
                </a:solidFill>
                <a:latin typeface="Arial" charset="0"/>
              </a:rPr>
              <a:t> and </a:t>
            </a:r>
            <a:r>
              <a:rPr lang="en-US" sz="3200" b="1" dirty="0" err="1">
                <a:solidFill>
                  <a:schemeClr val="accent5"/>
                </a:solidFill>
                <a:latin typeface="Arial" charset="0"/>
              </a:rPr>
              <a:t>Og</a:t>
            </a:r>
            <a:r>
              <a:rPr lang="en-US" sz="3200" b="1" dirty="0">
                <a:solidFill>
                  <a:schemeClr val="accent5"/>
                </a:solidFill>
                <a:latin typeface="Arial" charset="0"/>
              </a:rPr>
              <a:t>, the two kings of the Amorites east of the Jordan, whom you completely destroyed.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s3-external-1.amazonaws.com/wootsaleimages/Snowmen_In_Heat6kxDetail.jpg">
            <a:extLst>
              <a:ext uri="{FF2B5EF4-FFF2-40B4-BE49-F238E27FC236}">
                <a16:creationId xmlns:a16="http://schemas.microsoft.com/office/drawing/2014/main" xmlns="" id="{4CBCFB59-E75E-4F71-AC17-7583EA6D49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6150" y="1581150"/>
            <a:ext cx="56578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2">
            <a:extLst>
              <a:ext uri="{FF2B5EF4-FFF2-40B4-BE49-F238E27FC236}">
                <a16:creationId xmlns:a16="http://schemas.microsoft.com/office/drawing/2014/main" xmlns="" id="{8112E384-2351-4CE6-A7EA-52AC30FB576D}"/>
              </a:ext>
            </a:extLst>
          </p:cNvPr>
          <p:cNvGrpSpPr>
            <a:grpSpLocks/>
          </p:cNvGrpSpPr>
          <p:nvPr/>
        </p:nvGrpSpPr>
        <p:grpSpPr bwMode="auto">
          <a:xfrm flipH="1">
            <a:off x="-225800" y="2209800"/>
            <a:ext cx="3731000" cy="4876800"/>
            <a:chOff x="866" y="960"/>
            <a:chExt cx="2665" cy="3072"/>
          </a:xfrm>
        </p:grpSpPr>
        <p:pic>
          <p:nvPicPr>
            <p:cNvPr id="27657" name="Picture 8" descr="MCj03122840000[1]">
              <a:extLst>
                <a:ext uri="{FF2B5EF4-FFF2-40B4-BE49-F238E27FC236}">
                  <a16:creationId xmlns:a16="http://schemas.microsoft.com/office/drawing/2014/main" xmlns="" id="{740EE6C0-8A3E-4750-BBB7-C1824BE86AE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6"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9" descr="MCj03122840000[1]">
              <a:extLst>
                <a:ext uri="{FF2B5EF4-FFF2-40B4-BE49-F238E27FC236}">
                  <a16:creationId xmlns:a16="http://schemas.microsoft.com/office/drawing/2014/main" xmlns="" id="{730EB1F1-378C-4705-B128-12D0515A2E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0">
              <a:extLst>
                <a:ext uri="{FF2B5EF4-FFF2-40B4-BE49-F238E27FC236}">
                  <a16:creationId xmlns:a16="http://schemas.microsoft.com/office/drawing/2014/main" xmlns="" id="{86C1EA03-4F0E-4390-A5EC-BFFC7A46F637}"/>
                </a:ext>
              </a:extLst>
            </p:cNvPr>
            <p:cNvSpPr txBox="1">
              <a:spLocks noChangeArrowheads="1"/>
            </p:cNvSpPr>
            <p:nvPr/>
          </p:nvSpPr>
          <p:spPr bwMode="auto">
            <a:xfrm>
              <a:off x="1640" y="960"/>
              <a:ext cx="1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27660" name="Text Box 11">
              <a:extLst>
                <a:ext uri="{FF2B5EF4-FFF2-40B4-BE49-F238E27FC236}">
                  <a16:creationId xmlns:a16="http://schemas.microsoft.com/office/drawing/2014/main" xmlns="" id="{8A9798BD-2587-4A06-80F3-BE91E6BC7F35}"/>
                </a:ext>
              </a:extLst>
            </p:cNvPr>
            <p:cNvSpPr txBox="1">
              <a:spLocks noChangeArrowheads="1"/>
            </p:cNvSpPr>
            <p:nvPr/>
          </p:nvSpPr>
          <p:spPr bwMode="auto">
            <a:xfrm>
              <a:off x="2840" y="1248"/>
              <a:ext cx="1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pic>
        <p:nvPicPr>
          <p:cNvPr id="27652" name="Picture 7" descr="MCj04417570000[1]">
            <a:extLst>
              <a:ext uri="{FF2B5EF4-FFF2-40B4-BE49-F238E27FC236}">
                <a16:creationId xmlns:a16="http://schemas.microsoft.com/office/drawing/2014/main" xmlns="" id="{8AB8308E-817F-4985-A6CC-64EEE200FC1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304800"/>
            <a:ext cx="8686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MPj04333730000[1]">
            <a:extLst>
              <a:ext uri="{FF2B5EF4-FFF2-40B4-BE49-F238E27FC236}">
                <a16:creationId xmlns:a16="http://schemas.microsoft.com/office/drawing/2014/main" xmlns="" id="{78AA278D-FC26-4425-BBE3-DF05FD13A3B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5600" y="1447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8">
            <a:extLst>
              <a:ext uri="{FF2B5EF4-FFF2-40B4-BE49-F238E27FC236}">
                <a16:creationId xmlns:a16="http://schemas.microsoft.com/office/drawing/2014/main" xmlns="" id="{98177AC8-1F6C-40E6-A16C-41F33919FC72}"/>
              </a:ext>
            </a:extLst>
          </p:cNvPr>
          <p:cNvSpPr>
            <a:spLocks noChangeArrowheads="1"/>
          </p:cNvSpPr>
          <p:nvPr/>
        </p:nvSpPr>
        <p:spPr bwMode="auto">
          <a:xfrm>
            <a:off x="304800" y="381000"/>
            <a:ext cx="716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When we heard of it, our hearts melted and everyone's courage failed because of you,</a:t>
            </a:r>
          </a:p>
        </p:txBody>
      </p:sp>
      <p:pic>
        <p:nvPicPr>
          <p:cNvPr id="12" name="Picture 9" descr="http://images.sodahead.com/profiles/0/0/2/0/1/0/3/0/7/melting-heart-104323165129.png">
            <a:extLst>
              <a:ext uri="{FF2B5EF4-FFF2-40B4-BE49-F238E27FC236}">
                <a16:creationId xmlns:a16="http://schemas.microsoft.com/office/drawing/2014/main" xmlns="" id="{7A38C172-9AAA-4F6A-A1FF-E3B1A7FC85C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43400" y="3581400"/>
            <a:ext cx="1089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http://images.sodahead.com/profiles/0/0/2/0/1/0/3/0/7/melting-heart-104323165129.png">
            <a:extLst>
              <a:ext uri="{FF2B5EF4-FFF2-40B4-BE49-F238E27FC236}">
                <a16:creationId xmlns:a16="http://schemas.microsoft.com/office/drawing/2014/main" xmlns="" id="{99276543-6B57-4D4B-A965-6FBD3C88589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29400" y="4114800"/>
            <a:ext cx="685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2"/>
                                        </p:tgtEl>
                                      </p:cBhvr>
                                      <p:by x="50000" y="50000"/>
                                    </p:animScale>
                                  </p:childTnLst>
                                </p:cTn>
                              </p:par>
                              <p:par>
                                <p:cTn id="7" presetID="6" presetClass="emph" presetSubtype="0" fill="hold" nodeType="withEffect">
                                  <p:stCondLst>
                                    <p:cond delay="0"/>
                                  </p:stCondLst>
                                  <p:childTnLst>
                                    <p:animScale>
                                      <p:cBhvr>
                                        <p:cTn id="8" dur="2000" fill="hold"/>
                                        <p:tgtEl>
                                          <p:spTgt spid="13"/>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thinkingthroughchristianity.com/wp-content/uploads/2013/04/heaven.jpg">
            <a:extLst>
              <a:ext uri="{FF2B5EF4-FFF2-40B4-BE49-F238E27FC236}">
                <a16:creationId xmlns:a16="http://schemas.microsoft.com/office/drawing/2014/main" xmlns="" id="{F536DD86-EAC5-4B9D-8F89-94E4FECE537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8">
            <a:extLst>
              <a:ext uri="{FF2B5EF4-FFF2-40B4-BE49-F238E27FC236}">
                <a16:creationId xmlns:a16="http://schemas.microsoft.com/office/drawing/2014/main" xmlns="" id="{8E08023A-5FEA-425B-8AF4-DB6C0FB284A4}"/>
              </a:ext>
            </a:extLst>
          </p:cNvPr>
          <p:cNvSpPr>
            <a:spLocks noChangeArrowheads="1"/>
          </p:cNvSpPr>
          <p:nvPr/>
        </p:nvSpPr>
        <p:spPr bwMode="auto">
          <a:xfrm>
            <a:off x="0" y="5195888"/>
            <a:ext cx="9144000" cy="1200150"/>
          </a:xfrm>
          <a:prstGeom prst="rect">
            <a:avLst/>
          </a:prstGeom>
          <a:noFill/>
          <a:ln w="9525">
            <a:noFill/>
            <a:miter lim="800000"/>
            <a:headEnd/>
            <a:tailEnd/>
          </a:ln>
        </p:spPr>
        <p:txBody>
          <a:bodyPr anchor="ctr">
            <a:spAutoFit/>
          </a:bodyPr>
          <a:lstStyle/>
          <a:p>
            <a:pPr algn="ctr" eaLnBrk="1" hangingPunct="1">
              <a:defRPr/>
            </a:pPr>
            <a:r>
              <a:rPr lang="en-US" sz="3600" b="1" dirty="0">
                <a:solidFill>
                  <a:schemeClr val="accent5"/>
                </a:solidFill>
                <a:effectLst>
                  <a:outerShdw blurRad="38100" dist="38100" dir="2700000" algn="tl">
                    <a:srgbClr val="000000">
                      <a:alpha val="43137"/>
                    </a:srgbClr>
                  </a:outerShdw>
                </a:effectLst>
                <a:latin typeface="Arial" charset="0"/>
              </a:rPr>
              <a:t>for the LORD your God is God in</a:t>
            </a:r>
          </a:p>
          <a:p>
            <a:pPr algn="ctr" eaLnBrk="1" hangingPunct="1">
              <a:defRPr/>
            </a:pPr>
            <a:r>
              <a:rPr lang="en-US" sz="3600" b="1" dirty="0">
                <a:solidFill>
                  <a:schemeClr val="accent5"/>
                </a:solidFill>
                <a:effectLst>
                  <a:outerShdw blurRad="38100" dist="38100" dir="2700000" algn="tl">
                    <a:srgbClr val="000000">
                      <a:alpha val="43137"/>
                    </a:srgbClr>
                  </a:outerShdw>
                </a:effectLst>
                <a:latin typeface="Arial" charset="0"/>
              </a:rPr>
              <a:t>heaven above and on the earth below.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Have I not commanded you? </a:t>
            </a:r>
          </a:p>
          <a:p>
            <a:pPr marL="0" indent="0" algn="ctr" eaLnBrk="1" hangingPunct="1">
              <a:spcBef>
                <a:spcPts val="600"/>
              </a:spcBef>
              <a:buFontTx/>
              <a:buNone/>
              <a:defRPr/>
            </a:pPr>
            <a:r>
              <a:rPr lang="en-US" altLang="en-US" sz="4000" b="1" dirty="0"/>
              <a:t>Be strong and courageous. </a:t>
            </a:r>
          </a:p>
          <a:p>
            <a:pPr marL="0" indent="0" algn="ctr" eaLnBrk="1" hangingPunct="1">
              <a:spcBef>
                <a:spcPts val="600"/>
              </a:spcBef>
              <a:buFontTx/>
              <a:buNone/>
              <a:defRPr/>
            </a:pPr>
            <a:r>
              <a:rPr lang="en-US" altLang="en-US" sz="4000" b="1" dirty="0"/>
              <a:t>Do not be afraid; </a:t>
            </a:r>
          </a:p>
          <a:p>
            <a:pPr marL="0" indent="0" algn="ctr" eaLnBrk="1" hangingPunct="1">
              <a:spcBef>
                <a:spcPts val="600"/>
              </a:spcBef>
              <a:buFontTx/>
              <a:buNone/>
              <a:defRPr/>
            </a:pPr>
            <a:r>
              <a:rPr lang="en-US" altLang="en-US" sz="4000" b="1" dirty="0"/>
              <a:t>do not be discouraged, </a:t>
            </a:r>
          </a:p>
          <a:p>
            <a:pPr marL="0" indent="0" algn="ctr" eaLnBrk="1" hangingPunct="1">
              <a:spcBef>
                <a:spcPts val="600"/>
              </a:spcBef>
              <a:buFontTx/>
              <a:buNone/>
              <a:defRPr/>
            </a:pPr>
            <a:r>
              <a:rPr lang="en-US" altLang="en-US" sz="4000" b="1" dirty="0"/>
              <a:t>for the LORD your God </a:t>
            </a:r>
          </a:p>
          <a:p>
            <a:pPr marL="0" indent="0" algn="ctr" eaLnBrk="1" hangingPunct="1">
              <a:spcBef>
                <a:spcPts val="600"/>
              </a:spcBef>
              <a:buFontTx/>
              <a:buNone/>
              <a:defRPr/>
            </a:pPr>
            <a:r>
              <a:rPr lang="en-US" altLang="en-US" sz="4000" b="1" dirty="0"/>
              <a:t>will be with you </a:t>
            </a:r>
          </a:p>
          <a:p>
            <a:pPr marL="0" indent="0" algn="ctr" eaLnBrk="1" hangingPunct="1">
              <a:spcBef>
                <a:spcPts val="600"/>
              </a:spcBef>
              <a:buFontTx/>
              <a:buNone/>
              <a:defRPr/>
            </a:pPr>
            <a:r>
              <a:rPr lang="en-US" altLang="en-US" sz="4000" b="1" dirty="0"/>
              <a:t>wherever you go.</a:t>
            </a:r>
          </a:p>
        </p:txBody>
      </p:sp>
      <p:sp>
        <p:nvSpPr>
          <p:cNvPr id="31748" name="WordArt 4">
            <a:extLst>
              <a:ext uri="{FF2B5EF4-FFF2-40B4-BE49-F238E27FC236}">
                <a16:creationId xmlns:a16="http://schemas.microsoft.com/office/drawing/2014/main" xmlns="" id="{0A438369-D2E8-418E-8B95-DA3448FA0A81}"/>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mn-ea"/>
                <a:cs typeface="+mn-cs"/>
              </a:rPr>
              <a:t>Joshu</a:t>
            </a:r>
            <a:r>
              <a:rPr kumimoji="0" lang="en-US" sz="66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mn-ea"/>
                <a:cs typeface="+mn-cs"/>
              </a:rPr>
              <a:t>a 1:9</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572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4728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D270B2EE-3165-482C-89B1-D9169F3685CF}"/>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30723" name="Picture 3" descr="MPj04384360000[1]">
            <a:extLst>
              <a:ext uri="{FF2B5EF4-FFF2-40B4-BE49-F238E27FC236}">
                <a16:creationId xmlns:a16="http://schemas.microsoft.com/office/drawing/2014/main" xmlns="" id="{7BBF366D-8390-4F18-AF17-0D16AD47F4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MCj04419180000[1]">
            <a:extLst>
              <a:ext uri="{FF2B5EF4-FFF2-40B4-BE49-F238E27FC236}">
                <a16:creationId xmlns:a16="http://schemas.microsoft.com/office/drawing/2014/main" xmlns="" id="{FEE45D53-621B-4017-863F-EBDD72399E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MPj04333730000[1]">
            <a:extLst>
              <a:ext uri="{FF2B5EF4-FFF2-40B4-BE49-F238E27FC236}">
                <a16:creationId xmlns:a16="http://schemas.microsoft.com/office/drawing/2014/main" xmlns="" id="{B35520D4-C9D5-4429-9CA3-2B056C9C0C3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1828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MCj04417570000[1]">
            <a:extLst>
              <a:ext uri="{FF2B5EF4-FFF2-40B4-BE49-F238E27FC236}">
                <a16:creationId xmlns:a16="http://schemas.microsoft.com/office/drawing/2014/main" xmlns="" id="{AF13079A-30C6-427E-BF65-183834873A1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0600" y="-536152"/>
            <a:ext cx="9982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8">
            <a:extLst>
              <a:ext uri="{FF2B5EF4-FFF2-40B4-BE49-F238E27FC236}">
                <a16:creationId xmlns:a16="http://schemas.microsoft.com/office/drawing/2014/main" xmlns="" id="{9273A39E-4CF5-4AF4-BD2A-ECECECAD36DC}"/>
              </a:ext>
            </a:extLst>
          </p:cNvPr>
          <p:cNvSpPr>
            <a:spLocks noChangeArrowheads="1"/>
          </p:cNvSpPr>
          <p:nvPr/>
        </p:nvSpPr>
        <p:spPr bwMode="auto">
          <a:xfrm>
            <a:off x="304800" y="533400"/>
            <a:ext cx="685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Now then, please swear to me by the LORD that you will show kindness to my family, because I have shown kindness to you.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5" name="Picture 13" descr="http://cdn.xl.thumbs.canstockphoto.com/canstock20114075.jpg">
            <a:extLst>
              <a:ext uri="{FF2B5EF4-FFF2-40B4-BE49-F238E27FC236}">
                <a16:creationId xmlns:a16="http://schemas.microsoft.com/office/drawing/2014/main" xmlns="" id="{06352C57-0399-46AE-8CCA-D907AE09E5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20813"/>
            <a:ext cx="91440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8">
            <a:extLst>
              <a:ext uri="{FF2B5EF4-FFF2-40B4-BE49-F238E27FC236}">
                <a16:creationId xmlns:a16="http://schemas.microsoft.com/office/drawing/2014/main" xmlns="" id="{9EFBC548-131A-49E9-B062-937530E75A9D}"/>
              </a:ext>
            </a:extLst>
          </p:cNvPr>
          <p:cNvSpPr>
            <a:spLocks noChangeArrowheads="1"/>
          </p:cNvSpPr>
          <p:nvPr/>
        </p:nvSpPr>
        <p:spPr bwMode="auto">
          <a:xfrm>
            <a:off x="0" y="-246063"/>
            <a:ext cx="9144000" cy="2554288"/>
          </a:xfrm>
          <a:prstGeom prst="rect">
            <a:avLst/>
          </a:prstGeom>
          <a:solidFill>
            <a:schemeClr val="accent3">
              <a:lumMod val="85000"/>
            </a:schemeClr>
          </a:solidFill>
          <a:ln w="9525">
            <a:noFill/>
            <a:miter lim="800000"/>
            <a:headEnd/>
            <a:tailEnd/>
          </a:ln>
        </p:spPr>
        <p:txBody>
          <a:bodyPr anchor="ctr">
            <a:spAutoFit/>
          </a:bodyPr>
          <a:lstStyle/>
          <a:p>
            <a:pPr algn="ctr" eaLnBrk="1" hangingPunct="1">
              <a:defRPr/>
            </a:pPr>
            <a:endParaRPr lang="en-US" sz="3200" b="1" dirty="0">
              <a:solidFill>
                <a:srgbClr val="C00000"/>
              </a:solidFill>
              <a:latin typeface="Arial" charset="0"/>
            </a:endParaRPr>
          </a:p>
          <a:p>
            <a:pPr algn="ctr" eaLnBrk="1" hangingPunct="1">
              <a:defRPr/>
            </a:pPr>
            <a:r>
              <a:rPr lang="en-US" sz="3200" b="1" dirty="0">
                <a:solidFill>
                  <a:srgbClr val="C00000"/>
                </a:solidFill>
                <a:latin typeface="Arial" charset="0"/>
              </a:rPr>
              <a:t>Give me a sure sign that you will spare the lives of my father and mother, my brothers and sisters, and all who belong to them, and that you will save us from death.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5" name="Picture 13" descr="http://cdn.xl.thumbs.canstockphoto.com/canstock20114075.jpg">
            <a:extLst>
              <a:ext uri="{FF2B5EF4-FFF2-40B4-BE49-F238E27FC236}">
                <a16:creationId xmlns:a16="http://schemas.microsoft.com/office/drawing/2014/main" xmlns="" id="{06352C57-0399-46AE-8CCA-D907AE09E5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20813"/>
            <a:ext cx="9144000"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8">
            <a:extLst>
              <a:ext uri="{FF2B5EF4-FFF2-40B4-BE49-F238E27FC236}">
                <a16:creationId xmlns:a16="http://schemas.microsoft.com/office/drawing/2014/main" xmlns="" id="{9EFBC548-131A-49E9-B062-937530E75A9D}"/>
              </a:ext>
            </a:extLst>
          </p:cNvPr>
          <p:cNvSpPr>
            <a:spLocks noChangeArrowheads="1"/>
          </p:cNvSpPr>
          <p:nvPr/>
        </p:nvSpPr>
        <p:spPr bwMode="auto">
          <a:xfrm>
            <a:off x="0" y="-246063"/>
            <a:ext cx="9144000" cy="2554288"/>
          </a:xfrm>
          <a:prstGeom prst="rect">
            <a:avLst/>
          </a:prstGeom>
          <a:solidFill>
            <a:schemeClr val="accent3">
              <a:lumMod val="85000"/>
            </a:schemeClr>
          </a:solidFill>
          <a:ln w="9525">
            <a:noFill/>
            <a:miter lim="800000"/>
            <a:headEnd/>
            <a:tailEnd/>
          </a:ln>
        </p:spPr>
        <p:txBody>
          <a:bodyPr anchor="ctr">
            <a:spAutoFit/>
          </a:bodyPr>
          <a:lstStyle/>
          <a:p>
            <a:pPr algn="ctr" eaLnBrk="1" hangingPunct="1">
              <a:defRPr/>
            </a:pPr>
            <a:endParaRPr lang="en-US" sz="3200" b="1" dirty="0">
              <a:solidFill>
                <a:srgbClr val="C00000"/>
              </a:solidFill>
              <a:latin typeface="Arial" charset="0"/>
            </a:endParaRPr>
          </a:p>
          <a:p>
            <a:pPr algn="ctr" eaLnBrk="1" hangingPunct="1">
              <a:defRPr/>
            </a:pPr>
            <a:r>
              <a:rPr lang="en-US" sz="3200" b="1" dirty="0">
                <a:solidFill>
                  <a:srgbClr val="C00000"/>
                </a:solidFill>
                <a:latin typeface="Arial" charset="0"/>
              </a:rPr>
              <a:t>Give me a sure sign that you will spare the lives of my father and mother, my brothers and sisters, and all who belong to them, and that you will save us from death.</a:t>
            </a:r>
          </a:p>
        </p:txBody>
      </p:sp>
      <p:pic>
        <p:nvPicPr>
          <p:cNvPr id="23566" name="Picture 14" descr="C:\Users\Robin\AppData\Local\Microsoft\Windows\Temporary Internet Files\Content.IE5\RE5AUVVO\tombstone-clipart[1].gif">
            <a:extLst>
              <a:ext uri="{FF2B5EF4-FFF2-40B4-BE49-F238E27FC236}">
                <a16:creationId xmlns:a16="http://schemas.microsoft.com/office/drawing/2014/main" xmlns="" id="{D83DB9CE-2BAA-48BE-9BC3-8CF7899C9F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2286000"/>
            <a:ext cx="411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1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MCj04413700000[1]">
            <a:extLst>
              <a:ext uri="{FF2B5EF4-FFF2-40B4-BE49-F238E27FC236}">
                <a16:creationId xmlns:a16="http://schemas.microsoft.com/office/drawing/2014/main" xmlns="" id="{011F05E4-7F6F-46AA-BCA8-68B58DE306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600"/>
            <a:ext cx="929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xmlns="" id="{832E07C0-7456-4888-B881-4DC58C479D2C}"/>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32772" name="Picture 3" descr="MPj04384360000[1]">
            <a:extLst>
              <a:ext uri="{FF2B5EF4-FFF2-40B4-BE49-F238E27FC236}">
                <a16:creationId xmlns:a16="http://schemas.microsoft.com/office/drawing/2014/main" xmlns="" id="{6432400F-056C-4230-9DDC-758A2740C7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MCj04419180000[1]">
            <a:extLst>
              <a:ext uri="{FF2B5EF4-FFF2-40B4-BE49-F238E27FC236}">
                <a16:creationId xmlns:a16="http://schemas.microsoft.com/office/drawing/2014/main" xmlns="" id="{EF0F43E9-953D-490B-839D-34A4BDF5A6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MPj04333730000[1]">
            <a:extLst>
              <a:ext uri="{FF2B5EF4-FFF2-40B4-BE49-F238E27FC236}">
                <a16:creationId xmlns:a16="http://schemas.microsoft.com/office/drawing/2014/main" xmlns="" id="{8FE7E78F-9071-4204-927A-FA62E460D79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0" y="18288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8">
            <a:extLst>
              <a:ext uri="{FF2B5EF4-FFF2-40B4-BE49-F238E27FC236}">
                <a16:creationId xmlns:a16="http://schemas.microsoft.com/office/drawing/2014/main" xmlns="" id="{F7789F4D-6BFD-4D15-8109-080E65DD951D}"/>
              </a:ext>
            </a:extLst>
          </p:cNvPr>
          <p:cNvSpPr>
            <a:spLocks noChangeArrowheads="1"/>
          </p:cNvSpPr>
          <p:nvPr/>
        </p:nvSpPr>
        <p:spPr bwMode="auto">
          <a:xfrm>
            <a:off x="457200" y="457200"/>
            <a:ext cx="792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a:t>“Our lives for your lives!"</a:t>
            </a:r>
          </a:p>
          <a:p>
            <a:pPr algn="ctr" eaLnBrk="1" hangingPunct="1">
              <a:spcBef>
                <a:spcPct val="0"/>
              </a:spcBef>
              <a:buFontTx/>
              <a:buNone/>
            </a:pPr>
            <a:r>
              <a:rPr lang="en-US" altLang="en-US" sz="4000" b="1"/>
              <a:t>the men assured her.</a:t>
            </a:r>
          </a:p>
        </p:txBody>
      </p:sp>
      <p:pic>
        <p:nvPicPr>
          <p:cNvPr id="32776" name="Picture 6" descr="MPj03096190000[1]">
            <a:extLst>
              <a:ext uri="{FF2B5EF4-FFF2-40B4-BE49-F238E27FC236}">
                <a16:creationId xmlns:a16="http://schemas.microsoft.com/office/drawing/2014/main" xmlns="" id="{8741C462-7284-4F85-A053-57AAC33588C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3733800"/>
            <a:ext cx="396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634B43A0-BCB8-4808-92A2-465210D7A806}"/>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33795" name="Picture 3" descr="MPj04384360000[1]">
            <a:extLst>
              <a:ext uri="{FF2B5EF4-FFF2-40B4-BE49-F238E27FC236}">
                <a16:creationId xmlns:a16="http://schemas.microsoft.com/office/drawing/2014/main" xmlns="" id="{B14373CA-A268-4E87-A2EB-96D572CF52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5814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MCj04419180000[1]">
            <a:extLst>
              <a:ext uri="{FF2B5EF4-FFF2-40B4-BE49-F238E27FC236}">
                <a16:creationId xmlns:a16="http://schemas.microsoft.com/office/drawing/2014/main" xmlns="" id="{4968EE52-2554-4B72-9AC8-0E7870E5A5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590800"/>
            <a:ext cx="37465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MPj04333730000[1]">
            <a:extLst>
              <a:ext uri="{FF2B5EF4-FFF2-40B4-BE49-F238E27FC236}">
                <a16:creationId xmlns:a16="http://schemas.microsoft.com/office/drawing/2014/main" xmlns="" id="{C0B3ADCC-4036-497D-B938-C9C6B5EA6D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2800" y="21336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MCj04413700000[1]">
            <a:extLst>
              <a:ext uri="{FF2B5EF4-FFF2-40B4-BE49-F238E27FC236}">
                <a16:creationId xmlns:a16="http://schemas.microsoft.com/office/drawing/2014/main" xmlns="" id="{B3224306-5632-4655-BE47-9255DB96C58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228600"/>
            <a:ext cx="9296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7">
            <a:extLst>
              <a:ext uri="{FF2B5EF4-FFF2-40B4-BE49-F238E27FC236}">
                <a16:creationId xmlns:a16="http://schemas.microsoft.com/office/drawing/2014/main" xmlns="" id="{5CB04AD5-2651-4BDF-9FC3-69697ACD4D14}"/>
              </a:ext>
            </a:extLst>
          </p:cNvPr>
          <p:cNvSpPr>
            <a:spLocks noChangeArrowheads="1"/>
          </p:cNvSpPr>
          <p:nvPr/>
        </p:nvSpPr>
        <p:spPr bwMode="auto">
          <a:xfrm>
            <a:off x="1219200" y="304800"/>
            <a:ext cx="7162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If you don't tell what we are doing, we will treat you kindly and faithfully when the LORD gives us the land.</a:t>
            </a:r>
          </a:p>
        </p:txBody>
      </p:sp>
      <p:pic>
        <p:nvPicPr>
          <p:cNvPr id="33800" name="Picture 6" descr="MPj03096190000[1]">
            <a:extLst>
              <a:ext uri="{FF2B5EF4-FFF2-40B4-BE49-F238E27FC236}">
                <a16:creationId xmlns:a16="http://schemas.microsoft.com/office/drawing/2014/main" xmlns="" id="{6FACEC0E-C20B-4A41-8923-FAFF8EBA607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3733800"/>
            <a:ext cx="396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A8E2957B-221B-45E1-8D5A-DAFF0283D2FA}"/>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pic>
        <p:nvPicPr>
          <p:cNvPr id="34819" name="Picture 3" descr="MPj04384360000[1]">
            <a:extLst>
              <a:ext uri="{FF2B5EF4-FFF2-40B4-BE49-F238E27FC236}">
                <a16:creationId xmlns:a16="http://schemas.microsoft.com/office/drawing/2014/main" xmlns="" id="{D1990848-EFBD-416E-9037-AE1EB6DC2F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0"/>
            <a:ext cx="9296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descr="MPj04333730000[1]">
            <a:extLst>
              <a:ext uri="{FF2B5EF4-FFF2-40B4-BE49-F238E27FC236}">
                <a16:creationId xmlns:a16="http://schemas.microsoft.com/office/drawing/2014/main" xmlns="" id="{7414A6DF-A4E1-45DB-AFD1-1D574E799F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16764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8">
            <a:extLst>
              <a:ext uri="{FF2B5EF4-FFF2-40B4-BE49-F238E27FC236}">
                <a16:creationId xmlns:a16="http://schemas.microsoft.com/office/drawing/2014/main" xmlns="" id="{13670064-89F4-4E32-A5E6-72FFEFE0DE6F}"/>
              </a:ext>
            </a:extLst>
          </p:cNvPr>
          <p:cNvSpPr>
            <a:spLocks noChangeArrowheads="1"/>
          </p:cNvSpPr>
          <p:nvPr/>
        </p:nvSpPr>
        <p:spPr bwMode="auto">
          <a:xfrm>
            <a:off x="152400" y="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bg1"/>
                </a:solidFill>
              </a:rPr>
              <a:t>So she let them down by a rope through the window, for the house she lived in was part of the city wall.</a:t>
            </a:r>
          </a:p>
        </p:txBody>
      </p:sp>
      <p:pic>
        <p:nvPicPr>
          <p:cNvPr id="34822" name="Picture 9" descr="MPj03414200000[1]">
            <a:extLst>
              <a:ext uri="{FF2B5EF4-FFF2-40B4-BE49-F238E27FC236}">
                <a16:creationId xmlns:a16="http://schemas.microsoft.com/office/drawing/2014/main" xmlns="" id="{0D672107-2EA2-4DC4-902D-556CECBCFE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4343400"/>
            <a:ext cx="68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descr="MPj03414200000[1]">
            <a:extLst>
              <a:ext uri="{FF2B5EF4-FFF2-40B4-BE49-F238E27FC236}">
                <a16:creationId xmlns:a16="http://schemas.microsoft.com/office/drawing/2014/main" xmlns="" id="{7F72BFF6-5159-4030-958E-CF82F5C6C78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0" y="3048000"/>
            <a:ext cx="7239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1" descr="MCj04391700000[1]">
            <a:extLst>
              <a:ext uri="{FF2B5EF4-FFF2-40B4-BE49-F238E27FC236}">
                <a16:creationId xmlns:a16="http://schemas.microsoft.com/office/drawing/2014/main" xmlns="" id="{F282362D-3A83-44F2-8C97-02C6FA9F23B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43200" y="2667000"/>
            <a:ext cx="6651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2" descr="MCj04391700000[1]">
            <a:extLst>
              <a:ext uri="{FF2B5EF4-FFF2-40B4-BE49-F238E27FC236}">
                <a16:creationId xmlns:a16="http://schemas.microsoft.com/office/drawing/2014/main" xmlns="" id="{FD176E35-61E5-404C-8F27-720F546974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95600" y="4191000"/>
            <a:ext cx="6651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descr="MPj04384300000[1]">
            <a:extLst>
              <a:ext uri="{FF2B5EF4-FFF2-40B4-BE49-F238E27FC236}">
                <a16:creationId xmlns:a16="http://schemas.microsoft.com/office/drawing/2014/main" xmlns="" id="{80F1D251-6EAE-443E-8EB2-5A42F5F9A0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Group 8">
            <a:extLst>
              <a:ext uri="{FF2B5EF4-FFF2-40B4-BE49-F238E27FC236}">
                <a16:creationId xmlns:a16="http://schemas.microsoft.com/office/drawing/2014/main" xmlns="" id="{4BCC4C24-4837-4F22-A57C-6ADCF8CF84E5}"/>
              </a:ext>
            </a:extLst>
          </p:cNvPr>
          <p:cNvGrpSpPr>
            <a:grpSpLocks/>
          </p:cNvGrpSpPr>
          <p:nvPr/>
        </p:nvGrpSpPr>
        <p:grpSpPr bwMode="auto">
          <a:xfrm>
            <a:off x="6281739" y="3209925"/>
            <a:ext cx="2862263" cy="2809875"/>
            <a:chOff x="864" y="1200"/>
            <a:chExt cx="2667" cy="2832"/>
          </a:xfrm>
        </p:grpSpPr>
        <p:pic>
          <p:nvPicPr>
            <p:cNvPr id="35846" name="Picture 9" descr="MCj03122840000[1]">
              <a:extLst>
                <a:ext uri="{FF2B5EF4-FFF2-40B4-BE49-F238E27FC236}">
                  <a16:creationId xmlns:a16="http://schemas.microsoft.com/office/drawing/2014/main" xmlns="" id="{F90DF2B6-4453-4D62-8AE9-17F7C31339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MCj03122840000[1]">
              <a:extLst>
                <a:ext uri="{FF2B5EF4-FFF2-40B4-BE49-F238E27FC236}">
                  <a16:creationId xmlns:a16="http://schemas.microsoft.com/office/drawing/2014/main" xmlns="" id="{21084D60-FF4F-4DA4-A7F6-E8C34BD4D3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12">
              <a:extLst>
                <a:ext uri="{FF2B5EF4-FFF2-40B4-BE49-F238E27FC236}">
                  <a16:creationId xmlns:a16="http://schemas.microsoft.com/office/drawing/2014/main" xmlns="" id="{CB9BBEDF-2A99-4EC6-91EA-A4FF929BB539}"/>
                </a:ext>
              </a:extLst>
            </p:cNvPr>
            <p:cNvSpPr txBox="1">
              <a:spLocks noChangeArrowheads="1"/>
            </p:cNvSpPr>
            <p:nvPr/>
          </p:nvSpPr>
          <p:spPr bwMode="auto">
            <a:xfrm>
              <a:off x="2447" y="1250"/>
              <a:ext cx="17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sp>
        <p:nvSpPr>
          <p:cNvPr id="27657" name="Rectangle 5">
            <a:extLst>
              <a:ext uri="{FF2B5EF4-FFF2-40B4-BE49-F238E27FC236}">
                <a16:creationId xmlns:a16="http://schemas.microsoft.com/office/drawing/2014/main" xmlns="" id="{D67A7B16-28E9-409F-9D87-7871809DD8EE}"/>
              </a:ext>
            </a:extLst>
          </p:cNvPr>
          <p:cNvSpPr>
            <a:spLocks noChangeArrowheads="1"/>
          </p:cNvSpPr>
          <p:nvPr/>
        </p:nvSpPr>
        <p:spPr bwMode="auto">
          <a:xfrm>
            <a:off x="-152400" y="991565"/>
            <a:ext cx="9144000" cy="1570038"/>
          </a:xfrm>
          <a:prstGeom prst="rect">
            <a:avLst/>
          </a:prstGeom>
          <a:noFill/>
          <a:ln w="9525">
            <a:noFill/>
            <a:miter lim="800000"/>
            <a:headEnd/>
            <a:tailEnd/>
          </a:ln>
        </p:spPr>
        <p:txBody>
          <a:bodyPr anchor="ct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Go to the hills so the pursuers will not find you. Hide yourselves there three days until they return, and then go on your way.</a:t>
            </a:r>
          </a:p>
        </p:txBody>
      </p:sp>
      <p:sp>
        <p:nvSpPr>
          <p:cNvPr id="27655" name="Rectangle 13">
            <a:extLst>
              <a:ext uri="{FF2B5EF4-FFF2-40B4-BE49-F238E27FC236}">
                <a16:creationId xmlns:a16="http://schemas.microsoft.com/office/drawing/2014/main" xmlns="" id="{7EFF8498-1BDC-4923-8350-10C5A350EA77}"/>
              </a:ext>
            </a:extLst>
          </p:cNvPr>
          <p:cNvSpPr>
            <a:spLocks noChangeArrowheads="1"/>
          </p:cNvSpPr>
          <p:nvPr/>
        </p:nvSpPr>
        <p:spPr bwMode="auto">
          <a:xfrm>
            <a:off x="1600200" y="381000"/>
            <a:ext cx="4006850" cy="646113"/>
          </a:xfrm>
          <a:prstGeom prst="rect">
            <a:avLst/>
          </a:prstGeom>
          <a:noFill/>
          <a:ln w="9525">
            <a:noFill/>
            <a:miter lim="800000"/>
            <a:headEnd/>
            <a:tailEnd/>
          </a:ln>
        </p:spPr>
        <p:txBody>
          <a:bodyPr wrap="none">
            <a:spAutoFit/>
          </a:bodyPr>
          <a:lstStyle/>
          <a:p>
            <a:pPr eaLnBrk="1" hangingPunct="1">
              <a:defRPr/>
            </a:pPr>
            <a:r>
              <a:rPr lang="en-US" sz="3600" b="1" dirty="0">
                <a:solidFill>
                  <a:srgbClr val="FFFF00"/>
                </a:solidFill>
                <a:effectLst>
                  <a:outerShdw blurRad="38100" dist="38100" dir="2700000" algn="tl">
                    <a:srgbClr val="000000">
                      <a:alpha val="43137"/>
                    </a:srgbClr>
                  </a:outerShdw>
                </a:effectLst>
                <a:latin typeface="Arial" charset="0"/>
              </a:rPr>
              <a:t>She said to them,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Pj04384300000[1]">
            <a:extLst>
              <a:ext uri="{FF2B5EF4-FFF2-40B4-BE49-F238E27FC236}">
                <a16:creationId xmlns:a16="http://schemas.microsoft.com/office/drawing/2014/main" xmlns="" id="{1B58FAE4-8802-457D-834E-6CB92A5452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a:extLst>
              <a:ext uri="{FF2B5EF4-FFF2-40B4-BE49-F238E27FC236}">
                <a16:creationId xmlns:a16="http://schemas.microsoft.com/office/drawing/2014/main" xmlns="" id="{F074D789-3EB8-4FE2-BE44-27753302CACB}"/>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pic>
        <p:nvPicPr>
          <p:cNvPr id="36868" name="Picture 4" descr="MPj04384360000[1]">
            <a:extLst>
              <a:ext uri="{FF2B5EF4-FFF2-40B4-BE49-F238E27FC236}">
                <a16:creationId xmlns:a16="http://schemas.microsoft.com/office/drawing/2014/main" xmlns="" id="{C603A70B-C024-4251-89C6-760F906184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143000"/>
            <a:ext cx="297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MPj04333730000[1]">
            <a:extLst>
              <a:ext uri="{FF2B5EF4-FFF2-40B4-BE49-F238E27FC236}">
                <a16:creationId xmlns:a16="http://schemas.microsoft.com/office/drawing/2014/main" xmlns="" id="{8F78DBB0-B7E0-40F4-BE2A-D33AF82A222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1925" y="22860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MCj03122840000[1]">
            <a:extLst>
              <a:ext uri="{FF2B5EF4-FFF2-40B4-BE49-F238E27FC236}">
                <a16:creationId xmlns:a16="http://schemas.microsoft.com/office/drawing/2014/main" xmlns="" id="{E2E311DD-FC3B-4AFF-A8D9-F768A23F9BE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124200" y="3886200"/>
            <a:ext cx="1168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descr="MCj03122840000[1]">
            <a:extLst>
              <a:ext uri="{FF2B5EF4-FFF2-40B4-BE49-F238E27FC236}">
                <a16:creationId xmlns:a16="http://schemas.microsoft.com/office/drawing/2014/main" xmlns="" id="{4581A393-65A6-48DA-87C4-50B23538CD9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066800" y="4038600"/>
            <a:ext cx="1397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2" name="PubOvalCallout">
            <a:extLst>
              <a:ext uri="{FF2B5EF4-FFF2-40B4-BE49-F238E27FC236}">
                <a16:creationId xmlns:a16="http://schemas.microsoft.com/office/drawing/2014/main" xmlns="" id="{687BF398-0A80-4CA6-A1F3-BD1C7EB8AB0D}"/>
              </a:ext>
            </a:extLst>
          </p:cNvPr>
          <p:cNvSpPr>
            <a:spLocks noEditPoints="1" noChangeArrowheads="1"/>
          </p:cNvSpPr>
          <p:nvPr/>
        </p:nvSpPr>
        <p:spPr bwMode="auto">
          <a:xfrm>
            <a:off x="0" y="-342900"/>
            <a:ext cx="6553200" cy="4838700"/>
          </a:xfrm>
          <a:custGeom>
            <a:avLst/>
            <a:gdLst>
              <a:gd name="T0" fmla="*/ 3581400 w 21600"/>
              <a:gd name="T1" fmla="*/ 0 h 21600"/>
              <a:gd name="T2" fmla="*/ 0 w 21600"/>
              <a:gd name="T3" fmla="*/ 1572595 h 21600"/>
              <a:gd name="T4" fmla="*/ 2374999 w 21600"/>
              <a:gd name="T5" fmla="*/ 4191000 h 21600"/>
              <a:gd name="T6" fmla="*/ 3581400 w 21600"/>
              <a:gd name="T7" fmla="*/ 3145190 h 21600"/>
              <a:gd name="T8" fmla="*/ 7162800 w 21600"/>
              <a:gd name="T9" fmla="*/ 157259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7162"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7162"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8681" name="Rectangle 13">
            <a:extLst>
              <a:ext uri="{FF2B5EF4-FFF2-40B4-BE49-F238E27FC236}">
                <a16:creationId xmlns:a16="http://schemas.microsoft.com/office/drawing/2014/main" xmlns="" id="{191F080F-9E96-484E-912F-D3310A06CBA3}"/>
              </a:ext>
            </a:extLst>
          </p:cNvPr>
          <p:cNvSpPr>
            <a:spLocks noChangeArrowheads="1"/>
          </p:cNvSpPr>
          <p:nvPr/>
        </p:nvSpPr>
        <p:spPr bwMode="auto">
          <a:xfrm>
            <a:off x="276225" y="168504"/>
            <a:ext cx="6172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This oath you made us swear </a:t>
            </a:r>
          </a:p>
          <a:p>
            <a:pPr algn="ctr" eaLnBrk="1" hangingPunct="1">
              <a:spcBef>
                <a:spcPct val="0"/>
              </a:spcBef>
              <a:buFontTx/>
              <a:buNone/>
            </a:pPr>
            <a:r>
              <a:rPr lang="en-US" altLang="en-US" sz="2800" b="1" dirty="0"/>
              <a:t>will not be binding on us unless, when we enter the land, you have tied this scarlet cord* in the window through which you let us down, </a:t>
            </a:r>
          </a:p>
        </p:txBody>
      </p:sp>
      <p:pic>
        <p:nvPicPr>
          <p:cNvPr id="28683" name="Picture 15" descr="MCj04391700000[1]">
            <a:extLst>
              <a:ext uri="{FF2B5EF4-FFF2-40B4-BE49-F238E27FC236}">
                <a16:creationId xmlns:a16="http://schemas.microsoft.com/office/drawing/2014/main" xmlns="" id="{A6E3D59A-E566-4752-AD4C-3774E98489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2895600"/>
            <a:ext cx="6651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Rectangle 11">
            <a:extLst>
              <a:ext uri="{FF2B5EF4-FFF2-40B4-BE49-F238E27FC236}">
                <a16:creationId xmlns:a16="http://schemas.microsoft.com/office/drawing/2014/main" xmlns="" id="{92E941A7-0DB3-4D1A-A1FF-68BC0B9A5E29}"/>
              </a:ext>
            </a:extLst>
          </p:cNvPr>
          <p:cNvSpPr>
            <a:spLocks noChangeArrowheads="1"/>
          </p:cNvSpPr>
          <p:nvPr/>
        </p:nvSpPr>
        <p:spPr bwMode="auto">
          <a:xfrm>
            <a:off x="6045200" y="0"/>
            <a:ext cx="3302000" cy="1077913"/>
          </a:xfrm>
          <a:prstGeom prst="rect">
            <a:avLst/>
          </a:prstGeom>
          <a:noFill/>
          <a:ln w="9525">
            <a:noFill/>
            <a:miter lim="800000"/>
            <a:headEnd/>
            <a:tailEnd/>
          </a:ln>
        </p:spPr>
        <p:txBody>
          <a:bodyPr wrap="none">
            <a:spAutoFit/>
          </a:bodyPr>
          <a:lstStyle/>
          <a:p>
            <a:pPr eaLnBrk="1" hangingPunct="1">
              <a:defRPr/>
            </a:pPr>
            <a:r>
              <a:rPr lang="en-US" sz="3200" b="1" dirty="0">
                <a:solidFill>
                  <a:schemeClr val="bg1"/>
                </a:solidFill>
                <a:effectLst>
                  <a:outerShdw blurRad="38100" dist="38100" dir="2700000" algn="tl">
                    <a:srgbClr val="000000">
                      <a:alpha val="43137"/>
                    </a:srgbClr>
                  </a:outerShdw>
                </a:effectLst>
                <a:latin typeface="Arial" charset="0"/>
              </a:rPr>
              <a:t>Now the men</a:t>
            </a:r>
          </a:p>
          <a:p>
            <a:pPr eaLnBrk="1" hangingPunct="1">
              <a:defRPr/>
            </a:pPr>
            <a:r>
              <a:rPr lang="en-US" sz="3200" b="1" dirty="0">
                <a:solidFill>
                  <a:schemeClr val="bg1"/>
                </a:solidFill>
                <a:effectLst>
                  <a:outerShdw blurRad="38100" dist="38100" dir="2700000" algn="tl">
                    <a:srgbClr val="000000">
                      <a:alpha val="43137"/>
                    </a:srgbClr>
                  </a:outerShdw>
                </a:effectLst>
                <a:latin typeface="Arial" charset="0"/>
              </a:rPr>
              <a:t>had said to her,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MPj04384300000[1]">
            <a:extLst>
              <a:ext uri="{FF2B5EF4-FFF2-40B4-BE49-F238E27FC236}">
                <a16:creationId xmlns:a16="http://schemas.microsoft.com/office/drawing/2014/main" xmlns="" id="{74E5BA2E-88AB-49C6-A31B-EC56938A8F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a:extLst>
              <a:ext uri="{FF2B5EF4-FFF2-40B4-BE49-F238E27FC236}">
                <a16:creationId xmlns:a16="http://schemas.microsoft.com/office/drawing/2014/main" xmlns="" id="{672CDCCB-1BC7-4230-80BE-5E792DC6C13D}"/>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pic>
        <p:nvPicPr>
          <p:cNvPr id="37892" name="Picture 6" descr="MCj03122840000[1]">
            <a:extLst>
              <a:ext uri="{FF2B5EF4-FFF2-40B4-BE49-F238E27FC236}">
                <a16:creationId xmlns:a16="http://schemas.microsoft.com/office/drawing/2014/main" xmlns="" id="{77278FD4-0C89-471D-86EA-51C343764C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352800" y="2971800"/>
            <a:ext cx="1168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MCj03122840000[1]">
            <a:extLst>
              <a:ext uri="{FF2B5EF4-FFF2-40B4-BE49-F238E27FC236}">
                <a16:creationId xmlns:a16="http://schemas.microsoft.com/office/drawing/2014/main" xmlns="" id="{CAD6E311-52B5-48B8-A1F5-70654568E4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905000" y="3276600"/>
            <a:ext cx="1397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2" descr="MCj04334520000[1]">
            <a:extLst>
              <a:ext uri="{FF2B5EF4-FFF2-40B4-BE49-F238E27FC236}">
                <a16:creationId xmlns:a16="http://schemas.microsoft.com/office/drawing/2014/main" xmlns="" id="{76BA66AC-B942-4255-A39E-7811FD2273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419600" y="4687888"/>
            <a:ext cx="15049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3" descr="MCj04334580000[1]">
            <a:extLst>
              <a:ext uri="{FF2B5EF4-FFF2-40B4-BE49-F238E27FC236}">
                <a16:creationId xmlns:a16="http://schemas.microsoft.com/office/drawing/2014/main" xmlns="" id="{425D7A4A-7764-47FD-AFF4-9AB152CA2A7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4600" y="4495800"/>
            <a:ext cx="1698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4" descr="MPj04384360000[1]">
            <a:extLst>
              <a:ext uri="{FF2B5EF4-FFF2-40B4-BE49-F238E27FC236}">
                <a16:creationId xmlns:a16="http://schemas.microsoft.com/office/drawing/2014/main" xmlns="" id="{B7416FD2-F730-4FF0-8E58-88F93CD1CE9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7400" y="1143000"/>
            <a:ext cx="327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5" descr="MPj04333730000[1]">
            <a:extLst>
              <a:ext uri="{FF2B5EF4-FFF2-40B4-BE49-F238E27FC236}">
                <a16:creationId xmlns:a16="http://schemas.microsoft.com/office/drawing/2014/main" xmlns="" id="{4D003A06-D904-47BF-B670-87D3308EF5E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42225" y="2286000"/>
            <a:ext cx="1501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PubOvalCallout">
            <a:extLst>
              <a:ext uri="{FF2B5EF4-FFF2-40B4-BE49-F238E27FC236}">
                <a16:creationId xmlns:a16="http://schemas.microsoft.com/office/drawing/2014/main" xmlns="" id="{9905A828-827B-4C66-8903-21BE0CC8916F}"/>
              </a:ext>
            </a:extLst>
          </p:cNvPr>
          <p:cNvSpPr>
            <a:spLocks noEditPoints="1" noChangeArrowheads="1"/>
          </p:cNvSpPr>
          <p:nvPr/>
        </p:nvSpPr>
        <p:spPr bwMode="auto">
          <a:xfrm>
            <a:off x="0" y="228600"/>
            <a:ext cx="8915400" cy="2667000"/>
          </a:xfrm>
          <a:custGeom>
            <a:avLst/>
            <a:gdLst>
              <a:gd name="T0" fmla="*/ 4457700 w 21600"/>
              <a:gd name="T1" fmla="*/ 0 h 21600"/>
              <a:gd name="T2" fmla="*/ 0 w 21600"/>
              <a:gd name="T3" fmla="*/ 857779 h 21600"/>
              <a:gd name="T4" fmla="*/ 2443067 w 21600"/>
              <a:gd name="T5" fmla="*/ 2286000 h 21600"/>
              <a:gd name="T6" fmla="*/ 4457700 w 21600"/>
              <a:gd name="T7" fmla="*/ 1715558 h 21600"/>
              <a:gd name="T8" fmla="*/ 8915400 w 21600"/>
              <a:gd name="T9" fmla="*/ 857779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591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5919"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7899" name="Rectangle 10">
            <a:extLst>
              <a:ext uri="{FF2B5EF4-FFF2-40B4-BE49-F238E27FC236}">
                <a16:creationId xmlns:a16="http://schemas.microsoft.com/office/drawing/2014/main" xmlns="" id="{C2DE942F-9E8A-4A18-BDA2-039593A270E3}"/>
              </a:ext>
            </a:extLst>
          </p:cNvPr>
          <p:cNvSpPr>
            <a:spLocks noChangeArrowheads="1"/>
          </p:cNvSpPr>
          <p:nvPr/>
        </p:nvSpPr>
        <p:spPr bwMode="auto">
          <a:xfrm>
            <a:off x="685800" y="365125"/>
            <a:ext cx="7391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and unless you have brought your father and mother, your brothers and all your family into your house.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MPj04384360000[1]">
            <a:extLst>
              <a:ext uri="{FF2B5EF4-FFF2-40B4-BE49-F238E27FC236}">
                <a16:creationId xmlns:a16="http://schemas.microsoft.com/office/drawing/2014/main" xmlns="" id="{E56431A3-58D1-401B-A510-A640C02022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descr="MCj04334520000[1]">
            <a:extLst>
              <a:ext uri="{FF2B5EF4-FFF2-40B4-BE49-F238E27FC236}">
                <a16:creationId xmlns:a16="http://schemas.microsoft.com/office/drawing/2014/main" xmlns="" id="{7FF7D2A8-93DA-47EA-BDD7-E3933284C26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581400" y="4648200"/>
            <a:ext cx="150495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a:extLst>
              <a:ext uri="{FF2B5EF4-FFF2-40B4-BE49-F238E27FC236}">
                <a16:creationId xmlns:a16="http://schemas.microsoft.com/office/drawing/2014/main" xmlns="" id="{AAC8351C-54FC-4011-87BD-C2B201FE9C60}"/>
              </a:ext>
            </a:extLst>
          </p:cNvPr>
          <p:cNvSpPr>
            <a:spLocks noChangeArrowheads="1"/>
          </p:cNvSpPr>
          <p:nvPr/>
        </p:nvSpPr>
        <p:spPr bwMode="auto">
          <a:xfrm>
            <a:off x="3962400" y="0"/>
            <a:ext cx="5105400" cy="209288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b="1" dirty="0"/>
              <a:t>If any of them go outside your house into the street,* their blood will be on their own heads; we will not be responsible. </a:t>
            </a:r>
          </a:p>
        </p:txBody>
      </p:sp>
      <p:sp>
        <p:nvSpPr>
          <p:cNvPr id="6" name="Rectangle 10">
            <a:extLst>
              <a:ext uri="{FF2B5EF4-FFF2-40B4-BE49-F238E27FC236}">
                <a16:creationId xmlns:a16="http://schemas.microsoft.com/office/drawing/2014/main" xmlns="" id="{5767338A-7BEF-44CF-8763-0E9A47D25291}"/>
              </a:ext>
            </a:extLst>
          </p:cNvPr>
          <p:cNvSpPr>
            <a:spLocks noChangeArrowheads="1"/>
          </p:cNvSpPr>
          <p:nvPr/>
        </p:nvSpPr>
        <p:spPr bwMode="auto">
          <a:xfrm>
            <a:off x="3962400" y="2092881"/>
            <a:ext cx="5105400" cy="169277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b="1" dirty="0"/>
              <a:t>As for those who are in the house with you, their blood will be on our head if a hand is laid on them.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Then Peter began to speak:</a:t>
            </a:r>
          </a:p>
          <a:p>
            <a:pPr marL="0" indent="0" algn="ctr" eaLnBrk="1" hangingPunct="1">
              <a:spcBef>
                <a:spcPts val="600"/>
              </a:spcBef>
              <a:buFontTx/>
              <a:buNone/>
              <a:defRPr/>
            </a:pPr>
            <a:r>
              <a:rPr lang="en-US" altLang="en-US" sz="4000" b="1" dirty="0"/>
              <a:t>I know realize </a:t>
            </a:r>
          </a:p>
          <a:p>
            <a:pPr marL="0" indent="0" algn="ctr" eaLnBrk="1" hangingPunct="1">
              <a:spcBef>
                <a:spcPts val="600"/>
              </a:spcBef>
              <a:buFontTx/>
              <a:buNone/>
              <a:defRPr/>
            </a:pPr>
            <a:r>
              <a:rPr lang="en-US" altLang="en-US" sz="4000" b="1" dirty="0"/>
              <a:t>how true it is that God does not show favoritism</a:t>
            </a:r>
          </a:p>
          <a:p>
            <a:pPr marL="0" indent="0" algn="ctr" eaLnBrk="1" hangingPunct="1">
              <a:spcBef>
                <a:spcPts val="600"/>
              </a:spcBef>
              <a:buFontTx/>
              <a:buNone/>
              <a:defRPr/>
            </a:pPr>
            <a:r>
              <a:rPr lang="en-US" altLang="en-US" sz="4000" b="1" dirty="0"/>
              <a:t>but accepts from every nation</a:t>
            </a:r>
          </a:p>
          <a:p>
            <a:pPr marL="0" indent="0" algn="ctr" eaLnBrk="1" hangingPunct="1">
              <a:spcBef>
                <a:spcPts val="600"/>
              </a:spcBef>
              <a:buFontTx/>
              <a:buNone/>
              <a:defRPr/>
            </a:pPr>
            <a:r>
              <a:rPr lang="en-US" altLang="en-US" sz="4000" b="1" dirty="0"/>
              <a:t>the one who fears him</a:t>
            </a:r>
          </a:p>
          <a:p>
            <a:pPr marL="0" indent="0" algn="ctr" eaLnBrk="1" hangingPunct="1">
              <a:spcBef>
                <a:spcPts val="600"/>
              </a:spcBef>
              <a:buFontTx/>
              <a:buNone/>
              <a:defRPr/>
            </a:pPr>
            <a:r>
              <a:rPr lang="en-US" altLang="en-US" sz="4000" b="1" dirty="0"/>
              <a:t>and does what is right</a:t>
            </a:r>
          </a:p>
        </p:txBody>
      </p:sp>
      <p:sp>
        <p:nvSpPr>
          <p:cNvPr id="31748" name="WordArt 4">
            <a:extLst>
              <a:ext uri="{FF2B5EF4-FFF2-40B4-BE49-F238E27FC236}">
                <a16:creationId xmlns:a16="http://schemas.microsoft.com/office/drawing/2014/main" xmlns="" id="{0A438369-D2E8-418E-8B95-DA3448FA0A81}"/>
              </a:ext>
            </a:extLst>
          </p:cNvPr>
          <p:cNvSpPr>
            <a:spLocks noChangeArrowheads="1" noChangeShapeType="1" noTextEdit="1"/>
          </p:cNvSpPr>
          <p:nvPr/>
        </p:nvSpPr>
        <p:spPr bwMode="auto">
          <a:xfrm rot="16200000">
            <a:off x="-2438828" y="2580954"/>
            <a:ext cx="6096000" cy="1143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mn-ea"/>
                <a:cs typeface="+mn-cs"/>
              </a:rPr>
              <a:t>Acts</a:t>
            </a:r>
            <a:r>
              <a:rPr kumimoji="0" lang="en-US" sz="6600" b="0" i="0" u="none" strike="noStrike" kern="10" cap="none" spc="0" normalizeH="0" baseline="0" noProof="0" dirty="0">
                <a:ln w="12700">
                  <a:solidFill>
                    <a:srgbClr val="EAEAEA"/>
                  </a:solidFill>
                  <a:round/>
                  <a:headEnd/>
                  <a:tailEnd/>
                </a:ln>
                <a:solidFill>
                  <a:srgbClr val="5B5D6B">
                    <a:lumMod val="75000"/>
                  </a:srgbClr>
                </a:solidFill>
                <a:effectLst/>
                <a:uLnTx/>
                <a:uFillTx/>
                <a:latin typeface="Arial Black" panose="020B0A04020102020204" pitchFamily="34" charset="0"/>
                <a:ea typeface="+mn-ea"/>
                <a:cs typeface="+mn-cs"/>
              </a:rPr>
              <a:t> 10:34-35</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1676400" y="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7624" y="17302"/>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500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Pj04384300000[1]">
            <a:extLst>
              <a:ext uri="{FF2B5EF4-FFF2-40B4-BE49-F238E27FC236}">
                <a16:creationId xmlns:a16="http://schemas.microsoft.com/office/drawing/2014/main" xmlns="" id="{4772F642-CF16-4045-B3DB-90E4A72EBB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xmlns="" id="{0140403A-9028-49B3-AFF0-4E823AEA41F3}"/>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pic>
        <p:nvPicPr>
          <p:cNvPr id="39940" name="Picture 4" descr="MPj04384360000[1]">
            <a:extLst>
              <a:ext uri="{FF2B5EF4-FFF2-40B4-BE49-F238E27FC236}">
                <a16:creationId xmlns:a16="http://schemas.microsoft.com/office/drawing/2014/main" xmlns="" id="{C0D11337-7588-4F25-8617-A15123BDCB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143000"/>
            <a:ext cx="297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MPj04333730000[1]">
            <a:extLst>
              <a:ext uri="{FF2B5EF4-FFF2-40B4-BE49-F238E27FC236}">
                <a16:creationId xmlns:a16="http://schemas.microsoft.com/office/drawing/2014/main" xmlns="" id="{7F30389F-D969-4047-A1E8-1C208CFAAA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1925" y="22860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MCj03122840000[1]">
            <a:extLst>
              <a:ext uri="{FF2B5EF4-FFF2-40B4-BE49-F238E27FC236}">
                <a16:creationId xmlns:a16="http://schemas.microsoft.com/office/drawing/2014/main" xmlns="" id="{73C35862-CDBE-4CD0-8FC2-C16CD69F6D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352800" y="2971800"/>
            <a:ext cx="1168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MCj03122840000[1]">
            <a:extLst>
              <a:ext uri="{FF2B5EF4-FFF2-40B4-BE49-F238E27FC236}">
                <a16:creationId xmlns:a16="http://schemas.microsoft.com/office/drawing/2014/main" xmlns="" id="{59706DFC-AC8B-48EF-8543-7ECA2B69FC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905000" y="3276600"/>
            <a:ext cx="1397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PubOvalCallout">
            <a:extLst>
              <a:ext uri="{FF2B5EF4-FFF2-40B4-BE49-F238E27FC236}">
                <a16:creationId xmlns:a16="http://schemas.microsoft.com/office/drawing/2014/main" xmlns="" id="{1EB88A80-9AF9-4E2F-B22E-23786EC3E18C}"/>
              </a:ext>
            </a:extLst>
          </p:cNvPr>
          <p:cNvSpPr>
            <a:spLocks noEditPoints="1" noChangeArrowheads="1"/>
          </p:cNvSpPr>
          <p:nvPr/>
        </p:nvSpPr>
        <p:spPr bwMode="auto">
          <a:xfrm>
            <a:off x="0" y="-23814"/>
            <a:ext cx="4191000" cy="3224213"/>
          </a:xfrm>
          <a:custGeom>
            <a:avLst/>
            <a:gdLst>
              <a:gd name="T0" fmla="*/ 2019300 w 21600"/>
              <a:gd name="T1" fmla="*/ 0 h 21600"/>
              <a:gd name="T2" fmla="*/ 0 w 21600"/>
              <a:gd name="T3" fmla="*/ 1115113 h 21600"/>
              <a:gd name="T4" fmla="*/ 3692514 w 21600"/>
              <a:gd name="T5" fmla="*/ 2971800 h 21600"/>
              <a:gd name="T6" fmla="*/ 2019300 w 21600"/>
              <a:gd name="T7" fmla="*/ 2230226 h 21600"/>
              <a:gd name="T8" fmla="*/ 4038600 w 21600"/>
              <a:gd name="T9" fmla="*/ 1115113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9749"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9749"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9945" name="Rectangle 9">
            <a:extLst>
              <a:ext uri="{FF2B5EF4-FFF2-40B4-BE49-F238E27FC236}">
                <a16:creationId xmlns:a16="http://schemas.microsoft.com/office/drawing/2014/main" xmlns="" id="{52AD1119-8D32-4521-8C29-376F6EEE1A8C}"/>
              </a:ext>
            </a:extLst>
          </p:cNvPr>
          <p:cNvSpPr>
            <a:spLocks noChangeArrowheads="1"/>
          </p:cNvSpPr>
          <p:nvPr/>
        </p:nvSpPr>
        <p:spPr bwMode="auto">
          <a:xfrm>
            <a:off x="152400" y="381000"/>
            <a:ext cx="365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t>But if you tell what we are doing, we will be released from the oath you made us swear.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Pj04384300000[1]">
            <a:extLst>
              <a:ext uri="{FF2B5EF4-FFF2-40B4-BE49-F238E27FC236}">
                <a16:creationId xmlns:a16="http://schemas.microsoft.com/office/drawing/2014/main" xmlns="" id="{4772F642-CF16-4045-B3DB-90E4A72EBB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xmlns="" id="{0140403A-9028-49B3-AFF0-4E823AEA41F3}"/>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pic>
        <p:nvPicPr>
          <p:cNvPr id="39940" name="Picture 4" descr="MPj04384360000[1]">
            <a:extLst>
              <a:ext uri="{FF2B5EF4-FFF2-40B4-BE49-F238E27FC236}">
                <a16:creationId xmlns:a16="http://schemas.microsoft.com/office/drawing/2014/main" xmlns="" id="{C0D11337-7588-4F25-8617-A15123BDCB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143000"/>
            <a:ext cx="297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MPj04333730000[1]">
            <a:extLst>
              <a:ext uri="{FF2B5EF4-FFF2-40B4-BE49-F238E27FC236}">
                <a16:creationId xmlns:a16="http://schemas.microsoft.com/office/drawing/2014/main" xmlns="" id="{7F30389F-D969-4047-A1E8-1C208CFAAA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1925" y="22860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MCj03122840000[1]">
            <a:extLst>
              <a:ext uri="{FF2B5EF4-FFF2-40B4-BE49-F238E27FC236}">
                <a16:creationId xmlns:a16="http://schemas.microsoft.com/office/drawing/2014/main" xmlns="" id="{73C35862-CDBE-4CD0-8FC2-C16CD69F6DC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3352800" y="2971800"/>
            <a:ext cx="1168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MCj03122840000[1]">
            <a:extLst>
              <a:ext uri="{FF2B5EF4-FFF2-40B4-BE49-F238E27FC236}">
                <a16:creationId xmlns:a16="http://schemas.microsoft.com/office/drawing/2014/main" xmlns="" id="{59706DFC-AC8B-48EF-8543-7ECA2B69FC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905000" y="3276600"/>
            <a:ext cx="13970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1" descr="MCj04417570000[1]">
            <a:extLst>
              <a:ext uri="{FF2B5EF4-FFF2-40B4-BE49-F238E27FC236}">
                <a16:creationId xmlns:a16="http://schemas.microsoft.com/office/drawing/2014/main" xmlns="" id="{31395CF7-E0B8-4085-8740-33B9C66EBFC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572000" y="22860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12">
            <a:extLst>
              <a:ext uri="{FF2B5EF4-FFF2-40B4-BE49-F238E27FC236}">
                <a16:creationId xmlns:a16="http://schemas.microsoft.com/office/drawing/2014/main" xmlns="" id="{40E5FA1B-BCA1-413E-ABAE-B3C0393A30C7}"/>
              </a:ext>
            </a:extLst>
          </p:cNvPr>
          <p:cNvSpPr>
            <a:spLocks noChangeArrowheads="1"/>
          </p:cNvSpPr>
          <p:nvPr/>
        </p:nvSpPr>
        <p:spPr bwMode="auto">
          <a:xfrm>
            <a:off x="4953000" y="602040"/>
            <a:ext cx="32686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Agreed. </a:t>
            </a:r>
          </a:p>
          <a:p>
            <a:pPr algn="ctr" eaLnBrk="1" hangingPunct="1">
              <a:spcBef>
                <a:spcPct val="0"/>
              </a:spcBef>
              <a:buFontTx/>
              <a:buNone/>
            </a:pPr>
            <a:r>
              <a:rPr lang="en-US" altLang="en-US" b="1" dirty="0"/>
              <a:t>Let it be as you say.</a:t>
            </a:r>
          </a:p>
        </p:txBody>
      </p:sp>
    </p:spTree>
    <p:extLst>
      <p:ext uri="{BB962C8B-B14F-4D97-AF65-F5344CB8AC3E}">
        <p14:creationId xmlns:p14="http://schemas.microsoft.com/office/powerpoint/2010/main" val="4039580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Pj04384300000[1]">
            <a:extLst>
              <a:ext uri="{FF2B5EF4-FFF2-40B4-BE49-F238E27FC236}">
                <a16:creationId xmlns:a16="http://schemas.microsoft.com/office/drawing/2014/main" xmlns="" id="{CA0928AC-685B-4012-8313-1FB198D212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a:extLst>
              <a:ext uri="{FF2B5EF4-FFF2-40B4-BE49-F238E27FC236}">
                <a16:creationId xmlns:a16="http://schemas.microsoft.com/office/drawing/2014/main" xmlns="" id="{4F1E12F8-CEDC-4E83-9FBB-828FB95BDE1B}"/>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pic>
        <p:nvPicPr>
          <p:cNvPr id="40964" name="Picture 4" descr="MPj04384360000[1]">
            <a:extLst>
              <a:ext uri="{FF2B5EF4-FFF2-40B4-BE49-F238E27FC236}">
                <a16:creationId xmlns:a16="http://schemas.microsoft.com/office/drawing/2014/main" xmlns="" id="{B830EDDA-264B-4D11-A333-802C744ECB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143000"/>
            <a:ext cx="297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MPj04333730000[1]">
            <a:extLst>
              <a:ext uri="{FF2B5EF4-FFF2-40B4-BE49-F238E27FC236}">
                <a16:creationId xmlns:a16="http://schemas.microsoft.com/office/drawing/2014/main" xmlns="" id="{F6C55EF8-8A0A-49D3-8FD1-EDDEE66935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1925" y="22860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a:extLst>
              <a:ext uri="{FF2B5EF4-FFF2-40B4-BE49-F238E27FC236}">
                <a16:creationId xmlns:a16="http://schemas.microsoft.com/office/drawing/2014/main" xmlns="" id="{C5084655-8D43-48B8-AACD-06B5DCC0F1E6}"/>
              </a:ext>
            </a:extLst>
          </p:cNvPr>
          <p:cNvGrpSpPr>
            <a:grpSpLocks/>
          </p:cNvGrpSpPr>
          <p:nvPr/>
        </p:nvGrpSpPr>
        <p:grpSpPr bwMode="auto">
          <a:xfrm flipH="1">
            <a:off x="3962400" y="3124200"/>
            <a:ext cx="2590800" cy="2828925"/>
            <a:chOff x="1200" y="1872"/>
            <a:chExt cx="1648" cy="1782"/>
          </a:xfrm>
        </p:grpSpPr>
        <p:pic>
          <p:nvPicPr>
            <p:cNvPr id="40968" name="Picture 6" descr="MCj03122840000[1]">
              <a:extLst>
                <a:ext uri="{FF2B5EF4-FFF2-40B4-BE49-F238E27FC236}">
                  <a16:creationId xmlns:a16="http://schemas.microsoft.com/office/drawing/2014/main" xmlns="" id="{C9D956E9-9B72-447B-BCE5-330CFEB1E0B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112" y="1872"/>
              <a:ext cx="736"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7" descr="MCj03122840000[1]">
              <a:extLst>
                <a:ext uri="{FF2B5EF4-FFF2-40B4-BE49-F238E27FC236}">
                  <a16:creationId xmlns:a16="http://schemas.microsoft.com/office/drawing/2014/main" xmlns="" id="{3AF1B222-C5F3-444D-929E-F2C0D46800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1200" y="2064"/>
              <a:ext cx="880" cy="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5" name="Rectangle 13">
            <a:extLst>
              <a:ext uri="{FF2B5EF4-FFF2-40B4-BE49-F238E27FC236}">
                <a16:creationId xmlns:a16="http://schemas.microsoft.com/office/drawing/2014/main" xmlns="" id="{91E76C21-9CB0-4B28-A91B-5A391F042237}"/>
              </a:ext>
            </a:extLst>
          </p:cNvPr>
          <p:cNvSpPr>
            <a:spLocks noChangeArrowheads="1"/>
          </p:cNvSpPr>
          <p:nvPr/>
        </p:nvSpPr>
        <p:spPr bwMode="auto">
          <a:xfrm>
            <a:off x="304800" y="381000"/>
            <a:ext cx="8458200" cy="1200150"/>
          </a:xfrm>
          <a:prstGeom prst="rect">
            <a:avLst/>
          </a:prstGeom>
          <a:noFill/>
          <a:ln w="9525">
            <a:noFill/>
            <a:miter lim="800000"/>
            <a:headEnd/>
            <a:tailEnd/>
          </a:ln>
        </p:spPr>
        <p:txBody>
          <a:bodyPr>
            <a:spAutoFit/>
          </a:bodyPr>
          <a:lstStyle/>
          <a:p>
            <a:pPr eaLnBrk="1" hangingPunct="1">
              <a:defRPr/>
            </a:pPr>
            <a:r>
              <a:rPr lang="en-US" sz="3600" b="1" dirty="0">
                <a:solidFill>
                  <a:schemeClr val="bg1"/>
                </a:solidFill>
                <a:effectLst>
                  <a:outerShdw blurRad="38100" dist="38100" dir="2700000" algn="tl">
                    <a:srgbClr val="000000">
                      <a:alpha val="43137"/>
                    </a:srgbClr>
                  </a:outerShdw>
                </a:effectLst>
                <a:latin typeface="Arial" charset="0"/>
              </a:rPr>
              <a:t>So she sent them away, and they departed.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xmlns="" id="{427D3DEA-932C-4D9D-A16F-B2CE5EC01F82}"/>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pic>
        <p:nvPicPr>
          <p:cNvPr id="41987" name="Picture 4" descr="MPj04384360000[1]">
            <a:extLst>
              <a:ext uri="{FF2B5EF4-FFF2-40B4-BE49-F238E27FC236}">
                <a16:creationId xmlns:a16="http://schemas.microsoft.com/office/drawing/2014/main" xmlns="" id="{6DF32C18-CF8C-4FB8-A469-12AC34F802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68738" y="0"/>
            <a:ext cx="5275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MPj04333730000[1]">
            <a:extLst>
              <a:ext uri="{FF2B5EF4-FFF2-40B4-BE49-F238E27FC236}">
                <a16:creationId xmlns:a16="http://schemas.microsoft.com/office/drawing/2014/main" xmlns="" id="{C557FBE0-C2A8-4663-AC70-347953FE0D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457200"/>
            <a:ext cx="1362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descr="MCj04391700000[1]">
            <a:extLst>
              <a:ext uri="{FF2B5EF4-FFF2-40B4-BE49-F238E27FC236}">
                <a16:creationId xmlns:a16="http://schemas.microsoft.com/office/drawing/2014/main" xmlns="" id="{D27562B2-5E0A-4997-82A4-0EF624ACB3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2057400"/>
            <a:ext cx="712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10">
            <a:extLst>
              <a:ext uri="{FF2B5EF4-FFF2-40B4-BE49-F238E27FC236}">
                <a16:creationId xmlns:a16="http://schemas.microsoft.com/office/drawing/2014/main" xmlns="" id="{BE59E257-1A1D-4EAA-B8D8-5025DC6E46CC}"/>
              </a:ext>
            </a:extLst>
          </p:cNvPr>
          <p:cNvSpPr>
            <a:spLocks noChangeArrowheads="1"/>
          </p:cNvSpPr>
          <p:nvPr/>
        </p:nvSpPr>
        <p:spPr bwMode="auto">
          <a:xfrm>
            <a:off x="0" y="762000"/>
            <a:ext cx="4002088" cy="5078413"/>
          </a:xfrm>
          <a:prstGeom prst="rect">
            <a:avLst/>
          </a:prstGeom>
          <a:noFill/>
          <a:ln w="9525">
            <a:noFill/>
            <a:miter lim="800000"/>
            <a:headEnd/>
            <a:tailEnd/>
          </a:ln>
        </p:spPr>
        <p:txBody>
          <a:bodyPr>
            <a:spAutoFit/>
          </a:bodyPr>
          <a:lstStyle/>
          <a:p>
            <a:pPr algn="ctr" eaLnBrk="1" hangingPunct="1">
              <a:defRPr/>
            </a:pPr>
            <a:r>
              <a:rPr lang="en-US" sz="5400" b="1" dirty="0">
                <a:solidFill>
                  <a:schemeClr val="bg1"/>
                </a:solidFill>
                <a:effectLst>
                  <a:outerShdw blurRad="38100" dist="38100" dir="2700000" algn="tl">
                    <a:srgbClr val="000000">
                      <a:alpha val="43137"/>
                    </a:srgbClr>
                  </a:outerShdw>
                </a:effectLst>
                <a:latin typeface="Arial" charset="0"/>
              </a:rPr>
              <a:t>And she </a:t>
            </a:r>
          </a:p>
          <a:p>
            <a:pPr algn="ctr" eaLnBrk="1" hangingPunct="1">
              <a:defRPr/>
            </a:pPr>
            <a:r>
              <a:rPr lang="en-US" sz="5400" b="1" dirty="0">
                <a:solidFill>
                  <a:schemeClr val="bg1"/>
                </a:solidFill>
                <a:effectLst>
                  <a:outerShdw blurRad="38100" dist="38100" dir="2700000" algn="tl">
                    <a:srgbClr val="000000">
                      <a:alpha val="43137"/>
                    </a:srgbClr>
                  </a:outerShdw>
                </a:effectLst>
                <a:latin typeface="Arial" charset="0"/>
              </a:rPr>
              <a:t>tied the </a:t>
            </a:r>
          </a:p>
          <a:p>
            <a:pPr algn="ctr" eaLnBrk="1" hangingPunct="1">
              <a:defRPr/>
            </a:pPr>
            <a:r>
              <a:rPr lang="en-US" sz="5400" b="1" dirty="0">
                <a:solidFill>
                  <a:schemeClr val="bg1"/>
                </a:solidFill>
                <a:effectLst>
                  <a:outerShdw blurRad="38100" dist="38100" dir="2700000" algn="tl">
                    <a:srgbClr val="000000">
                      <a:alpha val="43137"/>
                    </a:srgbClr>
                  </a:outerShdw>
                </a:effectLst>
                <a:latin typeface="Arial" charset="0"/>
              </a:rPr>
              <a:t>scarlet cord </a:t>
            </a:r>
          </a:p>
          <a:p>
            <a:pPr algn="ctr" eaLnBrk="1" hangingPunct="1">
              <a:defRPr/>
            </a:pPr>
            <a:r>
              <a:rPr lang="en-US" sz="5400" b="1" dirty="0">
                <a:solidFill>
                  <a:schemeClr val="bg1"/>
                </a:solidFill>
                <a:effectLst>
                  <a:outerShdw blurRad="38100" dist="38100" dir="2700000" algn="tl">
                    <a:srgbClr val="000000">
                      <a:alpha val="43137"/>
                    </a:srgbClr>
                  </a:outerShdw>
                </a:effectLst>
                <a:latin typeface="Arial" charset="0"/>
              </a:rPr>
              <a:t>in the </a:t>
            </a:r>
          </a:p>
          <a:p>
            <a:pPr algn="ctr" eaLnBrk="1" hangingPunct="1">
              <a:defRPr/>
            </a:pPr>
            <a:r>
              <a:rPr lang="en-US" sz="5400" b="1" dirty="0">
                <a:solidFill>
                  <a:schemeClr val="bg1"/>
                </a:solidFill>
                <a:effectLst>
                  <a:outerShdw blurRad="38100" dist="38100" dir="2700000" algn="tl">
                    <a:srgbClr val="000000">
                      <a:alpha val="43137"/>
                    </a:srgbClr>
                  </a:outerShdw>
                </a:effectLst>
                <a:latin typeface="Arial" charset="0"/>
              </a:rPr>
              <a:t>window.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Pj04384300000[1]">
            <a:extLst>
              <a:ext uri="{FF2B5EF4-FFF2-40B4-BE49-F238E27FC236}">
                <a16:creationId xmlns:a16="http://schemas.microsoft.com/office/drawing/2014/main" xmlns="" id="{DD2F6E94-F3E7-4C00-8E40-4D03622D44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xmlns="" id="{79AE9EED-03DD-4080-BC4E-4961EBB23542}"/>
              </a:ext>
            </a:extLst>
          </p:cNvPr>
          <p:cNvSpPr>
            <a:spLocks noGrp="1" noChangeArrowheads="1"/>
          </p:cNvSpPr>
          <p:nvPr>
            <p:ph type="subTitle" idx="1"/>
          </p:nvPr>
        </p:nvSpPr>
        <p:spPr>
          <a:xfrm>
            <a:off x="228600" y="685800"/>
            <a:ext cx="8610600" cy="5791200"/>
          </a:xfrm>
        </p:spPr>
        <p:txBody>
          <a:bodyPr/>
          <a:lstStyle/>
          <a:p>
            <a:pPr eaLnBrk="1" hangingPunct="1"/>
            <a:r>
              <a:rPr lang="en-US" altLang="en-US" dirty="0"/>
              <a:t>   </a:t>
            </a:r>
          </a:p>
        </p:txBody>
      </p:sp>
      <p:sp>
        <p:nvSpPr>
          <p:cNvPr id="34820" name="Rectangle 10">
            <a:extLst>
              <a:ext uri="{FF2B5EF4-FFF2-40B4-BE49-F238E27FC236}">
                <a16:creationId xmlns:a16="http://schemas.microsoft.com/office/drawing/2014/main" xmlns="" id="{4D83B80B-0538-488A-86D8-1F97C5274B2F}"/>
              </a:ext>
            </a:extLst>
          </p:cNvPr>
          <p:cNvSpPr>
            <a:spLocks noChangeArrowheads="1"/>
          </p:cNvSpPr>
          <p:nvPr/>
        </p:nvSpPr>
        <p:spPr bwMode="auto">
          <a:xfrm>
            <a:off x="0" y="0"/>
            <a:ext cx="9144000" cy="2062163"/>
          </a:xfrm>
          <a:prstGeom prst="rect">
            <a:avLst/>
          </a:prstGeom>
          <a:noFill/>
          <a:ln w="9525">
            <a:noFill/>
            <a:miter lim="800000"/>
            <a:headEnd/>
            <a:tailEnd/>
          </a:ln>
        </p:spPr>
        <p:txBody>
          <a:bodyP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When they left, they went into the hills and </a:t>
            </a:r>
          </a:p>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stayed there three days, until the pursuers had searched all along the road and returned without finding them.</a:t>
            </a:r>
          </a:p>
        </p:txBody>
      </p:sp>
      <p:grpSp>
        <p:nvGrpSpPr>
          <p:cNvPr id="3" name="Group 17">
            <a:extLst>
              <a:ext uri="{FF2B5EF4-FFF2-40B4-BE49-F238E27FC236}">
                <a16:creationId xmlns:a16="http://schemas.microsoft.com/office/drawing/2014/main" xmlns="" id="{83DB5163-44B8-4A18-B920-565FD2615728}"/>
              </a:ext>
            </a:extLst>
          </p:cNvPr>
          <p:cNvGrpSpPr>
            <a:grpSpLocks/>
          </p:cNvGrpSpPr>
          <p:nvPr/>
        </p:nvGrpSpPr>
        <p:grpSpPr bwMode="auto">
          <a:xfrm>
            <a:off x="4572000" y="2133600"/>
            <a:ext cx="920359" cy="1295400"/>
            <a:chOff x="864" y="960"/>
            <a:chExt cx="2667" cy="3072"/>
          </a:xfrm>
        </p:grpSpPr>
        <p:pic>
          <p:nvPicPr>
            <p:cNvPr id="43019" name="Picture 18" descr="MCj03122840000[1]">
              <a:extLst>
                <a:ext uri="{FF2B5EF4-FFF2-40B4-BE49-F238E27FC236}">
                  <a16:creationId xmlns:a16="http://schemas.microsoft.com/office/drawing/2014/main" xmlns="" id="{F1FD57BF-910F-48DB-B4FE-FDA1B4D157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9" descr="MCj03122840000[1]">
              <a:extLst>
                <a:ext uri="{FF2B5EF4-FFF2-40B4-BE49-F238E27FC236}">
                  <a16:creationId xmlns:a16="http://schemas.microsoft.com/office/drawing/2014/main" xmlns="" id="{6D362FFD-4851-4328-A438-2843EE7B65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Text Box 20">
              <a:extLst>
                <a:ext uri="{FF2B5EF4-FFF2-40B4-BE49-F238E27FC236}">
                  <a16:creationId xmlns:a16="http://schemas.microsoft.com/office/drawing/2014/main" xmlns="" id="{E13924E0-C7D9-4CC2-98B7-6784766050ED}"/>
                </a:ext>
              </a:extLst>
            </p:cNvPr>
            <p:cNvSpPr txBox="1">
              <a:spLocks noChangeArrowheads="1"/>
            </p:cNvSpPr>
            <p:nvPr/>
          </p:nvSpPr>
          <p:spPr bwMode="auto">
            <a:xfrm>
              <a:off x="1246" y="960"/>
              <a:ext cx="535"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43022" name="Text Box 21">
              <a:extLst>
                <a:ext uri="{FF2B5EF4-FFF2-40B4-BE49-F238E27FC236}">
                  <a16:creationId xmlns:a16="http://schemas.microsoft.com/office/drawing/2014/main" xmlns="" id="{585E011F-63C2-4AD5-85CF-F030362907D0}"/>
                </a:ext>
              </a:extLst>
            </p:cNvPr>
            <p:cNvSpPr txBox="1">
              <a:spLocks noChangeArrowheads="1"/>
            </p:cNvSpPr>
            <p:nvPr/>
          </p:nvSpPr>
          <p:spPr bwMode="auto">
            <a:xfrm>
              <a:off x="2446" y="1250"/>
              <a:ext cx="535"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grpSp>
        <p:nvGrpSpPr>
          <p:cNvPr id="4" name="Group 22">
            <a:extLst>
              <a:ext uri="{FF2B5EF4-FFF2-40B4-BE49-F238E27FC236}">
                <a16:creationId xmlns:a16="http://schemas.microsoft.com/office/drawing/2014/main" xmlns="" id="{09CEE604-69CF-4707-BB41-69FADA4E19F2}"/>
              </a:ext>
            </a:extLst>
          </p:cNvPr>
          <p:cNvGrpSpPr>
            <a:grpSpLocks/>
          </p:cNvGrpSpPr>
          <p:nvPr/>
        </p:nvGrpSpPr>
        <p:grpSpPr bwMode="auto">
          <a:xfrm flipH="1">
            <a:off x="-3848100" y="3429000"/>
            <a:ext cx="3848100" cy="2746375"/>
            <a:chOff x="1824" y="1536"/>
            <a:chExt cx="3936" cy="2450"/>
          </a:xfrm>
        </p:grpSpPr>
        <p:pic>
          <p:nvPicPr>
            <p:cNvPr id="43016" name="Picture 23" descr="MCj04349830000[1]">
              <a:extLst>
                <a:ext uri="{FF2B5EF4-FFF2-40B4-BE49-F238E27FC236}">
                  <a16:creationId xmlns:a16="http://schemas.microsoft.com/office/drawing/2014/main" xmlns="" id="{CFDD62EA-6482-4C33-A652-0B4BD58A4C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4" descr="MCj04349810000[1]">
              <a:extLst>
                <a:ext uri="{FF2B5EF4-FFF2-40B4-BE49-F238E27FC236}">
                  <a16:creationId xmlns:a16="http://schemas.microsoft.com/office/drawing/2014/main" xmlns="" id="{05FED0C8-9BD3-4783-9970-839D5A0B1AD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25" descr="MCj04349810000[1]">
              <a:extLst>
                <a:ext uri="{FF2B5EF4-FFF2-40B4-BE49-F238E27FC236}">
                  <a16:creationId xmlns:a16="http://schemas.microsoft.com/office/drawing/2014/main" xmlns="" id="{0F4E31FF-A875-4300-9614-2C3E955ED34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Pj04384300000[1]">
            <a:extLst>
              <a:ext uri="{FF2B5EF4-FFF2-40B4-BE49-F238E27FC236}">
                <a16:creationId xmlns:a16="http://schemas.microsoft.com/office/drawing/2014/main" xmlns="" id="{DD2F6E94-F3E7-4C00-8E40-4D03622D44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xmlns="" id="{79AE9EED-03DD-4080-BC4E-4961EBB23542}"/>
              </a:ext>
            </a:extLst>
          </p:cNvPr>
          <p:cNvSpPr>
            <a:spLocks noGrp="1" noChangeArrowheads="1"/>
          </p:cNvSpPr>
          <p:nvPr>
            <p:ph type="subTitle" idx="1"/>
          </p:nvPr>
        </p:nvSpPr>
        <p:spPr>
          <a:xfrm>
            <a:off x="228600" y="685800"/>
            <a:ext cx="8610600" cy="5791200"/>
          </a:xfrm>
        </p:spPr>
        <p:txBody>
          <a:bodyPr/>
          <a:lstStyle/>
          <a:p>
            <a:pPr eaLnBrk="1" hangingPunct="1"/>
            <a:r>
              <a:rPr lang="en-US" altLang="en-US" dirty="0"/>
              <a:t>   </a:t>
            </a:r>
          </a:p>
        </p:txBody>
      </p:sp>
      <p:sp>
        <p:nvSpPr>
          <p:cNvPr id="34820" name="Rectangle 10">
            <a:extLst>
              <a:ext uri="{FF2B5EF4-FFF2-40B4-BE49-F238E27FC236}">
                <a16:creationId xmlns:a16="http://schemas.microsoft.com/office/drawing/2014/main" xmlns="" id="{4D83B80B-0538-488A-86D8-1F97C5274B2F}"/>
              </a:ext>
            </a:extLst>
          </p:cNvPr>
          <p:cNvSpPr>
            <a:spLocks noChangeArrowheads="1"/>
          </p:cNvSpPr>
          <p:nvPr/>
        </p:nvSpPr>
        <p:spPr bwMode="auto">
          <a:xfrm>
            <a:off x="0" y="0"/>
            <a:ext cx="9144000" cy="2062163"/>
          </a:xfrm>
          <a:prstGeom prst="rect">
            <a:avLst/>
          </a:prstGeom>
          <a:noFill/>
          <a:ln w="9525">
            <a:noFill/>
            <a:miter lim="800000"/>
            <a:headEnd/>
            <a:tailEnd/>
          </a:ln>
        </p:spPr>
        <p:txBody>
          <a:bodyP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When they left, they went into the hills and </a:t>
            </a:r>
          </a:p>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stayed there three days, until the pursuers had searched all along the road and returned without finding them.</a:t>
            </a:r>
          </a:p>
        </p:txBody>
      </p:sp>
      <p:grpSp>
        <p:nvGrpSpPr>
          <p:cNvPr id="2" name="Group 13">
            <a:extLst>
              <a:ext uri="{FF2B5EF4-FFF2-40B4-BE49-F238E27FC236}">
                <a16:creationId xmlns:a16="http://schemas.microsoft.com/office/drawing/2014/main" xmlns="" id="{F99F91E1-1A68-4C93-9828-3F5034FACA62}"/>
              </a:ext>
            </a:extLst>
          </p:cNvPr>
          <p:cNvGrpSpPr>
            <a:grpSpLocks/>
          </p:cNvGrpSpPr>
          <p:nvPr/>
        </p:nvGrpSpPr>
        <p:grpSpPr bwMode="auto">
          <a:xfrm flipH="1">
            <a:off x="-228600" y="3581400"/>
            <a:ext cx="4267200" cy="2746375"/>
            <a:chOff x="1824" y="1536"/>
            <a:chExt cx="3936" cy="2450"/>
          </a:xfrm>
        </p:grpSpPr>
        <p:pic>
          <p:nvPicPr>
            <p:cNvPr id="43023" name="Picture 14" descr="MCj04349830000[1]">
              <a:extLst>
                <a:ext uri="{FF2B5EF4-FFF2-40B4-BE49-F238E27FC236}">
                  <a16:creationId xmlns:a16="http://schemas.microsoft.com/office/drawing/2014/main" xmlns="" id="{080A5AF0-8C4D-49D9-B5E5-92428F1379B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5" descr="MCj04349810000[1]">
              <a:extLst>
                <a:ext uri="{FF2B5EF4-FFF2-40B4-BE49-F238E27FC236}">
                  <a16:creationId xmlns:a16="http://schemas.microsoft.com/office/drawing/2014/main" xmlns="" id="{9E2C636C-8E5D-4BF4-8C19-23B49A01AC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6" descr="MCj04349810000[1]">
              <a:extLst>
                <a:ext uri="{FF2B5EF4-FFF2-40B4-BE49-F238E27FC236}">
                  <a16:creationId xmlns:a16="http://schemas.microsoft.com/office/drawing/2014/main" xmlns="" id="{FE3DC8CE-98E0-4A38-976D-881CA7ACC0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2">
            <a:extLst>
              <a:ext uri="{FF2B5EF4-FFF2-40B4-BE49-F238E27FC236}">
                <a16:creationId xmlns:a16="http://schemas.microsoft.com/office/drawing/2014/main" xmlns="" id="{09CEE604-69CF-4707-BB41-69FADA4E19F2}"/>
              </a:ext>
            </a:extLst>
          </p:cNvPr>
          <p:cNvGrpSpPr>
            <a:grpSpLocks/>
          </p:cNvGrpSpPr>
          <p:nvPr/>
        </p:nvGrpSpPr>
        <p:grpSpPr bwMode="auto">
          <a:xfrm flipH="1">
            <a:off x="-3848100" y="3429000"/>
            <a:ext cx="3848100" cy="2746375"/>
            <a:chOff x="1824" y="1536"/>
            <a:chExt cx="3936" cy="2450"/>
          </a:xfrm>
        </p:grpSpPr>
        <p:pic>
          <p:nvPicPr>
            <p:cNvPr id="43016" name="Picture 23" descr="MCj04349830000[1]">
              <a:extLst>
                <a:ext uri="{FF2B5EF4-FFF2-40B4-BE49-F238E27FC236}">
                  <a16:creationId xmlns:a16="http://schemas.microsoft.com/office/drawing/2014/main" xmlns="" id="{CFDD62EA-6482-4C33-A652-0B4BD58A4C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115" y="2016"/>
              <a:ext cx="1645"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4" descr="MCj04349810000[1]">
              <a:extLst>
                <a:ext uri="{FF2B5EF4-FFF2-40B4-BE49-F238E27FC236}">
                  <a16:creationId xmlns:a16="http://schemas.microsoft.com/office/drawing/2014/main" xmlns="" id="{05FED0C8-9BD3-4783-9970-839D5A0B1A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4" y="1536"/>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25" descr="MCj04349810000[1]">
              <a:extLst>
                <a:ext uri="{FF2B5EF4-FFF2-40B4-BE49-F238E27FC236}">
                  <a16:creationId xmlns:a16="http://schemas.microsoft.com/office/drawing/2014/main" xmlns="" id="{0F4E31FF-A875-4300-9614-2C3E955ED3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2" y="1968"/>
              <a:ext cx="161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2922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MPj04384300000[1]">
            <a:extLst>
              <a:ext uri="{FF2B5EF4-FFF2-40B4-BE49-F238E27FC236}">
                <a16:creationId xmlns:a16="http://schemas.microsoft.com/office/drawing/2014/main" xmlns="" id="{613077DF-5205-4FAF-9727-DE6C9B69BB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a:extLst>
              <a:ext uri="{FF2B5EF4-FFF2-40B4-BE49-F238E27FC236}">
                <a16:creationId xmlns:a16="http://schemas.microsoft.com/office/drawing/2014/main" xmlns="" id="{2F8E9E81-157E-43A9-AA14-4377A6F4019B}"/>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grpSp>
        <p:nvGrpSpPr>
          <p:cNvPr id="2" name="Group 9">
            <a:extLst>
              <a:ext uri="{FF2B5EF4-FFF2-40B4-BE49-F238E27FC236}">
                <a16:creationId xmlns:a16="http://schemas.microsoft.com/office/drawing/2014/main" xmlns="" id="{37591530-BFDC-41B9-A4C8-980D9A1B5105}"/>
              </a:ext>
            </a:extLst>
          </p:cNvPr>
          <p:cNvGrpSpPr>
            <a:grpSpLocks/>
          </p:cNvGrpSpPr>
          <p:nvPr/>
        </p:nvGrpSpPr>
        <p:grpSpPr bwMode="auto">
          <a:xfrm>
            <a:off x="7162800" y="2288380"/>
            <a:ext cx="1225723" cy="1826418"/>
            <a:chOff x="864" y="1200"/>
            <a:chExt cx="2667" cy="2832"/>
          </a:xfrm>
        </p:grpSpPr>
        <p:pic>
          <p:nvPicPr>
            <p:cNvPr id="44040" name="Picture 10" descr="MCj03122840000[1]">
              <a:extLst>
                <a:ext uri="{FF2B5EF4-FFF2-40B4-BE49-F238E27FC236}">
                  <a16:creationId xmlns:a16="http://schemas.microsoft.com/office/drawing/2014/main" xmlns="" id="{AE61E5CE-59E0-4D03-854E-C91D9F068A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1" descr="MCj03122840000[1]">
              <a:extLst>
                <a:ext uri="{FF2B5EF4-FFF2-40B4-BE49-F238E27FC236}">
                  <a16:creationId xmlns:a16="http://schemas.microsoft.com/office/drawing/2014/main" xmlns="" id="{F3C6FC4A-C665-416B-9AFE-DBF87A7C16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7" name="Picture 21" descr="MCSL00227_0000[1]">
            <a:extLst>
              <a:ext uri="{FF2B5EF4-FFF2-40B4-BE49-F238E27FC236}">
                <a16:creationId xmlns:a16="http://schemas.microsoft.com/office/drawing/2014/main" xmlns="" id="{C8E7784F-D046-4980-9B7B-975F8A1D9C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981200"/>
            <a:ext cx="213360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a:extLst>
              <a:ext uri="{FF2B5EF4-FFF2-40B4-BE49-F238E27FC236}">
                <a16:creationId xmlns:a16="http://schemas.microsoft.com/office/drawing/2014/main" xmlns="" id="{A36999F8-5109-45C9-B33D-503FB1EA5595}"/>
              </a:ext>
            </a:extLst>
          </p:cNvPr>
          <p:cNvSpPr>
            <a:spLocks noChangeArrowheads="1"/>
          </p:cNvSpPr>
          <p:nvPr/>
        </p:nvSpPr>
        <p:spPr bwMode="auto">
          <a:xfrm>
            <a:off x="228600" y="0"/>
            <a:ext cx="8763000" cy="2062163"/>
          </a:xfrm>
          <a:prstGeom prst="rect">
            <a:avLst/>
          </a:prstGeom>
          <a:noFill/>
          <a:ln w="9525">
            <a:noFill/>
            <a:miter lim="800000"/>
            <a:headEnd/>
            <a:tailEnd/>
          </a:ln>
        </p:spPr>
        <p:txBody>
          <a:bodyP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charset="0"/>
              </a:rPr>
              <a:t>Then the two men started back. They went down out of the hills, forded the river and came to Joshua son of Nun and told him everything that had happened to them.</a:t>
            </a:r>
          </a:p>
        </p:txBody>
      </p:sp>
      <p:pic>
        <p:nvPicPr>
          <p:cNvPr id="12" name="Picture 6">
            <a:extLst>
              <a:ext uri="{FF2B5EF4-FFF2-40B4-BE49-F238E27FC236}">
                <a16:creationId xmlns:a16="http://schemas.microsoft.com/office/drawing/2014/main" xmlns="" id="{03FA3675-7CF4-461E-8EF8-67F336FA2A3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flipH="1">
            <a:off x="1676400" y="3195638"/>
            <a:ext cx="1127824" cy="219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Pj04384300000[1]">
            <a:extLst>
              <a:ext uri="{FF2B5EF4-FFF2-40B4-BE49-F238E27FC236}">
                <a16:creationId xmlns:a16="http://schemas.microsoft.com/office/drawing/2014/main" xmlns="" id="{F0861764-3E05-4C58-AB40-CA00209AD8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a16="http://schemas.microsoft.com/office/drawing/2014/main" xmlns="" id="{E8591A7A-FE1D-4014-B51B-642F104BAEE4}"/>
              </a:ext>
            </a:extLst>
          </p:cNvPr>
          <p:cNvSpPr>
            <a:spLocks noGrp="1" noChangeArrowheads="1"/>
          </p:cNvSpPr>
          <p:nvPr>
            <p:ph type="subTitle" idx="1"/>
          </p:nvPr>
        </p:nvSpPr>
        <p:spPr>
          <a:xfrm>
            <a:off x="228600" y="685800"/>
            <a:ext cx="8610600" cy="5791200"/>
          </a:xfrm>
        </p:spPr>
        <p:txBody>
          <a:bodyPr/>
          <a:lstStyle/>
          <a:p>
            <a:pPr eaLnBrk="1" hangingPunct="1"/>
            <a:r>
              <a:rPr lang="en-US" altLang="en-US"/>
              <a:t>   </a:t>
            </a:r>
          </a:p>
        </p:txBody>
      </p:sp>
      <p:pic>
        <p:nvPicPr>
          <p:cNvPr id="45060" name="Picture 6" descr="MCj03122840000[1]">
            <a:extLst>
              <a:ext uri="{FF2B5EF4-FFF2-40B4-BE49-F238E27FC236}">
                <a16:creationId xmlns:a16="http://schemas.microsoft.com/office/drawing/2014/main" xmlns="" id="{FEC48B71-F947-40F6-9BC5-B7F927E822E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0650" y="3429000"/>
            <a:ext cx="10445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MCj03122840000[1]">
            <a:extLst>
              <a:ext uri="{FF2B5EF4-FFF2-40B4-BE49-F238E27FC236}">
                <a16:creationId xmlns:a16="http://schemas.microsoft.com/office/drawing/2014/main" xmlns="" id="{949F0635-4166-4F1F-B8D8-01CFC0570A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3352800"/>
            <a:ext cx="1182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descr="MCSL00227_0000[1]">
            <a:extLst>
              <a:ext uri="{FF2B5EF4-FFF2-40B4-BE49-F238E27FC236}">
                <a16:creationId xmlns:a16="http://schemas.microsoft.com/office/drawing/2014/main" xmlns="" id="{636602BD-C250-40F1-915A-6228C4802D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575" y="1524000"/>
            <a:ext cx="239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1">
            <a:extLst>
              <a:ext uri="{FF2B5EF4-FFF2-40B4-BE49-F238E27FC236}">
                <a16:creationId xmlns:a16="http://schemas.microsoft.com/office/drawing/2014/main" xmlns="" id="{1F78AA90-E93E-4952-9367-60A14B35765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flipH="1">
            <a:off x="1607342" y="2879534"/>
            <a:ext cx="1781175" cy="367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PubOvalCallout">
            <a:extLst>
              <a:ext uri="{FF2B5EF4-FFF2-40B4-BE49-F238E27FC236}">
                <a16:creationId xmlns:a16="http://schemas.microsoft.com/office/drawing/2014/main" xmlns="" id="{71FD50A1-0DA0-4FE4-AC6D-4A6705690538}"/>
              </a:ext>
            </a:extLst>
          </p:cNvPr>
          <p:cNvSpPr>
            <a:spLocks noEditPoints="1" noChangeArrowheads="1"/>
          </p:cNvSpPr>
          <p:nvPr/>
        </p:nvSpPr>
        <p:spPr bwMode="auto">
          <a:xfrm>
            <a:off x="0" y="533400"/>
            <a:ext cx="8915400" cy="2667000"/>
          </a:xfrm>
          <a:custGeom>
            <a:avLst/>
            <a:gdLst>
              <a:gd name="T0" fmla="*/ 4457700 w 21600"/>
              <a:gd name="T1" fmla="*/ 0 h 21600"/>
              <a:gd name="T2" fmla="*/ 0 w 21600"/>
              <a:gd name="T3" fmla="*/ 1000742 h 21600"/>
              <a:gd name="T4" fmla="*/ 5235734 w 21600"/>
              <a:gd name="T5" fmla="*/ 2667000 h 21600"/>
              <a:gd name="T6" fmla="*/ 4457700 w 21600"/>
              <a:gd name="T7" fmla="*/ 2001485 h 21600"/>
              <a:gd name="T8" fmla="*/ 8915400 w 21600"/>
              <a:gd name="T9" fmla="*/ 1000742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2685"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2685"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5065" name="Rectangle 4">
            <a:extLst>
              <a:ext uri="{FF2B5EF4-FFF2-40B4-BE49-F238E27FC236}">
                <a16:creationId xmlns:a16="http://schemas.microsoft.com/office/drawing/2014/main" xmlns="" id="{0F07421D-86A6-4A68-A7AE-9F35ACD0530E}"/>
              </a:ext>
            </a:extLst>
          </p:cNvPr>
          <p:cNvSpPr>
            <a:spLocks noChangeArrowheads="1"/>
          </p:cNvSpPr>
          <p:nvPr/>
        </p:nvSpPr>
        <p:spPr bwMode="auto">
          <a:xfrm>
            <a:off x="228600" y="8382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The LORD has surely given the whole land </a:t>
            </a:r>
          </a:p>
          <a:p>
            <a:pPr algn="ctr" eaLnBrk="1" hangingPunct="1">
              <a:spcBef>
                <a:spcPct val="0"/>
              </a:spcBef>
              <a:buFontTx/>
              <a:buNone/>
            </a:pPr>
            <a:r>
              <a:rPr lang="en-US" altLang="en-US" b="1"/>
              <a:t>into our hands; all the people are melting in fear because of us.</a:t>
            </a:r>
          </a:p>
        </p:txBody>
      </p:sp>
      <p:sp>
        <p:nvSpPr>
          <p:cNvPr id="36872" name="Rectangle 12">
            <a:extLst>
              <a:ext uri="{FF2B5EF4-FFF2-40B4-BE49-F238E27FC236}">
                <a16:creationId xmlns:a16="http://schemas.microsoft.com/office/drawing/2014/main" xmlns="" id="{35C5013B-9BB0-4EEF-8B90-9E3DA99BA450}"/>
              </a:ext>
            </a:extLst>
          </p:cNvPr>
          <p:cNvSpPr>
            <a:spLocks noChangeArrowheads="1"/>
          </p:cNvSpPr>
          <p:nvPr/>
        </p:nvSpPr>
        <p:spPr bwMode="auto">
          <a:xfrm>
            <a:off x="381000" y="104775"/>
            <a:ext cx="4233863" cy="584200"/>
          </a:xfrm>
          <a:prstGeom prst="rect">
            <a:avLst/>
          </a:prstGeom>
          <a:noFill/>
          <a:ln w="9525">
            <a:noFill/>
            <a:miter lim="800000"/>
            <a:headEnd/>
            <a:tailEnd/>
          </a:ln>
        </p:spPr>
        <p:txBody>
          <a:bodyPr wrap="none">
            <a:spAutoFit/>
          </a:bodyPr>
          <a:lstStyle/>
          <a:p>
            <a:pPr eaLnBrk="1" hangingPunct="1">
              <a:defRPr/>
            </a:pPr>
            <a:r>
              <a:rPr lang="en-US" sz="3200" b="1" dirty="0">
                <a:solidFill>
                  <a:schemeClr val="bg1"/>
                </a:solidFill>
                <a:effectLst>
                  <a:outerShdw blurRad="38100" dist="38100" dir="2700000" algn="tl">
                    <a:srgbClr val="000000">
                      <a:alpha val="43137"/>
                    </a:srgbClr>
                  </a:outerShdw>
                </a:effectLst>
                <a:latin typeface="Arial" charset="0"/>
              </a:rPr>
              <a:t>They said to Joshua,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xmlns="" id="{CF344F3B-141B-4ECF-84E3-583D4ED5D5E3}"/>
              </a:ext>
            </a:extLst>
          </p:cNvPr>
          <p:cNvSpPr>
            <a:spLocks noGrp="1" noRot="1" noChangeArrowheads="1"/>
          </p:cNvSpPr>
          <p:nvPr>
            <p:ph type="subTitle" idx="1"/>
          </p:nvPr>
        </p:nvSpPr>
        <p:spPr>
          <a:xfrm>
            <a:off x="228600" y="457200"/>
            <a:ext cx="8610600" cy="6019800"/>
          </a:xfrm>
        </p:spPr>
        <p:txBody>
          <a:bodyPr/>
          <a:lstStyle/>
          <a:p>
            <a:pPr eaLnBrk="1" hangingPunct="1">
              <a:defRPr/>
            </a:pPr>
            <a:r>
              <a:rPr lang="en-US" dirty="0"/>
              <a:t>   </a:t>
            </a:r>
          </a:p>
        </p:txBody>
      </p:sp>
      <p:sp>
        <p:nvSpPr>
          <p:cNvPr id="6147" name="Rectangle 4">
            <a:extLst>
              <a:ext uri="{FF2B5EF4-FFF2-40B4-BE49-F238E27FC236}">
                <a16:creationId xmlns:a16="http://schemas.microsoft.com/office/drawing/2014/main" xmlns="" id="{09E57145-3682-4F07-9C8E-EB2695FB8E94}"/>
              </a:ext>
            </a:extLst>
          </p:cNvPr>
          <p:cNvSpPr>
            <a:spLocks noChangeArrowheads="1"/>
          </p:cNvSpPr>
          <p:nvPr/>
        </p:nvSpPr>
        <p:spPr bwMode="auto">
          <a:xfrm>
            <a:off x="304800" y="381000"/>
            <a:ext cx="8382000" cy="1066800"/>
          </a:xfrm>
          <a:prstGeom prst="rect">
            <a:avLst/>
          </a:prstGeom>
          <a:noFill/>
          <a:ln w="9525">
            <a:noFill/>
            <a:miter lim="800000"/>
            <a:headEnd/>
            <a:tailEnd/>
          </a:ln>
        </p:spPr>
        <p:txBody>
          <a:bodyPr anchor="ctr">
            <a:spAutoFit/>
          </a:bodyPr>
          <a:lstStyle/>
          <a:p>
            <a:pPr algn="ctr" eaLnBrk="1" hangingPunct="1">
              <a:defRPr/>
            </a:pPr>
            <a:r>
              <a:rPr lang="en-US" sz="3200" b="1" dirty="0">
                <a:effectLst>
                  <a:outerShdw blurRad="38100" dist="38100" dir="2700000" algn="tl">
                    <a:srgbClr val="000000">
                      <a:alpha val="43137"/>
                    </a:srgbClr>
                  </a:outerShdw>
                </a:effectLst>
                <a:latin typeface="Arial Black" pitchFamily="34" charset="0"/>
              </a:rPr>
              <a:t>Then Joshua son of Nun secretly </a:t>
            </a:r>
          </a:p>
          <a:p>
            <a:pPr algn="ctr" eaLnBrk="1" hangingPunct="1">
              <a:defRPr/>
            </a:pPr>
            <a:r>
              <a:rPr lang="en-US" sz="3200" b="1" dirty="0">
                <a:effectLst>
                  <a:outerShdw blurRad="38100" dist="38100" dir="2700000" algn="tl">
                    <a:srgbClr val="000000">
                      <a:alpha val="43137"/>
                    </a:srgbClr>
                  </a:outerShdw>
                </a:effectLst>
                <a:latin typeface="Arial Black" pitchFamily="34" charset="0"/>
              </a:rPr>
              <a:t>sent two spies from </a:t>
            </a:r>
            <a:r>
              <a:rPr lang="en-US" sz="3200" b="1" dirty="0" err="1">
                <a:effectLst>
                  <a:outerShdw blurRad="38100" dist="38100" dir="2700000" algn="tl">
                    <a:srgbClr val="000000">
                      <a:alpha val="43137"/>
                    </a:srgbClr>
                  </a:outerShdw>
                </a:effectLst>
                <a:latin typeface="Arial Black" pitchFamily="34" charset="0"/>
              </a:rPr>
              <a:t>Shittim</a:t>
            </a:r>
            <a:r>
              <a:rPr lang="en-US" sz="3200" b="1" dirty="0">
                <a:effectLst>
                  <a:outerShdw blurRad="38100" dist="38100" dir="2700000" algn="tl">
                    <a:srgbClr val="000000">
                      <a:alpha val="43137"/>
                    </a:srgbClr>
                  </a:outerShdw>
                </a:effectLst>
                <a:latin typeface="Arial Black" pitchFamily="34" charset="0"/>
              </a:rPr>
              <a:t>. </a:t>
            </a:r>
          </a:p>
        </p:txBody>
      </p:sp>
      <p:pic>
        <p:nvPicPr>
          <p:cNvPr id="8202" name="Picture 6">
            <a:extLst>
              <a:ext uri="{FF2B5EF4-FFF2-40B4-BE49-F238E27FC236}">
                <a16:creationId xmlns:a16="http://schemas.microsoft.com/office/drawing/2014/main" xmlns="" id="{462AE219-824F-4BB4-8230-1D790DA24AA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923087" y="2133600"/>
            <a:ext cx="1763713" cy="398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12">
            <a:extLst>
              <a:ext uri="{FF2B5EF4-FFF2-40B4-BE49-F238E27FC236}">
                <a16:creationId xmlns:a16="http://schemas.microsoft.com/office/drawing/2014/main" xmlns="" id="{32E6598F-D953-4A18-85CE-BFA7318D6061}"/>
              </a:ext>
            </a:extLst>
          </p:cNvPr>
          <p:cNvGrpSpPr>
            <a:grpSpLocks/>
          </p:cNvGrpSpPr>
          <p:nvPr/>
        </p:nvGrpSpPr>
        <p:grpSpPr bwMode="auto">
          <a:xfrm>
            <a:off x="2057400" y="1676400"/>
            <a:ext cx="4233863" cy="4876800"/>
            <a:chOff x="864" y="960"/>
            <a:chExt cx="2667" cy="3072"/>
          </a:xfrm>
        </p:grpSpPr>
        <p:pic>
          <p:nvPicPr>
            <p:cNvPr id="8198" name="Picture 8" descr="MCj03122840000[1]">
              <a:extLst>
                <a:ext uri="{FF2B5EF4-FFF2-40B4-BE49-F238E27FC236}">
                  <a16:creationId xmlns:a16="http://schemas.microsoft.com/office/drawing/2014/main" xmlns="" id="{B50A39D7-EAF8-4CCF-9CD6-574D7717DF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MCj03122840000[1]">
              <a:extLst>
                <a:ext uri="{FF2B5EF4-FFF2-40B4-BE49-F238E27FC236}">
                  <a16:creationId xmlns:a16="http://schemas.microsoft.com/office/drawing/2014/main" xmlns="" id="{3D3472C7-A115-4C7C-8BD0-6AA25E6C13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0">
              <a:extLst>
                <a:ext uri="{FF2B5EF4-FFF2-40B4-BE49-F238E27FC236}">
                  <a16:creationId xmlns:a16="http://schemas.microsoft.com/office/drawing/2014/main" xmlns="" id="{D148E5D0-4B88-4FF8-AC91-48C63F3AA421}"/>
                </a:ext>
              </a:extLst>
            </p:cNvPr>
            <p:cNvSpPr txBox="1">
              <a:spLocks noChangeArrowheads="1"/>
            </p:cNvSpPr>
            <p:nvPr/>
          </p:nvSpPr>
          <p:spPr bwMode="auto">
            <a:xfrm>
              <a:off x="1248" y="960"/>
              <a:ext cx="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SPY 1</a:t>
              </a:r>
            </a:p>
          </p:txBody>
        </p:sp>
        <p:sp>
          <p:nvSpPr>
            <p:cNvPr id="8201" name="Text Box 11">
              <a:extLst>
                <a:ext uri="{FF2B5EF4-FFF2-40B4-BE49-F238E27FC236}">
                  <a16:creationId xmlns:a16="http://schemas.microsoft.com/office/drawing/2014/main" xmlns="" id="{EA077E9E-E5D9-4B05-930D-7276D5FCD4C1}"/>
                </a:ext>
              </a:extLst>
            </p:cNvPr>
            <p:cNvSpPr txBox="1">
              <a:spLocks noChangeArrowheads="1"/>
            </p:cNvSpPr>
            <p:nvPr/>
          </p:nvSpPr>
          <p:spPr bwMode="auto">
            <a:xfrm>
              <a:off x="2448" y="1248"/>
              <a:ext cx="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SPY 2</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http://ap.lanexdev.com/user_images/image/rr/2011/Controversial-Jericho-EL2.png">
            <a:extLst>
              <a:ext uri="{FF2B5EF4-FFF2-40B4-BE49-F238E27FC236}">
                <a16:creationId xmlns:a16="http://schemas.microsoft.com/office/drawing/2014/main" xmlns="" id="{B935DF44-5902-4E44-96F9-5172B54DAD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675" y="-152400"/>
            <a:ext cx="108585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a:extLst>
              <a:ext uri="{FF2B5EF4-FFF2-40B4-BE49-F238E27FC236}">
                <a16:creationId xmlns:a16="http://schemas.microsoft.com/office/drawing/2014/main" xmlns="" id="{AFB02B42-5989-42A8-9F54-0A541F0BB58B}"/>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grpSp>
        <p:nvGrpSpPr>
          <p:cNvPr id="4" name="Group 7">
            <a:extLst>
              <a:ext uri="{FF2B5EF4-FFF2-40B4-BE49-F238E27FC236}">
                <a16:creationId xmlns:a16="http://schemas.microsoft.com/office/drawing/2014/main" xmlns="" id="{8E5B2D54-E926-48CC-B925-83AACCB28280}"/>
              </a:ext>
            </a:extLst>
          </p:cNvPr>
          <p:cNvGrpSpPr>
            <a:grpSpLocks/>
          </p:cNvGrpSpPr>
          <p:nvPr/>
        </p:nvGrpSpPr>
        <p:grpSpPr bwMode="auto">
          <a:xfrm>
            <a:off x="1447800" y="1676400"/>
            <a:ext cx="4233863" cy="4876800"/>
            <a:chOff x="864" y="960"/>
            <a:chExt cx="2667" cy="3072"/>
          </a:xfrm>
        </p:grpSpPr>
        <p:pic>
          <p:nvPicPr>
            <p:cNvPr id="9224" name="Picture 8" descr="MCj03122840000[1]">
              <a:extLst>
                <a:ext uri="{FF2B5EF4-FFF2-40B4-BE49-F238E27FC236}">
                  <a16:creationId xmlns:a16="http://schemas.microsoft.com/office/drawing/2014/main" xmlns="" id="{43554BE6-B116-4767-AC2A-B42D1926AB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MCj03122840000[1]">
              <a:extLst>
                <a:ext uri="{FF2B5EF4-FFF2-40B4-BE49-F238E27FC236}">
                  <a16:creationId xmlns:a16="http://schemas.microsoft.com/office/drawing/2014/main" xmlns="" id="{63925F9A-4A85-4D19-8979-75A2BC1DB6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0">
              <a:extLst>
                <a:ext uri="{FF2B5EF4-FFF2-40B4-BE49-F238E27FC236}">
                  <a16:creationId xmlns:a16="http://schemas.microsoft.com/office/drawing/2014/main" xmlns="" id="{7AFCBAAF-0545-43D8-9689-DEE6C519501D}"/>
                </a:ext>
              </a:extLst>
            </p:cNvPr>
            <p:cNvSpPr txBox="1">
              <a:spLocks noChangeArrowheads="1"/>
            </p:cNvSpPr>
            <p:nvPr/>
          </p:nvSpPr>
          <p:spPr bwMode="auto">
            <a:xfrm>
              <a:off x="1248" y="960"/>
              <a:ext cx="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SPY 1</a:t>
              </a:r>
            </a:p>
          </p:txBody>
        </p:sp>
        <p:sp>
          <p:nvSpPr>
            <p:cNvPr id="9227" name="Text Box 11">
              <a:extLst>
                <a:ext uri="{FF2B5EF4-FFF2-40B4-BE49-F238E27FC236}">
                  <a16:creationId xmlns:a16="http://schemas.microsoft.com/office/drawing/2014/main" xmlns="" id="{FF4AF3CD-EDED-46FE-AB86-336E32BA29D5}"/>
                </a:ext>
              </a:extLst>
            </p:cNvPr>
            <p:cNvSpPr txBox="1">
              <a:spLocks noChangeArrowheads="1"/>
            </p:cNvSpPr>
            <p:nvPr/>
          </p:nvSpPr>
          <p:spPr bwMode="auto">
            <a:xfrm>
              <a:off x="2448" y="1248"/>
              <a:ext cx="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SPY 2</a:t>
              </a:r>
            </a:p>
          </p:txBody>
        </p:sp>
      </p:grpSp>
      <p:pic>
        <p:nvPicPr>
          <p:cNvPr id="9222" name="Picture 13" descr="MCj04417590000[1]">
            <a:extLst>
              <a:ext uri="{FF2B5EF4-FFF2-40B4-BE49-F238E27FC236}">
                <a16:creationId xmlns:a16="http://schemas.microsoft.com/office/drawing/2014/main" xmlns="" id="{6F0A1365-DE2A-4879-BB73-6395060E6FF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152400"/>
            <a:ext cx="739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2">
            <a:extLst>
              <a:ext uri="{FF2B5EF4-FFF2-40B4-BE49-F238E27FC236}">
                <a16:creationId xmlns:a16="http://schemas.microsoft.com/office/drawing/2014/main" xmlns="" id="{6CFBAFB5-D6C9-4386-95EA-322F0C8D5DEF}"/>
              </a:ext>
            </a:extLst>
          </p:cNvPr>
          <p:cNvSpPr>
            <a:spLocks noChangeArrowheads="1"/>
          </p:cNvSpPr>
          <p:nvPr/>
        </p:nvSpPr>
        <p:spPr bwMode="auto">
          <a:xfrm>
            <a:off x="2209800" y="533400"/>
            <a:ext cx="5791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t>Go, look over the land, especially Jericho.</a:t>
            </a:r>
          </a:p>
        </p:txBody>
      </p:sp>
      <p:pic>
        <p:nvPicPr>
          <p:cNvPr id="14" name="Picture 6">
            <a:extLst>
              <a:ext uri="{FF2B5EF4-FFF2-40B4-BE49-F238E27FC236}">
                <a16:creationId xmlns:a16="http://schemas.microsoft.com/office/drawing/2014/main" xmlns="" id="{C597FDD2-370C-42D9-AC86-6775D3986BE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6923087" y="2133600"/>
            <a:ext cx="17637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a:extLst>
              <a:ext uri="{FF2B5EF4-FFF2-40B4-BE49-F238E27FC236}">
                <a16:creationId xmlns:a16="http://schemas.microsoft.com/office/drawing/2014/main" xmlns="" id="{1E752471-88FF-4DF8-B1CA-67A08014974B}"/>
              </a:ext>
            </a:extLst>
          </p:cNvPr>
          <p:cNvPicPr>
            <a:picLocks noGrp="1" noChangeAspect="1" noChangeArrowheads="1"/>
          </p:cNvPicPr>
          <p:nvPr>
            <p:ph type="ctrTitle"/>
          </p:nvPr>
        </p:nvPicPr>
        <p:blipFill>
          <a:blip r:embed="rId2">
            <a:extLst>
              <a:ext uri="{28A0092B-C50C-407E-A947-70E740481C1C}">
                <a14:useLocalDpi xmlns:a14="http://schemas.microsoft.com/office/drawing/2010/main"/>
              </a:ext>
            </a:extLst>
          </a:blip>
          <a:srcRect/>
          <a:stretch/>
        </p:blipFill>
        <p:spPr>
          <a:xfrm>
            <a:off x="0" y="-1066800"/>
            <a:ext cx="9067799" cy="8272462"/>
          </a:xfrm>
          <a:noFill/>
        </p:spPr>
      </p:pic>
      <p:sp>
        <p:nvSpPr>
          <p:cNvPr id="10243" name="Oval 6">
            <a:extLst>
              <a:ext uri="{FF2B5EF4-FFF2-40B4-BE49-F238E27FC236}">
                <a16:creationId xmlns:a16="http://schemas.microsoft.com/office/drawing/2014/main" xmlns="" id="{7A974650-6C70-4CC4-B05B-4FEE764EF009}"/>
              </a:ext>
            </a:extLst>
          </p:cNvPr>
          <p:cNvSpPr>
            <a:spLocks noChangeArrowheads="1"/>
          </p:cNvSpPr>
          <p:nvPr/>
        </p:nvSpPr>
        <p:spPr bwMode="auto">
          <a:xfrm>
            <a:off x="6172200" y="3886200"/>
            <a:ext cx="76200" cy="1524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Oval 5">
            <a:extLst>
              <a:ext uri="{FF2B5EF4-FFF2-40B4-BE49-F238E27FC236}">
                <a16:creationId xmlns:a16="http://schemas.microsoft.com/office/drawing/2014/main" xmlns="" id="{21AC3A3B-CC6F-4005-8FBB-9FF05EAE9858}"/>
              </a:ext>
            </a:extLst>
          </p:cNvPr>
          <p:cNvSpPr/>
          <p:nvPr/>
        </p:nvSpPr>
        <p:spPr>
          <a:xfrm>
            <a:off x="6096000" y="4800600"/>
            <a:ext cx="95885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Rectangle 2">
            <a:extLst>
              <a:ext uri="{FF2B5EF4-FFF2-40B4-BE49-F238E27FC236}">
                <a16:creationId xmlns:a16="http://schemas.microsoft.com/office/drawing/2014/main" xmlns="" id="{42A510C5-ED46-4CD5-A83B-F0986955BF95}"/>
              </a:ext>
            </a:extLst>
          </p:cNvPr>
          <p:cNvSpPr/>
          <p:nvPr/>
        </p:nvSpPr>
        <p:spPr>
          <a:xfrm>
            <a:off x="990600" y="-381000"/>
            <a:ext cx="2667000" cy="1143000"/>
          </a:xfrm>
          <a:prstGeom prst="rect">
            <a:avLst/>
          </a:prstGeom>
          <a:solidFill>
            <a:srgbClr val="00B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a:extLst>
              <a:ext uri="{FF2B5EF4-FFF2-40B4-BE49-F238E27FC236}">
                <a16:creationId xmlns:a16="http://schemas.microsoft.com/office/drawing/2014/main" xmlns="" id="{1E752471-88FF-4DF8-B1CA-67A08014974B}"/>
              </a:ext>
            </a:extLst>
          </p:cNvPr>
          <p:cNvPicPr>
            <a:picLocks noGrp="1" noChangeAspect="1" noChangeArrowheads="1"/>
          </p:cNvPicPr>
          <p:nvPr>
            <p:ph type="ctrTitle"/>
          </p:nvPr>
        </p:nvPicPr>
        <p:blipFill>
          <a:blip r:embed="rId2">
            <a:extLst>
              <a:ext uri="{28A0092B-C50C-407E-A947-70E740481C1C}">
                <a14:useLocalDpi xmlns:a14="http://schemas.microsoft.com/office/drawing/2010/main"/>
              </a:ext>
            </a:extLst>
          </a:blip>
          <a:srcRect/>
          <a:stretch/>
        </p:blipFill>
        <p:spPr>
          <a:xfrm>
            <a:off x="0" y="-1066800"/>
            <a:ext cx="9067799" cy="8272462"/>
          </a:xfrm>
          <a:noFill/>
        </p:spPr>
      </p:pic>
      <p:sp>
        <p:nvSpPr>
          <p:cNvPr id="10243" name="Oval 6">
            <a:extLst>
              <a:ext uri="{FF2B5EF4-FFF2-40B4-BE49-F238E27FC236}">
                <a16:creationId xmlns:a16="http://schemas.microsoft.com/office/drawing/2014/main" xmlns="" id="{7A974650-6C70-4CC4-B05B-4FEE764EF009}"/>
              </a:ext>
            </a:extLst>
          </p:cNvPr>
          <p:cNvSpPr>
            <a:spLocks noChangeArrowheads="1"/>
          </p:cNvSpPr>
          <p:nvPr/>
        </p:nvSpPr>
        <p:spPr bwMode="auto">
          <a:xfrm>
            <a:off x="6172200" y="3886200"/>
            <a:ext cx="76200" cy="152400"/>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Oval 5">
            <a:extLst>
              <a:ext uri="{FF2B5EF4-FFF2-40B4-BE49-F238E27FC236}">
                <a16:creationId xmlns:a16="http://schemas.microsoft.com/office/drawing/2014/main" xmlns="" id="{21AC3A3B-CC6F-4005-8FBB-9FF05EAE9858}"/>
              </a:ext>
            </a:extLst>
          </p:cNvPr>
          <p:cNvSpPr/>
          <p:nvPr/>
        </p:nvSpPr>
        <p:spPr>
          <a:xfrm>
            <a:off x="6096000" y="4800600"/>
            <a:ext cx="95885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Arrow: Left 1">
            <a:extLst>
              <a:ext uri="{FF2B5EF4-FFF2-40B4-BE49-F238E27FC236}">
                <a16:creationId xmlns:a16="http://schemas.microsoft.com/office/drawing/2014/main" xmlns="" id="{D321050E-C8FC-4981-A8BA-B952F06F6FDF}"/>
              </a:ext>
            </a:extLst>
          </p:cNvPr>
          <p:cNvSpPr/>
          <p:nvPr/>
        </p:nvSpPr>
        <p:spPr>
          <a:xfrm rot="2599813">
            <a:off x="5391731" y="4710554"/>
            <a:ext cx="609617" cy="518039"/>
          </a:xfrm>
          <a:prstGeom prst="leftArrow">
            <a:avLst>
              <a:gd name="adj1" fmla="val 49663"/>
              <a:gd name="adj2" fmla="val 50000"/>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xmlns="" id="{42A510C5-ED46-4CD5-A83B-F0986955BF95}"/>
              </a:ext>
            </a:extLst>
          </p:cNvPr>
          <p:cNvSpPr/>
          <p:nvPr/>
        </p:nvSpPr>
        <p:spPr>
          <a:xfrm>
            <a:off x="990600" y="-381000"/>
            <a:ext cx="2667000" cy="1143000"/>
          </a:xfrm>
          <a:prstGeom prst="rect">
            <a:avLst/>
          </a:prstGeom>
          <a:solidFill>
            <a:srgbClr val="00B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99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4DA5467E-84A8-44E2-A3AE-7F91741B6C1E}"/>
              </a:ext>
            </a:extLst>
          </p:cNvPr>
          <p:cNvSpPr>
            <a:spLocks noGrp="1" noChangeArrowheads="1"/>
          </p:cNvSpPr>
          <p:nvPr>
            <p:ph type="subTitle" idx="1"/>
          </p:nvPr>
        </p:nvSpPr>
        <p:spPr>
          <a:xfrm>
            <a:off x="228600" y="457200"/>
            <a:ext cx="8610600" cy="6019800"/>
          </a:xfrm>
        </p:spPr>
        <p:txBody>
          <a:bodyPr/>
          <a:lstStyle/>
          <a:p>
            <a:pPr eaLnBrk="1" hangingPunct="1"/>
            <a:r>
              <a:rPr lang="en-US" altLang="en-US"/>
              <a:t>   </a:t>
            </a:r>
          </a:p>
        </p:txBody>
      </p:sp>
      <p:grpSp>
        <p:nvGrpSpPr>
          <p:cNvPr id="2" name="Group 6">
            <a:extLst>
              <a:ext uri="{FF2B5EF4-FFF2-40B4-BE49-F238E27FC236}">
                <a16:creationId xmlns:a16="http://schemas.microsoft.com/office/drawing/2014/main" xmlns="" id="{49A4534E-4483-4E63-BFD1-B785704258DA}"/>
              </a:ext>
            </a:extLst>
          </p:cNvPr>
          <p:cNvGrpSpPr>
            <a:grpSpLocks/>
          </p:cNvGrpSpPr>
          <p:nvPr/>
        </p:nvGrpSpPr>
        <p:grpSpPr bwMode="auto">
          <a:xfrm>
            <a:off x="5638800" y="2057400"/>
            <a:ext cx="4233863" cy="4495800"/>
            <a:chOff x="864" y="1200"/>
            <a:chExt cx="2667" cy="2832"/>
          </a:xfrm>
        </p:grpSpPr>
        <p:pic>
          <p:nvPicPr>
            <p:cNvPr id="11270" name="Picture 7" descr="MCj03122840000[1]">
              <a:extLst>
                <a:ext uri="{FF2B5EF4-FFF2-40B4-BE49-F238E27FC236}">
                  <a16:creationId xmlns:a16="http://schemas.microsoft.com/office/drawing/2014/main" xmlns="" id="{AC459D0C-EFA9-4BB3-9DD0-767074E764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4" y="1200"/>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MCj03122840000[1]">
              <a:extLst>
                <a:ext uri="{FF2B5EF4-FFF2-40B4-BE49-F238E27FC236}">
                  <a16:creationId xmlns:a16="http://schemas.microsoft.com/office/drawing/2014/main" xmlns="" id="{95FC7027-C861-41DC-B046-C71070FC0D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64" y="1488"/>
              <a:ext cx="1467"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0">
              <a:extLst>
                <a:ext uri="{FF2B5EF4-FFF2-40B4-BE49-F238E27FC236}">
                  <a16:creationId xmlns:a16="http://schemas.microsoft.com/office/drawing/2014/main" xmlns="" id="{03C753DF-5F3F-4B1C-9F74-AB9E55C9A9FE}"/>
                </a:ext>
              </a:extLst>
            </p:cNvPr>
            <p:cNvSpPr txBox="1">
              <a:spLocks noChangeArrowheads="1"/>
            </p:cNvSpPr>
            <p:nvPr/>
          </p:nvSpPr>
          <p:spPr bwMode="auto">
            <a:xfrm>
              <a:off x="2448" y="1248"/>
              <a:ext cx="1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pSp>
      <p:sp>
        <p:nvSpPr>
          <p:cNvPr id="9220" name="Rectangle 11">
            <a:extLst>
              <a:ext uri="{FF2B5EF4-FFF2-40B4-BE49-F238E27FC236}">
                <a16:creationId xmlns:a16="http://schemas.microsoft.com/office/drawing/2014/main" xmlns="" id="{8922C298-71B2-4596-BD45-522DB1861144}"/>
              </a:ext>
            </a:extLst>
          </p:cNvPr>
          <p:cNvSpPr>
            <a:spLocks noChangeArrowheads="1"/>
          </p:cNvSpPr>
          <p:nvPr/>
        </p:nvSpPr>
        <p:spPr bwMode="auto">
          <a:xfrm>
            <a:off x="228600" y="152400"/>
            <a:ext cx="8610600" cy="1570038"/>
          </a:xfrm>
          <a:prstGeom prst="rect">
            <a:avLst/>
          </a:prstGeom>
          <a:noFill/>
          <a:ln w="9525">
            <a:noFill/>
            <a:miter lim="800000"/>
            <a:headEnd/>
            <a:tailEnd/>
          </a:ln>
        </p:spPr>
        <p:txBody>
          <a:bodyPr anchor="ctr">
            <a:spAutoFit/>
          </a:bodyPr>
          <a:lstStyle/>
          <a:p>
            <a:pPr algn="ctr" eaLnBrk="1" hangingPunct="1">
              <a:defRPr/>
            </a:pPr>
            <a:r>
              <a:rPr lang="en-US" sz="3200" b="1" dirty="0">
                <a:solidFill>
                  <a:schemeClr val="bg1"/>
                </a:solidFill>
                <a:effectLst>
                  <a:outerShdw blurRad="38100" dist="38100" dir="2700000" algn="tl">
                    <a:srgbClr val="000000">
                      <a:alpha val="43137"/>
                    </a:srgbClr>
                  </a:outerShdw>
                </a:effectLst>
                <a:latin typeface="Arial Black" pitchFamily="34" charset="0"/>
              </a:rPr>
              <a:t>So they went and entered the house of a prostitute named </a:t>
            </a:r>
            <a:r>
              <a:rPr lang="en-US" sz="3200" b="1" dirty="0" err="1">
                <a:solidFill>
                  <a:schemeClr val="bg1"/>
                </a:solidFill>
                <a:effectLst>
                  <a:outerShdw blurRad="38100" dist="38100" dir="2700000" algn="tl">
                    <a:srgbClr val="000000">
                      <a:alpha val="43137"/>
                    </a:srgbClr>
                  </a:outerShdw>
                </a:effectLst>
                <a:latin typeface="Arial Black" pitchFamily="34" charset="0"/>
              </a:rPr>
              <a:t>Rahab</a:t>
            </a:r>
            <a:r>
              <a:rPr lang="en-US" sz="3200" b="1" dirty="0">
                <a:solidFill>
                  <a:schemeClr val="bg1"/>
                </a:solidFill>
                <a:effectLst>
                  <a:outerShdw blurRad="38100" dist="38100" dir="2700000" algn="tl">
                    <a:srgbClr val="000000">
                      <a:alpha val="43137"/>
                    </a:srgbClr>
                  </a:outerShdw>
                </a:effectLst>
                <a:latin typeface="Arial Black" pitchFamily="34" charset="0"/>
              </a:rPr>
              <a:t> and stayed there. </a:t>
            </a:r>
          </a:p>
        </p:txBody>
      </p:sp>
      <p:pic>
        <p:nvPicPr>
          <p:cNvPr id="11269" name="Picture 12" descr="MPj04384360000[1]">
            <a:extLst>
              <a:ext uri="{FF2B5EF4-FFF2-40B4-BE49-F238E27FC236}">
                <a16:creationId xmlns:a16="http://schemas.microsoft.com/office/drawing/2014/main" xmlns="" id="{ADD7D904-07BB-45DD-9C0D-A1EF46CD13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05000"/>
            <a:ext cx="502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Alba Super"/>
        <a:ea typeface=""/>
        <a:cs typeface=""/>
      </a:majorFont>
      <a:minorFont>
        <a:latin typeface="Alba Sup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988</Words>
  <Application>Microsoft Office PowerPoint</Application>
  <PresentationFormat>On-screen Show (4:3)</PresentationFormat>
  <Paragraphs>129</Paragraphs>
  <Slides>47</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Alba Super</vt:lpstr>
      <vt:lpstr>Arial</vt:lpstr>
      <vt:lpstr>Arial Black</vt:lpstr>
      <vt:lpstr>Britannic Bold</vt:lpstr>
      <vt:lpstr>Calibri</vt:lpstr>
      <vt:lpstr>Impact</vt:lpstr>
      <vt:lpstr>Wingdings</vt:lpstr>
      <vt:lpstr>Default Design</vt:lpstr>
      <vt:lpstr>Clouds</vt:lpstr>
      <vt:lpstr>Compass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dusk, when it was time to close the city gate, they left.</vt:lpstr>
      <vt:lpstr>I don't know which way they went.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115</cp:revision>
  <dcterms:created xsi:type="dcterms:W3CDTF">2009-07-18T18:19:42Z</dcterms:created>
  <dcterms:modified xsi:type="dcterms:W3CDTF">2021-09-20T10:50:34Z</dcterms:modified>
</cp:coreProperties>
</file>