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5" r:id="rId3"/>
    <p:sldMasterId id="2147483659" r:id="rId4"/>
  </p:sldMasterIdLst>
  <p:notesMasterIdLst>
    <p:notesMasterId r:id="rId64"/>
  </p:notesMasterIdLst>
  <p:sldIdLst>
    <p:sldId id="310" r:id="rId5"/>
    <p:sldId id="293" r:id="rId6"/>
    <p:sldId id="294" r:id="rId7"/>
    <p:sldId id="283" r:id="rId8"/>
    <p:sldId id="874" r:id="rId9"/>
    <p:sldId id="875" r:id="rId10"/>
    <p:sldId id="285" r:id="rId11"/>
    <p:sldId id="286" r:id="rId12"/>
    <p:sldId id="287" r:id="rId13"/>
    <p:sldId id="288" r:id="rId14"/>
    <p:sldId id="284" r:id="rId15"/>
    <p:sldId id="315" r:id="rId16"/>
    <p:sldId id="876" r:id="rId17"/>
    <p:sldId id="257" r:id="rId18"/>
    <p:sldId id="260" r:id="rId19"/>
    <p:sldId id="261" r:id="rId20"/>
    <p:sldId id="297" r:id="rId21"/>
    <p:sldId id="877" r:id="rId22"/>
    <p:sldId id="878" r:id="rId23"/>
    <p:sldId id="262" r:id="rId24"/>
    <p:sldId id="879" r:id="rId25"/>
    <p:sldId id="263" r:id="rId26"/>
    <p:sldId id="264" r:id="rId27"/>
    <p:sldId id="918" r:id="rId28"/>
    <p:sldId id="265" r:id="rId29"/>
    <p:sldId id="880" r:id="rId30"/>
    <p:sldId id="311" r:id="rId31"/>
    <p:sldId id="881" r:id="rId32"/>
    <p:sldId id="259" r:id="rId33"/>
    <p:sldId id="919" r:id="rId34"/>
    <p:sldId id="911" r:id="rId35"/>
    <p:sldId id="912" r:id="rId36"/>
    <p:sldId id="267" r:id="rId37"/>
    <p:sldId id="268" r:id="rId38"/>
    <p:sldId id="273" r:id="rId39"/>
    <p:sldId id="269" r:id="rId40"/>
    <p:sldId id="913" r:id="rId41"/>
    <p:sldId id="274" r:id="rId42"/>
    <p:sldId id="276" r:id="rId43"/>
    <p:sldId id="914" r:id="rId44"/>
    <p:sldId id="277" r:id="rId45"/>
    <p:sldId id="916" r:id="rId46"/>
    <p:sldId id="915" r:id="rId47"/>
    <p:sldId id="278" r:id="rId48"/>
    <p:sldId id="279" r:id="rId49"/>
    <p:sldId id="280" r:id="rId50"/>
    <p:sldId id="291" r:id="rId51"/>
    <p:sldId id="917" r:id="rId52"/>
    <p:sldId id="296" r:id="rId53"/>
    <p:sldId id="289" r:id="rId54"/>
    <p:sldId id="300" r:id="rId55"/>
    <p:sldId id="298" r:id="rId56"/>
    <p:sldId id="301" r:id="rId57"/>
    <p:sldId id="299" r:id="rId58"/>
    <p:sldId id="303" r:id="rId59"/>
    <p:sldId id="302" r:id="rId60"/>
    <p:sldId id="305" r:id="rId61"/>
    <p:sldId id="304" r:id="rId62"/>
    <p:sldId id="306" r:id="rId6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ce Kramer" initials="JK" lastIdx="1" clrIdx="0">
    <p:extLst>
      <p:ext uri="{19B8F6BF-5375-455C-9EA6-DF929625EA0E}">
        <p15:presenceInfo xmlns:p15="http://schemas.microsoft.com/office/powerpoint/2012/main" userId="e92c0e4fe6f53b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FFFFCC"/>
    <a:srgbClr val="9A0000"/>
    <a:srgbClr val="660033"/>
    <a:srgbClr val="D4B281"/>
    <a:srgbClr val="002D87"/>
    <a:srgbClr val="66CCFF"/>
    <a:srgbClr val="66FF66"/>
    <a:srgbClr val="78F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7" autoAdjust="0"/>
    <p:restoredTop sz="94660"/>
  </p:normalViewPr>
  <p:slideViewPr>
    <p:cSldViewPr>
      <p:cViewPr varScale="1">
        <p:scale>
          <a:sx n="110" d="100"/>
          <a:sy n="110" d="100"/>
        </p:scale>
        <p:origin x="177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6E987-7AED-45F5-A869-CF62D18A984F}" type="datetimeFigureOut">
              <a:rPr lang="en-US" smtClean="0"/>
              <a:t>9/20/2021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DE447-C723-4213-ACE3-6D472B09F942}" type="slidenum">
              <a:rPr lang="en-US" smtClean="0"/>
              <a:t>‹#›</a:t>
            </a:fld>
            <a:endParaRPr lang="en-US"/>
          </a:p>
        </p:txBody>
      </p:sp>
    </p:spTree>
    <p:extLst>
      <p:ext uri="{BB962C8B-B14F-4D97-AF65-F5344CB8AC3E}">
        <p14:creationId xmlns:p14="http://schemas.microsoft.com/office/powerpoint/2010/main" val="288154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DE447-C723-4213-ACE3-6D472B09F942}" type="slidenum">
              <a:rPr lang="en-US" smtClean="0"/>
              <a:t>36</a:t>
            </a:fld>
            <a:endParaRPr lang="en-US"/>
          </a:p>
        </p:txBody>
      </p:sp>
    </p:spTree>
    <p:extLst>
      <p:ext uri="{BB962C8B-B14F-4D97-AF65-F5344CB8AC3E}">
        <p14:creationId xmlns:p14="http://schemas.microsoft.com/office/powerpoint/2010/main" val="224032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DE447-C723-4213-ACE3-6D472B09F942}" type="slidenum">
              <a:rPr lang="en-US" smtClean="0"/>
              <a:t>37</a:t>
            </a:fld>
            <a:endParaRPr lang="en-US"/>
          </a:p>
        </p:txBody>
      </p:sp>
    </p:spTree>
    <p:extLst>
      <p:ext uri="{BB962C8B-B14F-4D97-AF65-F5344CB8AC3E}">
        <p14:creationId xmlns:p14="http://schemas.microsoft.com/office/powerpoint/2010/main" val="348816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0EB6EC10-9D34-4275-881D-2E5DFE42A256}"/>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xmlns="" id="{295ABCCB-30E8-493C-8747-E40F9BFEE432}"/>
                </a:ext>
              </a:extLst>
            </p:cNvPr>
            <p:cNvSpPr>
              <a:spLocks/>
            </p:cNvSpPr>
            <p:nvPr/>
          </p:nvSpPr>
          <p:spPr bwMode="hidden">
            <a:xfrm>
              <a:off x="0" y="3072"/>
              <a:ext cx="5760" cy="1248"/>
            </a:xfrm>
            <a:custGeom>
              <a:avLst/>
              <a:gdLst>
                <a:gd name="T0" fmla="*/ 5505 w 6027"/>
                <a:gd name="T1" fmla="*/ 678 h 2296"/>
                <a:gd name="T2" fmla="*/ 0 w 6027"/>
                <a:gd name="T3" fmla="*/ 678 h 2296"/>
                <a:gd name="T4" fmla="*/ 0 w 6027"/>
                <a:gd name="T5" fmla="*/ 0 h 2296"/>
                <a:gd name="T6" fmla="*/ 5505 w 6027"/>
                <a:gd name="T7" fmla="*/ 0 h 2296"/>
                <a:gd name="T8" fmla="*/ 5505 w 6027"/>
                <a:gd name="T9" fmla="*/ 678 h 2296"/>
                <a:gd name="T10" fmla="*/ 5505 w 6027"/>
                <a:gd name="T11" fmla="*/ 67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xmlns="" id="{7ED8283D-8B56-4B65-9B52-9E06757F72BB}"/>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ctr" eaLnBrk="1" hangingPunct="1">
                <a:spcBef>
                  <a:spcPct val="20000"/>
                </a:spcBef>
                <a:defRPr/>
              </a:pPr>
              <a:endParaRPr lang="en-US">
                <a:latin typeface="Arial" charset="0"/>
              </a:endParaRPr>
            </a:p>
          </p:txBody>
        </p:sp>
      </p:grpSp>
      <p:sp>
        <p:nvSpPr>
          <p:cNvPr id="7" name="Freeform 5">
            <a:extLst>
              <a:ext uri="{FF2B5EF4-FFF2-40B4-BE49-F238E27FC236}">
                <a16:creationId xmlns:a16="http://schemas.microsoft.com/office/drawing/2014/main" xmlns="" id="{3CD0EF4B-068A-470B-9294-C7A733042AE0}"/>
              </a:ext>
            </a:extLst>
          </p:cNvPr>
          <p:cNvSpPr>
            <a:spLocks/>
          </p:cNvSpPr>
          <p:nvPr/>
        </p:nvSpPr>
        <p:spPr bwMode="hidden">
          <a:xfrm>
            <a:off x="6242050" y="6269038"/>
            <a:ext cx="2895600" cy="609600"/>
          </a:xfrm>
          <a:custGeom>
            <a:avLst/>
            <a:gdLst>
              <a:gd name="T0" fmla="*/ 1458681169 w 5748"/>
              <a:gd name="T1" fmla="*/ 1510618537 h 246"/>
              <a:gd name="T2" fmla="*/ 0 w 5748"/>
              <a:gd name="T3" fmla="*/ 1510618537 h 246"/>
              <a:gd name="T4" fmla="*/ 0 w 5748"/>
              <a:gd name="T5" fmla="*/ 0 h 246"/>
              <a:gd name="T6" fmla="*/ 1458681169 w 5748"/>
              <a:gd name="T7" fmla="*/ 0 h 246"/>
              <a:gd name="T8" fmla="*/ 1458681169 w 5748"/>
              <a:gd name="T9" fmla="*/ 1510618537 h 246"/>
              <a:gd name="T10" fmla="*/ 1458681169 w 5748"/>
              <a:gd name="T11" fmla="*/ 151061853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a:extLst>
              <a:ext uri="{FF2B5EF4-FFF2-40B4-BE49-F238E27FC236}">
                <a16:creationId xmlns:a16="http://schemas.microsoft.com/office/drawing/2014/main" xmlns="" id="{00EA0264-1D2C-44C3-B24D-DCAEC6A8A7CB}"/>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xmlns="" id="{25054D0B-A3BB-4903-8100-C7F958D66196}"/>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ctr" eaLnBrk="1" hangingPunct="1">
                <a:spcBef>
                  <a:spcPct val="20000"/>
                </a:spcBef>
                <a:defRPr/>
              </a:pPr>
              <a:endParaRPr lang="en-US">
                <a:latin typeface="Arial" charset="0"/>
              </a:endParaRPr>
            </a:p>
          </p:txBody>
        </p:sp>
        <p:grpSp>
          <p:nvGrpSpPr>
            <p:cNvPr id="10" name="Group 8">
              <a:extLst>
                <a:ext uri="{FF2B5EF4-FFF2-40B4-BE49-F238E27FC236}">
                  <a16:creationId xmlns:a16="http://schemas.microsoft.com/office/drawing/2014/main" xmlns="" id="{E74F8BDB-90EA-4066-AC29-B6CCA1FC73CF}"/>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xmlns="" id="{872C8053-A75C-4721-816E-BF7F747ADD51}"/>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xmlns="" id="{BB3316F0-BF06-438A-B203-56C288E15B7D}"/>
                  </a:ext>
                </a:extLst>
              </p:cNvPr>
              <p:cNvSpPr>
                <a:spLocks/>
              </p:cNvSpPr>
              <p:nvPr userDrawn="1"/>
            </p:nvSpPr>
            <p:spPr bwMode="ltGray">
              <a:xfrm>
                <a:off x="2677" y="3792"/>
                <a:ext cx="186" cy="395"/>
              </a:xfrm>
              <a:custGeom>
                <a:avLst/>
                <a:gdLst>
                  <a:gd name="T0" fmla="*/ 36 w 186"/>
                  <a:gd name="T1" fmla="*/ 0 h 353"/>
                  <a:gd name="T2" fmla="*/ 54 w 186"/>
                  <a:gd name="T3" fmla="*/ 22 h 353"/>
                  <a:gd name="T4" fmla="*/ 24 w 186"/>
                  <a:gd name="T5" fmla="*/ 38 h 353"/>
                  <a:gd name="T6" fmla="*/ 18 w 186"/>
                  <a:gd name="T7" fmla="*/ 83 h 353"/>
                  <a:gd name="T8" fmla="*/ 42 w 186"/>
                  <a:gd name="T9" fmla="*/ 143 h 353"/>
                  <a:gd name="T10" fmla="*/ 48 w 186"/>
                  <a:gd name="T11" fmla="*/ 203 h 353"/>
                  <a:gd name="T12" fmla="*/ 0 w 186"/>
                  <a:gd name="T13" fmla="*/ 442 h 353"/>
                  <a:gd name="T14" fmla="*/ 54 w 186"/>
                  <a:gd name="T15" fmla="*/ 292 h 353"/>
                  <a:gd name="T16" fmla="*/ 84 w 186"/>
                  <a:gd name="T17" fmla="*/ 271 h 353"/>
                  <a:gd name="T18" fmla="*/ 126 w 186"/>
                  <a:gd name="T19" fmla="*/ 158 h 353"/>
                  <a:gd name="T20" fmla="*/ 144 w 186"/>
                  <a:gd name="T21" fmla="*/ 150 h 353"/>
                  <a:gd name="T22" fmla="*/ 144 w 186"/>
                  <a:gd name="T23" fmla="*/ 113 h 353"/>
                  <a:gd name="T24" fmla="*/ 186 w 186"/>
                  <a:gd name="T25" fmla="*/ 83 h 353"/>
                  <a:gd name="T26" fmla="*/ 162 w 186"/>
                  <a:gd name="T27" fmla="*/ 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a:extLst>
                  <a:ext uri="{FF2B5EF4-FFF2-40B4-BE49-F238E27FC236}">
                    <a16:creationId xmlns:a16="http://schemas.microsoft.com/office/drawing/2014/main" xmlns="" id="{8A4A0E9D-7891-45C6-B5F6-3CB7B74FFE0C}"/>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a:extLst>
                  <a:ext uri="{FF2B5EF4-FFF2-40B4-BE49-F238E27FC236}">
                    <a16:creationId xmlns:a16="http://schemas.microsoft.com/office/drawing/2014/main" xmlns="" id="{D8DA9791-5894-44B6-BA7E-78854D6D6018}"/>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8 h 66"/>
                  <a:gd name="T8" fmla="*/ 6 w 155"/>
                  <a:gd name="T9" fmla="*/ 22 h 66"/>
                  <a:gd name="T10" fmla="*/ 0 w 155"/>
                  <a:gd name="T11" fmla="*/ 30 h 66"/>
                  <a:gd name="T12" fmla="*/ 78 w 155"/>
                  <a:gd name="T13" fmla="*/ 75 h 66"/>
                  <a:gd name="T14" fmla="*/ 96 w 155"/>
                  <a:gd name="T15" fmla="*/ 53 h 66"/>
                  <a:gd name="T16" fmla="*/ 155 w 155"/>
                  <a:gd name="T17" fmla="*/ 83 h 66"/>
                  <a:gd name="T18" fmla="*/ 126 w 155"/>
                  <a:gd name="T19" fmla="*/ 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a:extLst>
                  <a:ext uri="{FF2B5EF4-FFF2-40B4-BE49-F238E27FC236}">
                    <a16:creationId xmlns:a16="http://schemas.microsoft.com/office/drawing/2014/main" xmlns="" id="{8B652C78-19C1-4CC1-B148-945030CE513A}"/>
                  </a:ext>
                </a:extLst>
              </p:cNvPr>
              <p:cNvSpPr>
                <a:spLocks/>
              </p:cNvSpPr>
              <p:nvPr userDrawn="1"/>
            </p:nvSpPr>
            <p:spPr bwMode="ltGray">
              <a:xfrm>
                <a:off x="2486" y="3859"/>
                <a:ext cx="42" cy="81"/>
              </a:xfrm>
              <a:custGeom>
                <a:avLst/>
                <a:gdLst>
                  <a:gd name="T0" fmla="*/ 6 w 42"/>
                  <a:gd name="T1" fmla="*/ 46 h 72"/>
                  <a:gd name="T2" fmla="*/ 0 w 42"/>
                  <a:gd name="T3" fmla="*/ 23 h 72"/>
                  <a:gd name="T4" fmla="*/ 12 w 42"/>
                  <a:gd name="T5" fmla="*/ 8 h 72"/>
                  <a:gd name="T6" fmla="*/ 0 w 42"/>
                  <a:gd name="T7" fmla="*/ 8 h 72"/>
                  <a:gd name="T8" fmla="*/ 12 w 42"/>
                  <a:gd name="T9" fmla="*/ 8 h 72"/>
                  <a:gd name="T10" fmla="*/ 24 w 42"/>
                  <a:gd name="T11" fmla="*/ 8 h 72"/>
                  <a:gd name="T12" fmla="*/ 36 w 42"/>
                  <a:gd name="T13" fmla="*/ 8 h 72"/>
                  <a:gd name="T14" fmla="*/ 42 w 42"/>
                  <a:gd name="T15" fmla="*/ 0 h 72"/>
                  <a:gd name="T16" fmla="*/ 30 w 42"/>
                  <a:gd name="T17" fmla="*/ 23 h 72"/>
                  <a:gd name="T18" fmla="*/ 42 w 42"/>
                  <a:gd name="T19" fmla="*/ 61 h 72"/>
                  <a:gd name="T20" fmla="*/ 12 w 42"/>
                  <a:gd name="T21" fmla="*/ 91 h 72"/>
                  <a:gd name="T22" fmla="*/ 6 w 42"/>
                  <a:gd name="T23" fmla="*/ 46 h 72"/>
                  <a:gd name="T24" fmla="*/ 6 w 42"/>
                  <a:gd name="T25" fmla="*/ 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a:extLst>
                <a:ext uri="{FF2B5EF4-FFF2-40B4-BE49-F238E27FC236}">
                  <a16:creationId xmlns:a16="http://schemas.microsoft.com/office/drawing/2014/main" xmlns="" id="{D592DA6A-4D24-4A4F-94CF-B0B39CB32D60}"/>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ctr" eaLnBrk="1" hangingPunct="1">
                <a:spcBef>
                  <a:spcPct val="20000"/>
                </a:spcBef>
                <a:defRPr/>
              </a:pPr>
              <a:endParaRPr lang="en-US">
                <a:latin typeface="Arial" charset="0"/>
              </a:endParaRPr>
            </a:p>
          </p:txBody>
        </p:sp>
      </p:grpSp>
      <p:grpSp>
        <p:nvGrpSpPr>
          <p:cNvPr id="17" name="Group 15">
            <a:extLst>
              <a:ext uri="{FF2B5EF4-FFF2-40B4-BE49-F238E27FC236}">
                <a16:creationId xmlns:a16="http://schemas.microsoft.com/office/drawing/2014/main" xmlns="" id="{C576E9DD-4BC7-41B0-A0C1-6F067F9E33CE}"/>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xmlns="" id="{EB189620-26D9-4FCE-842F-6E289B3C1B33}"/>
                </a:ext>
              </a:extLst>
            </p:cNvPr>
            <p:cNvSpPr>
              <a:spLocks/>
            </p:cNvSpPr>
            <p:nvPr userDrawn="1"/>
          </p:nvSpPr>
          <p:spPr bwMode="auto">
            <a:xfrm>
              <a:off x="1196" y="3793"/>
              <a:ext cx="365" cy="291"/>
            </a:xfrm>
            <a:custGeom>
              <a:avLst/>
              <a:gdLst>
                <a:gd name="T0" fmla="*/ 24 w 365"/>
                <a:gd name="T1" fmla="*/ 24 h 287"/>
                <a:gd name="T2" fmla="*/ 0 w 365"/>
                <a:gd name="T3" fmla="*/ 62 h 287"/>
                <a:gd name="T4" fmla="*/ 66 w 365"/>
                <a:gd name="T5" fmla="*/ 112 h 287"/>
                <a:gd name="T6" fmla="*/ 143 w 365"/>
                <a:gd name="T7" fmla="*/ 186 h 287"/>
                <a:gd name="T8" fmla="*/ 191 w 365"/>
                <a:gd name="T9" fmla="*/ 172 h 287"/>
                <a:gd name="T10" fmla="*/ 341 w 365"/>
                <a:gd name="T11" fmla="*/ 295 h 287"/>
                <a:gd name="T12" fmla="*/ 305 w 365"/>
                <a:gd name="T13" fmla="*/ 178 h 287"/>
                <a:gd name="T14" fmla="*/ 365 w 365"/>
                <a:gd name="T15" fmla="*/ 136 h 287"/>
                <a:gd name="T16" fmla="*/ 359 w 365"/>
                <a:gd name="T17" fmla="*/ 130 h 287"/>
                <a:gd name="T18" fmla="*/ 335 w 365"/>
                <a:gd name="T19" fmla="*/ 118 h 287"/>
                <a:gd name="T20" fmla="*/ 299 w 365"/>
                <a:gd name="T21" fmla="*/ 92 h 287"/>
                <a:gd name="T22" fmla="*/ 257 w 365"/>
                <a:gd name="T23" fmla="*/ 74 h 287"/>
                <a:gd name="T24" fmla="*/ 215 w 365"/>
                <a:gd name="T25" fmla="*/ 56 h 287"/>
                <a:gd name="T26" fmla="*/ 173 w 365"/>
                <a:gd name="T27" fmla="*/ 3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xmlns="" id="{FB3564E8-4017-4ED9-83C1-E910A9688C19}"/>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xmlns="" id="{274D33F5-B14E-48AF-B6C6-98048270C2E9}"/>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2 h 60"/>
                <a:gd name="T16" fmla="*/ 65 w 71"/>
                <a:gd name="T17" fmla="*/ 44 h 60"/>
                <a:gd name="T18" fmla="*/ 71 w 71"/>
                <a:gd name="T19" fmla="*/ 56 h 60"/>
                <a:gd name="T20" fmla="*/ 71 w 71"/>
                <a:gd name="T21" fmla="*/ 62 h 60"/>
                <a:gd name="T22" fmla="*/ 59 w 71"/>
                <a:gd name="T23" fmla="*/ 56 h 60"/>
                <a:gd name="T24" fmla="*/ 47 w 71"/>
                <a:gd name="T25" fmla="*/ 44 h 60"/>
                <a:gd name="T26" fmla="*/ 23 w 71"/>
                <a:gd name="T27" fmla="*/ 32 h 60"/>
                <a:gd name="T28" fmla="*/ 23 w 71"/>
                <a:gd name="T29" fmla="*/ 38 h 60"/>
                <a:gd name="T30" fmla="*/ 18 w 71"/>
                <a:gd name="T31" fmla="*/ 44 h 60"/>
                <a:gd name="T32" fmla="*/ 12 w 71"/>
                <a:gd name="T33" fmla="*/ 50 h 60"/>
                <a:gd name="T34" fmla="*/ 6 w 71"/>
                <a:gd name="T35" fmla="*/ 50 h 60"/>
                <a:gd name="T36" fmla="*/ 6 w 71"/>
                <a:gd name="T37" fmla="*/ 50 h 60"/>
                <a:gd name="T38" fmla="*/ 6 w 71"/>
                <a:gd name="T39" fmla="*/ 3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xmlns="" id="{6330DBBC-22C7-429F-95D9-949659E90F09}"/>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6 h 162"/>
                <a:gd name="T10" fmla="*/ 96 w 161"/>
                <a:gd name="T11" fmla="*/ 62 h 162"/>
                <a:gd name="T12" fmla="*/ 102 w 161"/>
                <a:gd name="T13" fmla="*/ 74 h 162"/>
                <a:gd name="T14" fmla="*/ 108 w 161"/>
                <a:gd name="T15" fmla="*/ 86 h 162"/>
                <a:gd name="T16" fmla="*/ 120 w 161"/>
                <a:gd name="T17" fmla="*/ 98 h 162"/>
                <a:gd name="T18" fmla="*/ 143 w 161"/>
                <a:gd name="T19" fmla="*/ 116 h 162"/>
                <a:gd name="T20" fmla="*/ 155 w 161"/>
                <a:gd name="T21" fmla="*/ 142 h 162"/>
                <a:gd name="T22" fmla="*/ 161 w 161"/>
                <a:gd name="T23" fmla="*/ 160 h 162"/>
                <a:gd name="T24" fmla="*/ 161 w 161"/>
                <a:gd name="T25" fmla="*/ 166 h 162"/>
                <a:gd name="T26" fmla="*/ 96 w 161"/>
                <a:gd name="T27" fmla="*/ 104 h 162"/>
                <a:gd name="T28" fmla="*/ 30 w 161"/>
                <a:gd name="T29" fmla="*/ 5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xmlns="" id="{9B61FBB2-0734-48C1-9544-16FA9B83DA8D}"/>
                </a:ext>
              </a:extLst>
            </p:cNvPr>
            <p:cNvSpPr>
              <a:spLocks/>
            </p:cNvSpPr>
            <p:nvPr userDrawn="1"/>
          </p:nvSpPr>
          <p:spPr bwMode="auto">
            <a:xfrm>
              <a:off x="706" y="3854"/>
              <a:ext cx="59" cy="61"/>
            </a:xfrm>
            <a:custGeom>
              <a:avLst/>
              <a:gdLst>
                <a:gd name="T0" fmla="*/ 59 w 59"/>
                <a:gd name="T1" fmla="*/ 6 h 60"/>
                <a:gd name="T2" fmla="*/ 41 w 59"/>
                <a:gd name="T3" fmla="*/ 32 h 60"/>
                <a:gd name="T4" fmla="*/ 41 w 59"/>
                <a:gd name="T5" fmla="*/ 38 h 60"/>
                <a:gd name="T6" fmla="*/ 47 w 59"/>
                <a:gd name="T7" fmla="*/ 44 h 60"/>
                <a:gd name="T8" fmla="*/ 53 w 59"/>
                <a:gd name="T9" fmla="*/ 56 h 60"/>
                <a:gd name="T10" fmla="*/ 53 w 59"/>
                <a:gd name="T11" fmla="*/ 62 h 60"/>
                <a:gd name="T12" fmla="*/ 47 w 59"/>
                <a:gd name="T13" fmla="*/ 56 h 60"/>
                <a:gd name="T14" fmla="*/ 35 w 59"/>
                <a:gd name="T15" fmla="*/ 50 h 60"/>
                <a:gd name="T16" fmla="*/ 23 w 59"/>
                <a:gd name="T17" fmla="*/ 38 h 60"/>
                <a:gd name="T18" fmla="*/ 17 w 59"/>
                <a:gd name="T19" fmla="*/ 3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xmlns="" id="{A04FFB62-C7C4-491B-ABEB-3D0850528ECA}"/>
                </a:ext>
              </a:extLst>
            </p:cNvPr>
            <p:cNvSpPr>
              <a:spLocks/>
            </p:cNvSpPr>
            <p:nvPr userDrawn="1"/>
          </p:nvSpPr>
          <p:spPr bwMode="auto">
            <a:xfrm>
              <a:off x="395" y="3811"/>
              <a:ext cx="245" cy="207"/>
            </a:xfrm>
            <a:custGeom>
              <a:avLst/>
              <a:gdLst>
                <a:gd name="T0" fmla="*/ 233 w 245"/>
                <a:gd name="T1" fmla="*/ 38 h 204"/>
                <a:gd name="T2" fmla="*/ 245 w 245"/>
                <a:gd name="T3" fmla="*/ 44 h 204"/>
                <a:gd name="T4" fmla="*/ 209 w 245"/>
                <a:gd name="T5" fmla="*/ 86 h 204"/>
                <a:gd name="T6" fmla="*/ 143 w 245"/>
                <a:gd name="T7" fmla="*/ 136 h 204"/>
                <a:gd name="T8" fmla="*/ 167 w 245"/>
                <a:gd name="T9" fmla="*/ 160 h 204"/>
                <a:gd name="T10" fmla="*/ 179 w 245"/>
                <a:gd name="T11" fmla="*/ 210 h 204"/>
                <a:gd name="T12" fmla="*/ 77 w 245"/>
                <a:gd name="T13" fmla="*/ 136 h 204"/>
                <a:gd name="T14" fmla="*/ 47 w 245"/>
                <a:gd name="T15" fmla="*/ 86 h 204"/>
                <a:gd name="T16" fmla="*/ 89 w 245"/>
                <a:gd name="T17" fmla="*/ 68 h 204"/>
                <a:gd name="T18" fmla="*/ 59 w 245"/>
                <a:gd name="T19" fmla="*/ 3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8 h 204"/>
                <a:gd name="T50" fmla="*/ 233 w 245"/>
                <a:gd name="T51" fmla="*/ 3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3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48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a:extLst>
              <a:ext uri="{FF2B5EF4-FFF2-40B4-BE49-F238E27FC236}">
                <a16:creationId xmlns:a16="http://schemas.microsoft.com/office/drawing/2014/main" xmlns="" id="{98B6D4ED-173D-4FBA-A2D7-985076055059}"/>
              </a:ext>
            </a:extLst>
          </p:cNvPr>
          <p:cNvSpPr>
            <a:spLocks noGrp="1" noChangeArrowheads="1"/>
          </p:cNvSpPr>
          <p:nvPr>
            <p:ph type="dt" sz="quarter" idx="10"/>
          </p:nvPr>
        </p:nvSpPr>
        <p:spPr/>
        <p:txBody>
          <a:bodyPr/>
          <a:lstStyle>
            <a:lvl1pPr>
              <a:defRPr/>
            </a:lvl1pPr>
          </a:lstStyle>
          <a:p>
            <a:pPr>
              <a:defRPr/>
            </a:pPr>
            <a:endParaRPr lang="en-US"/>
          </a:p>
        </p:txBody>
      </p:sp>
      <p:sp>
        <p:nvSpPr>
          <p:cNvPr id="25" name="Rectangle 25">
            <a:extLst>
              <a:ext uri="{FF2B5EF4-FFF2-40B4-BE49-F238E27FC236}">
                <a16:creationId xmlns:a16="http://schemas.microsoft.com/office/drawing/2014/main" xmlns="" id="{F3BE9578-CFB2-44CC-9B00-E44A0EBC0D7B}"/>
              </a:ext>
            </a:extLst>
          </p:cNvPr>
          <p:cNvSpPr>
            <a:spLocks noGrp="1" noChangeArrowheads="1"/>
          </p:cNvSpPr>
          <p:nvPr>
            <p:ph type="sldNum" sz="quarter" idx="11"/>
          </p:nvPr>
        </p:nvSpPr>
        <p:spPr/>
        <p:txBody>
          <a:bodyPr/>
          <a:lstStyle>
            <a:lvl1pPr>
              <a:defRPr/>
            </a:lvl1pPr>
          </a:lstStyle>
          <a:p>
            <a:pPr>
              <a:defRPr/>
            </a:pPr>
            <a:fld id="{6E9A2DE7-AFBD-42FC-95D6-B34A6A86D9BA}" type="slidenum">
              <a:rPr lang="en-US" altLang="en-US"/>
              <a:pPr>
                <a:defRPr/>
              </a:pPr>
              <a:t>‹#›</a:t>
            </a:fld>
            <a:endParaRPr lang="en-US" altLang="en-US"/>
          </a:p>
        </p:txBody>
      </p:sp>
      <p:sp>
        <p:nvSpPr>
          <p:cNvPr id="26" name="Rectangle 26">
            <a:extLst>
              <a:ext uri="{FF2B5EF4-FFF2-40B4-BE49-F238E27FC236}">
                <a16:creationId xmlns:a16="http://schemas.microsoft.com/office/drawing/2014/main" xmlns="" id="{0EB420E1-D65F-49CB-AD1F-E90F1F503936}"/>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8626614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468D2727-4B7F-4725-AEA0-0AB0ACDAF3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3C42C09F-17C0-4200-9798-DD6A1E0357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08E3B6F7-3DEB-4CF8-A673-50FDD20F10DA}"/>
              </a:ext>
            </a:extLst>
          </p:cNvPr>
          <p:cNvSpPr>
            <a:spLocks noGrp="1" noChangeArrowheads="1"/>
          </p:cNvSpPr>
          <p:nvPr>
            <p:ph type="sldNum" sz="quarter" idx="12"/>
          </p:nvPr>
        </p:nvSpPr>
        <p:spPr>
          <a:ln/>
        </p:spPr>
        <p:txBody>
          <a:bodyPr/>
          <a:lstStyle>
            <a:lvl1pPr>
              <a:defRPr/>
            </a:lvl1pPr>
          </a:lstStyle>
          <a:p>
            <a:pPr>
              <a:defRPr/>
            </a:pPr>
            <a:fld id="{EF74B5F1-F2EA-4789-9FEA-B03EB85D3924}" type="slidenum">
              <a:rPr lang="en-US" altLang="en-US"/>
              <a:pPr>
                <a:defRPr/>
              </a:pPr>
              <a:t>‹#›</a:t>
            </a:fld>
            <a:endParaRPr lang="en-US" altLang="en-US"/>
          </a:p>
        </p:txBody>
      </p:sp>
    </p:spTree>
    <p:extLst>
      <p:ext uri="{BB962C8B-B14F-4D97-AF65-F5344CB8AC3E}">
        <p14:creationId xmlns:p14="http://schemas.microsoft.com/office/powerpoint/2010/main" val="331643347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0EF7897A-3B77-48A8-9D6A-1BD2545488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38627BF4-6D58-4DD0-AFB7-1DA4E86EC3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43CB18D4-4142-49FB-BC7A-4F06CD3EE1CE}"/>
              </a:ext>
            </a:extLst>
          </p:cNvPr>
          <p:cNvSpPr>
            <a:spLocks noGrp="1" noChangeArrowheads="1"/>
          </p:cNvSpPr>
          <p:nvPr>
            <p:ph type="sldNum" sz="quarter" idx="12"/>
          </p:nvPr>
        </p:nvSpPr>
        <p:spPr>
          <a:ln/>
        </p:spPr>
        <p:txBody>
          <a:bodyPr/>
          <a:lstStyle>
            <a:lvl1pPr>
              <a:defRPr/>
            </a:lvl1pPr>
          </a:lstStyle>
          <a:p>
            <a:pPr>
              <a:defRPr/>
            </a:pPr>
            <a:fld id="{9E1AC5FE-5541-4190-A9E9-4B795F0329AF}" type="slidenum">
              <a:rPr lang="en-US" altLang="en-US"/>
              <a:pPr>
                <a:defRPr/>
              </a:pPr>
              <a:t>‹#›</a:t>
            </a:fld>
            <a:endParaRPr lang="en-US" altLang="en-US"/>
          </a:p>
        </p:txBody>
      </p:sp>
    </p:spTree>
    <p:extLst>
      <p:ext uri="{BB962C8B-B14F-4D97-AF65-F5344CB8AC3E}">
        <p14:creationId xmlns:p14="http://schemas.microsoft.com/office/powerpoint/2010/main" val="610113801"/>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F857216C-BB2A-4BD6-B772-D4B32C03A2D5}"/>
              </a:ext>
            </a:extLst>
          </p:cNvPr>
          <p:cNvGrpSpPr>
            <a:grpSpLocks/>
          </p:cNvGrpSpPr>
          <p:nvPr/>
        </p:nvGrpSpPr>
        <p:grpSpPr bwMode="auto">
          <a:xfrm>
            <a:off x="0" y="0"/>
            <a:ext cx="9140825" cy="6851650"/>
            <a:chOff x="0" y="0"/>
            <a:chExt cx="5758" cy="4316"/>
          </a:xfrm>
        </p:grpSpPr>
        <p:sp>
          <p:nvSpPr>
            <p:cNvPr id="5" name="Freeform 3">
              <a:extLst>
                <a:ext uri="{FF2B5EF4-FFF2-40B4-BE49-F238E27FC236}">
                  <a16:creationId xmlns:a16="http://schemas.microsoft.com/office/drawing/2014/main" xmlns="" id="{3E55999F-38B7-4BB3-8700-0BDFE862FBA7}"/>
                </a:ext>
              </a:extLst>
            </p:cNvPr>
            <p:cNvSpPr>
              <a:spLocks/>
            </p:cNvSpPr>
            <p:nvPr/>
          </p:nvSpPr>
          <p:spPr bwMode="hidden">
            <a:xfrm>
              <a:off x="1812" y="2811"/>
              <a:ext cx="3946" cy="1505"/>
            </a:xfrm>
            <a:custGeom>
              <a:avLst/>
              <a:gdLst>
                <a:gd name="T0" fmla="*/ 149 w 3934"/>
                <a:gd name="T1" fmla="*/ 1505 h 1505"/>
                <a:gd name="T2" fmla="*/ 691 w 3934"/>
                <a:gd name="T3" fmla="*/ 1331 h 1505"/>
                <a:gd name="T4" fmla="*/ 1221 w 3934"/>
                <a:gd name="T5" fmla="*/ 1157 h 1505"/>
                <a:gd name="T6" fmla="*/ 1738 w 3934"/>
                <a:gd name="T7" fmla="*/ 977 h 1505"/>
                <a:gd name="T8" fmla="*/ 2232 w 3934"/>
                <a:gd name="T9" fmla="*/ 792 h 1505"/>
                <a:gd name="T10" fmla="*/ 2472 w 3934"/>
                <a:gd name="T11" fmla="*/ 696 h 1505"/>
                <a:gd name="T12" fmla="*/ 2706 w 3934"/>
                <a:gd name="T13" fmla="*/ 606 h 1505"/>
                <a:gd name="T14" fmla="*/ 2936 w 3934"/>
                <a:gd name="T15" fmla="*/ 510 h 1505"/>
                <a:gd name="T16" fmla="*/ 3159 w 3934"/>
                <a:gd name="T17" fmla="*/ 420 h 1505"/>
                <a:gd name="T18" fmla="*/ 3368 w 3934"/>
                <a:gd name="T19" fmla="*/ 324 h 1505"/>
                <a:gd name="T20" fmla="*/ 3573 w 3934"/>
                <a:gd name="T21" fmla="*/ 234 h 1505"/>
                <a:gd name="T22" fmla="*/ 3771 w 3934"/>
                <a:gd name="T23" fmla="*/ 138 h 1505"/>
                <a:gd name="T24" fmla="*/ 3958 w 3934"/>
                <a:gd name="T25" fmla="*/ 48 h 1505"/>
                <a:gd name="T26" fmla="*/ 3958 w 3934"/>
                <a:gd name="T27" fmla="*/ 0 h 1505"/>
                <a:gd name="T28" fmla="*/ 3765 w 3934"/>
                <a:gd name="T29" fmla="*/ 96 h 1505"/>
                <a:gd name="T30" fmla="*/ 3561 w 3934"/>
                <a:gd name="T31" fmla="*/ 192 h 1505"/>
                <a:gd name="T32" fmla="*/ 3350 w 3934"/>
                <a:gd name="T33" fmla="*/ 288 h 1505"/>
                <a:gd name="T34" fmla="*/ 3135 w 3934"/>
                <a:gd name="T35" fmla="*/ 384 h 1505"/>
                <a:gd name="T36" fmla="*/ 2906 w 3934"/>
                <a:gd name="T37" fmla="*/ 480 h 1505"/>
                <a:gd name="T38" fmla="*/ 2670 w 3934"/>
                <a:gd name="T39" fmla="*/ 576 h 1505"/>
                <a:gd name="T40" fmla="*/ 2423 w 3934"/>
                <a:gd name="T41" fmla="*/ 672 h 1505"/>
                <a:gd name="T42" fmla="*/ 2178 w 3934"/>
                <a:gd name="T43" fmla="*/ 768 h 1505"/>
                <a:gd name="T44" fmla="*/ 1919 w 3934"/>
                <a:gd name="T45" fmla="*/ 864 h 1505"/>
                <a:gd name="T46" fmla="*/ 1660 w 3934"/>
                <a:gd name="T47" fmla="*/ 960 h 1505"/>
                <a:gd name="T48" fmla="*/ 1118 w 3934"/>
                <a:gd name="T49" fmla="*/ 1145 h 1505"/>
                <a:gd name="T50" fmla="*/ 566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xmlns="" id="{7674D983-5484-45B7-A871-2CD1B1B1476A}"/>
                </a:ext>
              </a:extLst>
            </p:cNvPr>
            <p:cNvSpPr>
              <a:spLocks/>
            </p:cNvSpPr>
            <p:nvPr/>
          </p:nvSpPr>
          <p:spPr bwMode="hidden">
            <a:xfrm>
              <a:off x="4025" y="3627"/>
              <a:ext cx="1733" cy="689"/>
            </a:xfrm>
            <a:custGeom>
              <a:avLst/>
              <a:gdLst>
                <a:gd name="T0" fmla="*/ 132 w 1728"/>
                <a:gd name="T1" fmla="*/ 689 h 689"/>
                <a:gd name="T2" fmla="*/ 554 w 1728"/>
                <a:gd name="T3" fmla="*/ 527 h 689"/>
                <a:gd name="T4" fmla="*/ 969 w 1728"/>
                <a:gd name="T5" fmla="*/ 365 h 689"/>
                <a:gd name="T6" fmla="*/ 1166 w 1728"/>
                <a:gd name="T7" fmla="*/ 287 h 689"/>
                <a:gd name="T8" fmla="*/ 1365 w 1728"/>
                <a:gd name="T9" fmla="*/ 203 h 689"/>
                <a:gd name="T10" fmla="*/ 1557 w 1728"/>
                <a:gd name="T11" fmla="*/ 126 h 689"/>
                <a:gd name="T12" fmla="*/ 1738 w 1728"/>
                <a:gd name="T13" fmla="*/ 48 h 689"/>
                <a:gd name="T14" fmla="*/ 1738 w 1728"/>
                <a:gd name="T15" fmla="*/ 0 h 689"/>
                <a:gd name="T16" fmla="*/ 1539 w 1728"/>
                <a:gd name="T17" fmla="*/ 84 h 689"/>
                <a:gd name="T18" fmla="*/ 1335 w 1728"/>
                <a:gd name="T19" fmla="*/ 167 h 689"/>
                <a:gd name="T20" fmla="*/ 1124 w 1728"/>
                <a:gd name="T21" fmla="*/ 257 h 689"/>
                <a:gd name="T22" fmla="*/ 909 w 1728"/>
                <a:gd name="T23" fmla="*/ 341 h 689"/>
                <a:gd name="T24" fmla="*/ 456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xmlns="" id="{689280FA-CB8C-4CAE-B5F6-31B2ABD19D45}"/>
                </a:ext>
              </a:extLst>
            </p:cNvPr>
            <p:cNvSpPr>
              <a:spLocks/>
            </p:cNvSpPr>
            <p:nvPr/>
          </p:nvSpPr>
          <p:spPr bwMode="hidden">
            <a:xfrm>
              <a:off x="0" y="0"/>
              <a:ext cx="5578" cy="3447"/>
            </a:xfrm>
            <a:custGeom>
              <a:avLst/>
              <a:gdLst>
                <a:gd name="T0" fmla="*/ 5595 w 5561"/>
                <a:gd name="T1" fmla="*/ 929 h 3447"/>
                <a:gd name="T2" fmla="*/ 5571 w 5561"/>
                <a:gd name="T3" fmla="*/ 773 h 3447"/>
                <a:gd name="T4" fmla="*/ 5487 w 5561"/>
                <a:gd name="T5" fmla="*/ 629 h 3447"/>
                <a:gd name="T6" fmla="*/ 5359 w 5561"/>
                <a:gd name="T7" fmla="*/ 492 h 3447"/>
                <a:gd name="T8" fmla="*/ 5180 w 5561"/>
                <a:gd name="T9" fmla="*/ 366 h 3447"/>
                <a:gd name="T10" fmla="*/ 4951 w 5561"/>
                <a:gd name="T11" fmla="*/ 252 h 3447"/>
                <a:gd name="T12" fmla="*/ 4680 w 5561"/>
                <a:gd name="T13" fmla="*/ 144 h 3447"/>
                <a:gd name="T14" fmla="*/ 4367 w 5561"/>
                <a:gd name="T15" fmla="*/ 48 h 3447"/>
                <a:gd name="T16" fmla="*/ 4024 w 5561"/>
                <a:gd name="T17" fmla="*/ 0 h 3447"/>
                <a:gd name="T18" fmla="*/ 4385 w 5561"/>
                <a:gd name="T19" fmla="*/ 90 h 3447"/>
                <a:gd name="T20" fmla="*/ 4698 w 5561"/>
                <a:gd name="T21" fmla="*/ 192 h 3447"/>
                <a:gd name="T22" fmla="*/ 4963 w 5561"/>
                <a:gd name="T23" fmla="*/ 306 h 3447"/>
                <a:gd name="T24" fmla="*/ 5180 w 5561"/>
                <a:gd name="T25" fmla="*/ 426 h 3447"/>
                <a:gd name="T26" fmla="*/ 5347 w 5561"/>
                <a:gd name="T27" fmla="*/ 557 h 3447"/>
                <a:gd name="T28" fmla="*/ 5463 w 5561"/>
                <a:gd name="T29" fmla="*/ 701 h 3447"/>
                <a:gd name="T30" fmla="*/ 5523 w 5561"/>
                <a:gd name="T31" fmla="*/ 851 h 3447"/>
                <a:gd name="T32" fmla="*/ 5523 w 5561"/>
                <a:gd name="T33" fmla="*/ 1013 h 3447"/>
                <a:gd name="T34" fmla="*/ 5475 w 5561"/>
                <a:gd name="T35" fmla="*/ 1163 h 3447"/>
                <a:gd name="T36" fmla="*/ 5377 w 5561"/>
                <a:gd name="T37" fmla="*/ 1319 h 3447"/>
                <a:gd name="T38" fmla="*/ 5234 w 5561"/>
                <a:gd name="T39" fmla="*/ 1475 h 3447"/>
                <a:gd name="T40" fmla="*/ 5047 w 5561"/>
                <a:gd name="T41" fmla="*/ 1630 h 3447"/>
                <a:gd name="T42" fmla="*/ 4819 w 5561"/>
                <a:gd name="T43" fmla="*/ 1786 h 3447"/>
                <a:gd name="T44" fmla="*/ 4554 w 5561"/>
                <a:gd name="T45" fmla="*/ 1948 h 3447"/>
                <a:gd name="T46" fmla="*/ 4241 w 5561"/>
                <a:gd name="T47" fmla="*/ 2104 h 3447"/>
                <a:gd name="T48" fmla="*/ 3899 w 5561"/>
                <a:gd name="T49" fmla="*/ 2260 h 3447"/>
                <a:gd name="T50" fmla="*/ 3520 w 5561"/>
                <a:gd name="T51" fmla="*/ 2416 h 3447"/>
                <a:gd name="T52" fmla="*/ 3103 w 5561"/>
                <a:gd name="T53" fmla="*/ 2566 h 3447"/>
                <a:gd name="T54" fmla="*/ 2659 w 5561"/>
                <a:gd name="T55" fmla="*/ 2715 h 3447"/>
                <a:gd name="T56" fmla="*/ 2178 w 5561"/>
                <a:gd name="T57" fmla="*/ 2865 h 3447"/>
                <a:gd name="T58" fmla="*/ 1672 w 5561"/>
                <a:gd name="T59" fmla="*/ 3009 h 3447"/>
                <a:gd name="T60" fmla="*/ 1142 w 5561"/>
                <a:gd name="T61" fmla="*/ 3147 h 3447"/>
                <a:gd name="T62" fmla="*/ 584 w 5561"/>
                <a:gd name="T63" fmla="*/ 3279 h 3447"/>
                <a:gd name="T64" fmla="*/ 0 w 5561"/>
                <a:gd name="T65" fmla="*/ 3447 h 3447"/>
                <a:gd name="T66" fmla="*/ 873 w 5561"/>
                <a:gd name="T67" fmla="*/ 3249 h 3447"/>
                <a:gd name="T68" fmla="*/ 1425 w 5561"/>
                <a:gd name="T69" fmla="*/ 3105 h 3447"/>
                <a:gd name="T70" fmla="*/ 1949 w 5561"/>
                <a:gd name="T71" fmla="*/ 2961 h 3447"/>
                <a:gd name="T72" fmla="*/ 2448 w 5561"/>
                <a:gd name="T73" fmla="*/ 2817 h 3447"/>
                <a:gd name="T74" fmla="*/ 2918 w 5561"/>
                <a:gd name="T75" fmla="*/ 2668 h 3447"/>
                <a:gd name="T76" fmla="*/ 3350 w 5561"/>
                <a:gd name="T77" fmla="*/ 2512 h 3447"/>
                <a:gd name="T78" fmla="*/ 3753 w 5561"/>
                <a:gd name="T79" fmla="*/ 2356 h 3447"/>
                <a:gd name="T80" fmla="*/ 4122 w 5561"/>
                <a:gd name="T81" fmla="*/ 2200 h 3447"/>
                <a:gd name="T82" fmla="*/ 4453 w 5561"/>
                <a:gd name="T83" fmla="*/ 2038 h 3447"/>
                <a:gd name="T84" fmla="*/ 4746 w 5561"/>
                <a:gd name="T85" fmla="*/ 1876 h 3447"/>
                <a:gd name="T86" fmla="*/ 4999 w 5561"/>
                <a:gd name="T87" fmla="*/ 1720 h 3447"/>
                <a:gd name="T88" fmla="*/ 5210 w 5561"/>
                <a:gd name="T89" fmla="*/ 1559 h 3447"/>
                <a:gd name="T90" fmla="*/ 5371 w 5561"/>
                <a:gd name="T91" fmla="*/ 1397 h 3447"/>
                <a:gd name="T92" fmla="*/ 5493 w 5561"/>
                <a:gd name="T93" fmla="*/ 1241 h 3447"/>
                <a:gd name="T94" fmla="*/ 5571 w 5561"/>
                <a:gd name="T95" fmla="*/ 1085 h 3447"/>
                <a:gd name="T96" fmla="*/ 5589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xmlns="" id="{D017DBD8-946D-4F43-9FF1-7CFDA805E5A3}"/>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lgn="ctr" eaLnBrk="1" hangingPunct="1">
                <a:spcBef>
                  <a:spcPct val="20000"/>
                </a:spcBef>
                <a:defRPr/>
              </a:pPr>
              <a:endParaRPr lang="en-US">
                <a:latin typeface="Arial" charset="0"/>
              </a:endParaRPr>
            </a:p>
          </p:txBody>
        </p:sp>
        <p:sp>
          <p:nvSpPr>
            <p:cNvPr id="9" name="Freeform 7">
              <a:extLst>
                <a:ext uri="{FF2B5EF4-FFF2-40B4-BE49-F238E27FC236}">
                  <a16:creationId xmlns:a16="http://schemas.microsoft.com/office/drawing/2014/main" xmlns="" id="{9BEC0043-3F94-44AA-A606-6C3C9DFC7DD5}"/>
                </a:ext>
              </a:extLst>
            </p:cNvPr>
            <p:cNvSpPr>
              <a:spLocks/>
            </p:cNvSpPr>
            <p:nvPr/>
          </p:nvSpPr>
          <p:spPr bwMode="hidden">
            <a:xfrm>
              <a:off x="0" y="1984"/>
              <a:ext cx="5758" cy="2098"/>
            </a:xfrm>
            <a:custGeom>
              <a:avLst/>
              <a:gdLst>
                <a:gd name="T0" fmla="*/ 5776 w 5740"/>
                <a:gd name="T1" fmla="*/ 0 h 2098"/>
                <a:gd name="T2" fmla="*/ 5674 w 5740"/>
                <a:gd name="T3" fmla="*/ 72 h 2098"/>
                <a:gd name="T4" fmla="*/ 5571 w 5740"/>
                <a:gd name="T5" fmla="*/ 138 h 2098"/>
                <a:gd name="T6" fmla="*/ 5457 w 5740"/>
                <a:gd name="T7" fmla="*/ 210 h 2098"/>
                <a:gd name="T8" fmla="*/ 5338 w 5740"/>
                <a:gd name="T9" fmla="*/ 276 h 2098"/>
                <a:gd name="T10" fmla="*/ 5084 w 5740"/>
                <a:gd name="T11" fmla="*/ 414 h 2098"/>
                <a:gd name="T12" fmla="*/ 4807 w 5740"/>
                <a:gd name="T13" fmla="*/ 552 h 2098"/>
                <a:gd name="T14" fmla="*/ 4506 w 5740"/>
                <a:gd name="T15" fmla="*/ 690 h 2098"/>
                <a:gd name="T16" fmla="*/ 4188 w 5740"/>
                <a:gd name="T17" fmla="*/ 827 h 2098"/>
                <a:gd name="T18" fmla="*/ 3851 w 5740"/>
                <a:gd name="T19" fmla="*/ 959 h 2098"/>
                <a:gd name="T20" fmla="*/ 3490 w 5740"/>
                <a:gd name="T21" fmla="*/ 1091 h 2098"/>
                <a:gd name="T22" fmla="*/ 3111 w 5740"/>
                <a:gd name="T23" fmla="*/ 1223 h 2098"/>
                <a:gd name="T24" fmla="*/ 2713 w 5740"/>
                <a:gd name="T25" fmla="*/ 1355 h 2098"/>
                <a:gd name="T26" fmla="*/ 2298 w 5740"/>
                <a:gd name="T27" fmla="*/ 1481 h 2098"/>
                <a:gd name="T28" fmla="*/ 1872 w 5740"/>
                <a:gd name="T29" fmla="*/ 1601 h 2098"/>
                <a:gd name="T30" fmla="*/ 1425 w 5740"/>
                <a:gd name="T31" fmla="*/ 1721 h 2098"/>
                <a:gd name="T32" fmla="*/ 963 w 5740"/>
                <a:gd name="T33" fmla="*/ 1834 h 2098"/>
                <a:gd name="T34" fmla="*/ 488 w 5740"/>
                <a:gd name="T35" fmla="*/ 1948 h 2098"/>
                <a:gd name="T36" fmla="*/ 0 w 5740"/>
                <a:gd name="T37" fmla="*/ 2056 h 2098"/>
                <a:gd name="T38" fmla="*/ 0 w 5740"/>
                <a:gd name="T39" fmla="*/ 2098 h 2098"/>
                <a:gd name="T40" fmla="*/ 481 w 5740"/>
                <a:gd name="T41" fmla="*/ 1990 h 2098"/>
                <a:gd name="T42" fmla="*/ 957 w 5740"/>
                <a:gd name="T43" fmla="*/ 1882 h 2098"/>
                <a:gd name="T44" fmla="*/ 1413 w 5740"/>
                <a:gd name="T45" fmla="*/ 1763 h 2098"/>
                <a:gd name="T46" fmla="*/ 1854 w 5740"/>
                <a:gd name="T47" fmla="*/ 1649 h 2098"/>
                <a:gd name="T48" fmla="*/ 2280 w 5740"/>
                <a:gd name="T49" fmla="*/ 1523 h 2098"/>
                <a:gd name="T50" fmla="*/ 2695 w 5740"/>
                <a:gd name="T51" fmla="*/ 1397 h 2098"/>
                <a:gd name="T52" fmla="*/ 3087 w 5740"/>
                <a:gd name="T53" fmla="*/ 1271 h 2098"/>
                <a:gd name="T54" fmla="*/ 3466 w 5740"/>
                <a:gd name="T55" fmla="*/ 1139 h 2098"/>
                <a:gd name="T56" fmla="*/ 3827 w 5740"/>
                <a:gd name="T57" fmla="*/ 1007 h 2098"/>
                <a:gd name="T58" fmla="*/ 4164 w 5740"/>
                <a:gd name="T59" fmla="*/ 875 h 2098"/>
                <a:gd name="T60" fmla="*/ 4488 w 5740"/>
                <a:gd name="T61" fmla="*/ 737 h 2098"/>
                <a:gd name="T62" fmla="*/ 4789 w 5740"/>
                <a:gd name="T63" fmla="*/ 600 h 2098"/>
                <a:gd name="T64" fmla="*/ 5072 w 5740"/>
                <a:gd name="T65" fmla="*/ 462 h 2098"/>
                <a:gd name="T66" fmla="*/ 5326 w 5740"/>
                <a:gd name="T67" fmla="*/ 324 h 2098"/>
                <a:gd name="T68" fmla="*/ 5565 w 5740"/>
                <a:gd name="T69" fmla="*/ 186 h 2098"/>
                <a:gd name="T70" fmla="*/ 5776 w 5740"/>
                <a:gd name="T71" fmla="*/ 48 h 2098"/>
                <a:gd name="T72" fmla="*/ 5776 w 5740"/>
                <a:gd name="T73" fmla="*/ 0 h 2098"/>
                <a:gd name="T74" fmla="*/ 5776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xmlns="" id="{78F95039-72E9-476A-8ABD-B8B926BDE451}"/>
                </a:ext>
              </a:extLst>
            </p:cNvPr>
            <p:cNvSpPr>
              <a:spLocks/>
            </p:cNvSpPr>
            <p:nvPr/>
          </p:nvSpPr>
          <p:spPr bwMode="hidden">
            <a:xfrm>
              <a:off x="0" y="102"/>
              <a:ext cx="1961" cy="1265"/>
            </a:xfrm>
            <a:custGeom>
              <a:avLst/>
              <a:gdLst>
                <a:gd name="T0" fmla="*/ 1967 w 1955"/>
                <a:gd name="T1" fmla="*/ 485 h 1265"/>
                <a:gd name="T2" fmla="*/ 1913 w 1955"/>
                <a:gd name="T3" fmla="*/ 390 h 1265"/>
                <a:gd name="T4" fmla="*/ 1780 w 1955"/>
                <a:gd name="T5" fmla="*/ 306 h 1265"/>
                <a:gd name="T6" fmla="*/ 1589 w 1955"/>
                <a:gd name="T7" fmla="*/ 228 h 1265"/>
                <a:gd name="T8" fmla="*/ 1335 w 1955"/>
                <a:gd name="T9" fmla="*/ 162 h 1265"/>
                <a:gd name="T10" fmla="*/ 1016 w 1955"/>
                <a:gd name="T11" fmla="*/ 102 h 1265"/>
                <a:gd name="T12" fmla="*/ 650 w 1955"/>
                <a:gd name="T13" fmla="*/ 54 h 1265"/>
                <a:gd name="T14" fmla="*/ 229 w 1955"/>
                <a:gd name="T15" fmla="*/ 18 h 1265"/>
                <a:gd name="T16" fmla="*/ 0 w 1955"/>
                <a:gd name="T17" fmla="*/ 12 h 1265"/>
                <a:gd name="T18" fmla="*/ 433 w 1955"/>
                <a:gd name="T19" fmla="*/ 48 h 1265"/>
                <a:gd name="T20" fmla="*/ 818 w 1955"/>
                <a:gd name="T21" fmla="*/ 90 h 1265"/>
                <a:gd name="T22" fmla="*/ 1156 w 1955"/>
                <a:gd name="T23" fmla="*/ 144 h 1265"/>
                <a:gd name="T24" fmla="*/ 1431 w 1955"/>
                <a:gd name="T25" fmla="*/ 204 h 1265"/>
                <a:gd name="T26" fmla="*/ 1648 w 1955"/>
                <a:gd name="T27" fmla="*/ 276 h 1265"/>
                <a:gd name="T28" fmla="*/ 1806 w 1955"/>
                <a:gd name="T29" fmla="*/ 360 h 1265"/>
                <a:gd name="T30" fmla="*/ 1895 w 1955"/>
                <a:gd name="T31" fmla="*/ 443 h 1265"/>
                <a:gd name="T32" fmla="*/ 1913 w 1955"/>
                <a:gd name="T33" fmla="*/ 539 h 1265"/>
                <a:gd name="T34" fmla="*/ 1866 w 1955"/>
                <a:gd name="T35" fmla="*/ 629 h 1265"/>
                <a:gd name="T36" fmla="*/ 1756 w 1955"/>
                <a:gd name="T37" fmla="*/ 719 h 1265"/>
                <a:gd name="T38" fmla="*/ 1589 w 1955"/>
                <a:gd name="T39" fmla="*/ 809 h 1265"/>
                <a:gd name="T40" fmla="*/ 1365 w 1955"/>
                <a:gd name="T41" fmla="*/ 899 h 1265"/>
                <a:gd name="T42" fmla="*/ 1094 w 1955"/>
                <a:gd name="T43" fmla="*/ 989 h 1265"/>
                <a:gd name="T44" fmla="*/ 769 w 1955"/>
                <a:gd name="T45" fmla="*/ 1073 h 1265"/>
                <a:gd name="T46" fmla="*/ 409 w 1955"/>
                <a:gd name="T47" fmla="*/ 1157 h 1265"/>
                <a:gd name="T48" fmla="*/ 0 w 1955"/>
                <a:gd name="T49" fmla="*/ 1241 h 1265"/>
                <a:gd name="T50" fmla="*/ 217 w 1955"/>
                <a:gd name="T51" fmla="*/ 1223 h 1265"/>
                <a:gd name="T52" fmla="*/ 614 w 1955"/>
                <a:gd name="T53" fmla="*/ 1139 h 1265"/>
                <a:gd name="T54" fmla="*/ 963 w 1955"/>
                <a:gd name="T55" fmla="*/ 1049 h 1265"/>
                <a:gd name="T56" fmla="*/ 1270 w 1955"/>
                <a:gd name="T57" fmla="*/ 959 h 1265"/>
                <a:gd name="T58" fmla="*/ 1523 w 1955"/>
                <a:gd name="T59" fmla="*/ 863 h 1265"/>
                <a:gd name="T60" fmla="*/ 1726 w 1955"/>
                <a:gd name="T61" fmla="*/ 767 h 1265"/>
                <a:gd name="T62" fmla="*/ 1872 w 1955"/>
                <a:gd name="T63" fmla="*/ 677 h 1265"/>
                <a:gd name="T64" fmla="*/ 1949 w 1955"/>
                <a:gd name="T65" fmla="*/ 581 h 1265"/>
                <a:gd name="T66" fmla="*/ 1967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xmlns="" id="{445BE1A8-941D-4869-A9F0-70216EFB8C1D}"/>
                </a:ext>
              </a:extLst>
            </p:cNvPr>
            <p:cNvSpPr>
              <a:spLocks/>
            </p:cNvSpPr>
            <p:nvPr/>
          </p:nvSpPr>
          <p:spPr bwMode="hidden">
            <a:xfrm>
              <a:off x="0" y="0"/>
              <a:ext cx="4709" cy="2901"/>
            </a:xfrm>
            <a:custGeom>
              <a:avLst/>
              <a:gdLst>
                <a:gd name="T0" fmla="*/ 4724 w 4694"/>
                <a:gd name="T1" fmla="*/ 797 h 2901"/>
                <a:gd name="T2" fmla="*/ 4694 w 4694"/>
                <a:gd name="T3" fmla="*/ 665 h 2901"/>
                <a:gd name="T4" fmla="*/ 4616 w 4694"/>
                <a:gd name="T5" fmla="*/ 540 h 2901"/>
                <a:gd name="T6" fmla="*/ 4494 w 4694"/>
                <a:gd name="T7" fmla="*/ 426 h 2901"/>
                <a:gd name="T8" fmla="*/ 4327 w 4694"/>
                <a:gd name="T9" fmla="*/ 312 h 2901"/>
                <a:gd name="T10" fmla="*/ 4110 w 4694"/>
                <a:gd name="T11" fmla="*/ 216 h 2901"/>
                <a:gd name="T12" fmla="*/ 3857 w 4694"/>
                <a:gd name="T13" fmla="*/ 120 h 2901"/>
                <a:gd name="T14" fmla="*/ 3562 w 4694"/>
                <a:gd name="T15" fmla="*/ 36 h 2901"/>
                <a:gd name="T16" fmla="*/ 3225 w 4694"/>
                <a:gd name="T17" fmla="*/ 0 h 2901"/>
                <a:gd name="T18" fmla="*/ 3562 w 4694"/>
                <a:gd name="T19" fmla="*/ 78 h 2901"/>
                <a:gd name="T20" fmla="*/ 3857 w 4694"/>
                <a:gd name="T21" fmla="*/ 162 h 2901"/>
                <a:gd name="T22" fmla="*/ 4110 w 4694"/>
                <a:gd name="T23" fmla="*/ 258 h 2901"/>
                <a:gd name="T24" fmla="*/ 4315 w 4694"/>
                <a:gd name="T25" fmla="*/ 366 h 2901"/>
                <a:gd name="T26" fmla="*/ 4471 w 4694"/>
                <a:gd name="T27" fmla="*/ 480 h 2901"/>
                <a:gd name="T28" fmla="*/ 4580 w 4694"/>
                <a:gd name="T29" fmla="*/ 605 h 2901"/>
                <a:gd name="T30" fmla="*/ 4640 w 4694"/>
                <a:gd name="T31" fmla="*/ 737 h 2901"/>
                <a:gd name="T32" fmla="*/ 4640 w 4694"/>
                <a:gd name="T33" fmla="*/ 875 h 2901"/>
                <a:gd name="T34" fmla="*/ 4598 w 4694"/>
                <a:gd name="T35" fmla="*/ 1001 h 2901"/>
                <a:gd name="T36" fmla="*/ 4518 w 4694"/>
                <a:gd name="T37" fmla="*/ 1127 h 2901"/>
                <a:gd name="T38" fmla="*/ 4399 w 4694"/>
                <a:gd name="T39" fmla="*/ 1259 h 2901"/>
                <a:gd name="T40" fmla="*/ 4242 w 4694"/>
                <a:gd name="T41" fmla="*/ 1385 h 2901"/>
                <a:gd name="T42" fmla="*/ 4050 w 4694"/>
                <a:gd name="T43" fmla="*/ 1517 h 2901"/>
                <a:gd name="T44" fmla="*/ 3827 w 4694"/>
                <a:gd name="T45" fmla="*/ 1648 h 2901"/>
                <a:gd name="T46" fmla="*/ 3568 w 4694"/>
                <a:gd name="T47" fmla="*/ 1774 h 2901"/>
                <a:gd name="T48" fmla="*/ 3279 w 4694"/>
                <a:gd name="T49" fmla="*/ 1906 h 2901"/>
                <a:gd name="T50" fmla="*/ 2960 w 4694"/>
                <a:gd name="T51" fmla="*/ 2032 h 2901"/>
                <a:gd name="T52" fmla="*/ 2611 w 4694"/>
                <a:gd name="T53" fmla="*/ 2164 h 2901"/>
                <a:gd name="T54" fmla="*/ 2238 w 4694"/>
                <a:gd name="T55" fmla="*/ 2284 h 2901"/>
                <a:gd name="T56" fmla="*/ 1836 w 4694"/>
                <a:gd name="T57" fmla="*/ 2410 h 2901"/>
                <a:gd name="T58" fmla="*/ 1407 w 4694"/>
                <a:gd name="T59" fmla="*/ 2530 h 2901"/>
                <a:gd name="T60" fmla="*/ 488 w 4694"/>
                <a:gd name="T61" fmla="*/ 2757 h 2901"/>
                <a:gd name="T62" fmla="*/ 0 w 4694"/>
                <a:gd name="T63" fmla="*/ 2901 h 2901"/>
                <a:gd name="T64" fmla="*/ 975 w 4694"/>
                <a:gd name="T65" fmla="*/ 2674 h 2901"/>
                <a:gd name="T66" fmla="*/ 1648 w 4694"/>
                <a:gd name="T67" fmla="*/ 2494 h 2901"/>
                <a:gd name="T68" fmla="*/ 2071 w 4694"/>
                <a:gd name="T69" fmla="*/ 2374 h 2901"/>
                <a:gd name="T70" fmla="*/ 2467 w 4694"/>
                <a:gd name="T71" fmla="*/ 2248 h 2901"/>
                <a:gd name="T72" fmla="*/ 2834 w 4694"/>
                <a:gd name="T73" fmla="*/ 2116 h 2901"/>
                <a:gd name="T74" fmla="*/ 3171 w 4694"/>
                <a:gd name="T75" fmla="*/ 1984 h 2901"/>
                <a:gd name="T76" fmla="*/ 3484 w 4694"/>
                <a:gd name="T77" fmla="*/ 1858 h 2901"/>
                <a:gd name="T78" fmla="*/ 3761 w 4694"/>
                <a:gd name="T79" fmla="*/ 1720 h 2901"/>
                <a:gd name="T80" fmla="*/ 4008 w 4694"/>
                <a:gd name="T81" fmla="*/ 1589 h 2901"/>
                <a:gd name="T82" fmla="*/ 4217 w 4694"/>
                <a:gd name="T83" fmla="*/ 1457 h 2901"/>
                <a:gd name="T84" fmla="*/ 4399 w 4694"/>
                <a:gd name="T85" fmla="*/ 1325 h 2901"/>
                <a:gd name="T86" fmla="*/ 4536 w 4694"/>
                <a:gd name="T87" fmla="*/ 1193 h 2901"/>
                <a:gd name="T88" fmla="*/ 4640 w 4694"/>
                <a:gd name="T89" fmla="*/ 1061 h 2901"/>
                <a:gd name="T90" fmla="*/ 4700 w 4694"/>
                <a:gd name="T91" fmla="*/ 935 h 2901"/>
                <a:gd name="T92" fmla="*/ 471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xmlns="" id="{3736BF12-286C-45AF-ACF9-15B4741FFD4A}"/>
                </a:ext>
              </a:extLst>
            </p:cNvPr>
            <p:cNvSpPr>
              <a:spLocks/>
            </p:cNvSpPr>
            <p:nvPr/>
          </p:nvSpPr>
          <p:spPr bwMode="hidden">
            <a:xfrm>
              <a:off x="0" y="0"/>
              <a:ext cx="3773" cy="2356"/>
            </a:xfrm>
            <a:custGeom>
              <a:avLst/>
              <a:gdLst>
                <a:gd name="T0" fmla="*/ 3785 w 3761"/>
                <a:gd name="T1" fmla="*/ 719 h 2356"/>
                <a:gd name="T2" fmla="*/ 3755 w 3761"/>
                <a:gd name="T3" fmla="*/ 599 h 2356"/>
                <a:gd name="T4" fmla="*/ 3677 w 3761"/>
                <a:gd name="T5" fmla="*/ 486 h 2356"/>
                <a:gd name="T6" fmla="*/ 3544 w 3761"/>
                <a:gd name="T7" fmla="*/ 378 h 2356"/>
                <a:gd name="T8" fmla="*/ 3370 w 3761"/>
                <a:gd name="T9" fmla="*/ 282 h 2356"/>
                <a:gd name="T10" fmla="*/ 3147 w 3761"/>
                <a:gd name="T11" fmla="*/ 192 h 2356"/>
                <a:gd name="T12" fmla="*/ 2882 w 3761"/>
                <a:gd name="T13" fmla="*/ 108 h 2356"/>
                <a:gd name="T14" fmla="*/ 2575 w 3761"/>
                <a:gd name="T15" fmla="*/ 36 h 2356"/>
                <a:gd name="T16" fmla="*/ 2244 w 3761"/>
                <a:gd name="T17" fmla="*/ 0 h 2356"/>
                <a:gd name="T18" fmla="*/ 2593 w 3761"/>
                <a:gd name="T19" fmla="*/ 72 h 2356"/>
                <a:gd name="T20" fmla="*/ 2894 w 3761"/>
                <a:gd name="T21" fmla="*/ 150 h 2356"/>
                <a:gd name="T22" fmla="*/ 3159 w 3761"/>
                <a:gd name="T23" fmla="*/ 234 h 2356"/>
                <a:gd name="T24" fmla="*/ 3370 w 3761"/>
                <a:gd name="T25" fmla="*/ 330 h 2356"/>
                <a:gd name="T26" fmla="*/ 3538 w 3761"/>
                <a:gd name="T27" fmla="*/ 432 h 2356"/>
                <a:gd name="T28" fmla="*/ 3647 w 3761"/>
                <a:gd name="T29" fmla="*/ 545 h 2356"/>
                <a:gd name="T30" fmla="*/ 3707 w 3761"/>
                <a:gd name="T31" fmla="*/ 665 h 2356"/>
                <a:gd name="T32" fmla="*/ 3713 w 3761"/>
                <a:gd name="T33" fmla="*/ 791 h 2356"/>
                <a:gd name="T34" fmla="*/ 3677 w 3761"/>
                <a:gd name="T35" fmla="*/ 887 h 2356"/>
                <a:gd name="T36" fmla="*/ 3615 w 3761"/>
                <a:gd name="T37" fmla="*/ 989 h 2356"/>
                <a:gd name="T38" fmla="*/ 3520 w 3761"/>
                <a:gd name="T39" fmla="*/ 1091 h 2356"/>
                <a:gd name="T40" fmla="*/ 3394 w 3761"/>
                <a:gd name="T41" fmla="*/ 1187 h 2356"/>
                <a:gd name="T42" fmla="*/ 3243 w 3761"/>
                <a:gd name="T43" fmla="*/ 1289 h 2356"/>
                <a:gd name="T44" fmla="*/ 3063 w 3761"/>
                <a:gd name="T45" fmla="*/ 1391 h 2356"/>
                <a:gd name="T46" fmla="*/ 2852 w 3761"/>
                <a:gd name="T47" fmla="*/ 1493 h 2356"/>
                <a:gd name="T48" fmla="*/ 2623 w 3761"/>
                <a:gd name="T49" fmla="*/ 1589 h 2356"/>
                <a:gd name="T50" fmla="*/ 2089 w 3761"/>
                <a:gd name="T51" fmla="*/ 1786 h 2356"/>
                <a:gd name="T52" fmla="*/ 1469 w 3761"/>
                <a:gd name="T53" fmla="*/ 1972 h 2356"/>
                <a:gd name="T54" fmla="*/ 769 w 3761"/>
                <a:gd name="T55" fmla="*/ 2158 h 2356"/>
                <a:gd name="T56" fmla="*/ 0 w 3761"/>
                <a:gd name="T57" fmla="*/ 2326 h 2356"/>
                <a:gd name="T58" fmla="*/ 403 w 3761"/>
                <a:gd name="T59" fmla="*/ 2272 h 2356"/>
                <a:gd name="T60" fmla="*/ 1150 w 3761"/>
                <a:gd name="T61" fmla="*/ 2092 h 2356"/>
                <a:gd name="T62" fmla="*/ 1824 w 3761"/>
                <a:gd name="T63" fmla="*/ 1900 h 2356"/>
                <a:gd name="T64" fmla="*/ 2408 w 3761"/>
                <a:gd name="T65" fmla="*/ 1702 h 2356"/>
                <a:gd name="T66" fmla="*/ 2665 w 3761"/>
                <a:gd name="T67" fmla="*/ 1607 h 2356"/>
                <a:gd name="T68" fmla="*/ 2900 w 3761"/>
                <a:gd name="T69" fmla="*/ 1505 h 2356"/>
                <a:gd name="T70" fmla="*/ 3111 w 3761"/>
                <a:gd name="T71" fmla="*/ 1403 h 2356"/>
                <a:gd name="T72" fmla="*/ 3297 w 3761"/>
                <a:gd name="T73" fmla="*/ 1301 h 2356"/>
                <a:gd name="T74" fmla="*/ 3454 w 3761"/>
                <a:gd name="T75" fmla="*/ 1193 h 2356"/>
                <a:gd name="T76" fmla="*/ 3580 w 3761"/>
                <a:gd name="T77" fmla="*/ 1091 h 2356"/>
                <a:gd name="T78" fmla="*/ 3677 w 3761"/>
                <a:gd name="T79" fmla="*/ 989 h 2356"/>
                <a:gd name="T80" fmla="*/ 3743 w 3761"/>
                <a:gd name="T81" fmla="*/ 887 h 2356"/>
                <a:gd name="T82" fmla="*/ 3779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xmlns="" id="{C2A304FD-A512-48C0-989D-CE9B9873E445}"/>
                </a:ext>
              </a:extLst>
            </p:cNvPr>
            <p:cNvSpPr>
              <a:spLocks/>
            </p:cNvSpPr>
            <p:nvPr/>
          </p:nvSpPr>
          <p:spPr bwMode="hidden">
            <a:xfrm>
              <a:off x="0" y="0"/>
              <a:ext cx="2933" cy="1846"/>
            </a:xfrm>
            <a:custGeom>
              <a:avLst/>
              <a:gdLst>
                <a:gd name="T0" fmla="*/ 2942 w 2924"/>
                <a:gd name="T1" fmla="*/ 647 h 1846"/>
                <a:gd name="T2" fmla="*/ 2894 w 2924"/>
                <a:gd name="T3" fmla="*/ 528 h 1846"/>
                <a:gd name="T4" fmla="*/ 2766 w 2924"/>
                <a:gd name="T5" fmla="*/ 414 h 1846"/>
                <a:gd name="T6" fmla="*/ 2575 w 2924"/>
                <a:gd name="T7" fmla="*/ 318 h 1846"/>
                <a:gd name="T8" fmla="*/ 2316 w 2924"/>
                <a:gd name="T9" fmla="*/ 228 h 1846"/>
                <a:gd name="T10" fmla="*/ 1997 w 2924"/>
                <a:gd name="T11" fmla="*/ 150 h 1846"/>
                <a:gd name="T12" fmla="*/ 1618 w 2924"/>
                <a:gd name="T13" fmla="*/ 78 h 1846"/>
                <a:gd name="T14" fmla="*/ 1186 w 2924"/>
                <a:gd name="T15" fmla="*/ 24 h 1846"/>
                <a:gd name="T16" fmla="*/ 698 w 2924"/>
                <a:gd name="T17" fmla="*/ 0 h 1846"/>
                <a:gd name="T18" fmla="*/ 1198 w 2924"/>
                <a:gd name="T19" fmla="*/ 48 h 1846"/>
                <a:gd name="T20" fmla="*/ 1636 w 2924"/>
                <a:gd name="T21" fmla="*/ 108 h 1846"/>
                <a:gd name="T22" fmla="*/ 2021 w 2924"/>
                <a:gd name="T23" fmla="*/ 180 h 1846"/>
                <a:gd name="T24" fmla="*/ 2340 w 2924"/>
                <a:gd name="T25" fmla="*/ 264 h 1846"/>
                <a:gd name="T26" fmla="*/ 2587 w 2924"/>
                <a:gd name="T27" fmla="*/ 360 h 1846"/>
                <a:gd name="T28" fmla="*/ 2766 w 2924"/>
                <a:gd name="T29" fmla="*/ 468 h 1846"/>
                <a:gd name="T30" fmla="*/ 2864 w 2924"/>
                <a:gd name="T31" fmla="*/ 587 h 1846"/>
                <a:gd name="T32" fmla="*/ 2882 w 2924"/>
                <a:gd name="T33" fmla="*/ 713 h 1846"/>
                <a:gd name="T34" fmla="*/ 2858 w 2924"/>
                <a:gd name="T35" fmla="*/ 785 h 1846"/>
                <a:gd name="T36" fmla="*/ 2810 w 2924"/>
                <a:gd name="T37" fmla="*/ 857 h 1846"/>
                <a:gd name="T38" fmla="*/ 2641 w 2924"/>
                <a:gd name="T39" fmla="*/ 1001 h 1846"/>
                <a:gd name="T40" fmla="*/ 2382 w 2924"/>
                <a:gd name="T41" fmla="*/ 1145 h 1846"/>
                <a:gd name="T42" fmla="*/ 2045 w 2924"/>
                <a:gd name="T43" fmla="*/ 1289 h 1846"/>
                <a:gd name="T44" fmla="*/ 1636 w 2924"/>
                <a:gd name="T45" fmla="*/ 1433 h 1846"/>
                <a:gd name="T46" fmla="*/ 1150 w 2924"/>
                <a:gd name="T47" fmla="*/ 1571 h 1846"/>
                <a:gd name="T48" fmla="*/ 608 w 2924"/>
                <a:gd name="T49" fmla="*/ 1702 h 1846"/>
                <a:gd name="T50" fmla="*/ 0 w 2924"/>
                <a:gd name="T51" fmla="*/ 1828 h 1846"/>
                <a:gd name="T52" fmla="*/ 313 w 2924"/>
                <a:gd name="T53" fmla="*/ 1780 h 1846"/>
                <a:gd name="T54" fmla="*/ 903 w 2924"/>
                <a:gd name="T55" fmla="*/ 1648 h 1846"/>
                <a:gd name="T56" fmla="*/ 1425 w 2924"/>
                <a:gd name="T57" fmla="*/ 1511 h 1846"/>
                <a:gd name="T58" fmla="*/ 1883 w 2924"/>
                <a:gd name="T59" fmla="*/ 1367 h 1846"/>
                <a:gd name="T60" fmla="*/ 2268 w 2924"/>
                <a:gd name="T61" fmla="*/ 1223 h 1846"/>
                <a:gd name="T62" fmla="*/ 2575 w 2924"/>
                <a:gd name="T63" fmla="*/ 1079 h 1846"/>
                <a:gd name="T64" fmla="*/ 2792 w 2924"/>
                <a:gd name="T65" fmla="*/ 929 h 1846"/>
                <a:gd name="T66" fmla="*/ 2894 w 2924"/>
                <a:gd name="T67" fmla="*/ 815 h 1846"/>
                <a:gd name="T68" fmla="*/ 2930 w 2924"/>
                <a:gd name="T69" fmla="*/ 743 h 1846"/>
                <a:gd name="T70" fmla="*/ 2942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xmlns="" id="{16DDA78F-AFE1-43B8-8FBA-49C37E00B686}"/>
                </a:ext>
              </a:extLst>
            </p:cNvPr>
            <p:cNvSpPr>
              <a:spLocks/>
            </p:cNvSpPr>
            <p:nvPr/>
          </p:nvSpPr>
          <p:spPr bwMode="hidden">
            <a:xfrm>
              <a:off x="114" y="2847"/>
              <a:ext cx="1493" cy="204"/>
            </a:xfrm>
            <a:custGeom>
              <a:avLst/>
              <a:gdLst>
                <a:gd name="T0" fmla="*/ 1409 w 1488"/>
                <a:gd name="T1" fmla="*/ 204 h 204"/>
                <a:gd name="T2" fmla="*/ 0 w 1488"/>
                <a:gd name="T3" fmla="*/ 18 h 204"/>
                <a:gd name="T4" fmla="*/ 77 w 1488"/>
                <a:gd name="T5" fmla="*/ 0 h 204"/>
                <a:gd name="T6" fmla="*/ 1498 w 1488"/>
                <a:gd name="T7" fmla="*/ 186 h 204"/>
                <a:gd name="T8" fmla="*/ 1409 w 1488"/>
                <a:gd name="T9" fmla="*/ 204 h 204"/>
                <a:gd name="T10" fmla="*/ 140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3">
              <a:extLst>
                <a:ext uri="{FF2B5EF4-FFF2-40B4-BE49-F238E27FC236}">
                  <a16:creationId xmlns:a16="http://schemas.microsoft.com/office/drawing/2014/main" xmlns="" id="{52D8FA95-4669-4838-89E0-17526AA0AC0F}"/>
                </a:ext>
              </a:extLst>
            </p:cNvPr>
            <p:cNvSpPr>
              <a:spLocks noChangeArrowheads="1"/>
            </p:cNvSpPr>
            <p:nvPr/>
          </p:nvSpPr>
          <p:spPr bwMode="hidden">
            <a:xfrm>
              <a:off x="473" y="3105"/>
              <a:ext cx="1" cy="1"/>
            </a:xfrm>
            <a:prstGeom prst="rect">
              <a:avLst/>
            </a:prstGeom>
            <a:solidFill>
              <a:srgbClr val="141485"/>
            </a:solidFill>
            <a:ln>
              <a:noFill/>
            </a:ln>
          </p:spPr>
          <p:txBody>
            <a:bodyP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6" name="Rectangle 14">
              <a:extLst>
                <a:ext uri="{FF2B5EF4-FFF2-40B4-BE49-F238E27FC236}">
                  <a16:creationId xmlns:a16="http://schemas.microsoft.com/office/drawing/2014/main" xmlns="" id="{6BB26C31-B9AC-4F34-911C-C80B425399AB}"/>
                </a:ext>
              </a:extLst>
            </p:cNvPr>
            <p:cNvSpPr>
              <a:spLocks noChangeArrowheads="1"/>
            </p:cNvSpPr>
            <p:nvPr/>
          </p:nvSpPr>
          <p:spPr bwMode="hidden">
            <a:xfrm>
              <a:off x="473" y="3105"/>
              <a:ext cx="1" cy="1"/>
            </a:xfrm>
            <a:prstGeom prst="rect">
              <a:avLst/>
            </a:prstGeom>
            <a:solidFill>
              <a:srgbClr val="141485"/>
            </a:solidFill>
            <a:ln>
              <a:noFill/>
            </a:ln>
          </p:spPr>
          <p:txBody>
            <a:bodyP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grpSp>
          <p:nvGrpSpPr>
            <p:cNvPr id="17" name="Group 15">
              <a:extLst>
                <a:ext uri="{FF2B5EF4-FFF2-40B4-BE49-F238E27FC236}">
                  <a16:creationId xmlns:a16="http://schemas.microsoft.com/office/drawing/2014/main" xmlns="" id="{2385458C-F2B6-49F5-9A41-5192B90C3B07}"/>
                </a:ext>
              </a:extLst>
            </p:cNvPr>
            <p:cNvGrpSpPr>
              <a:grpSpLocks/>
            </p:cNvGrpSpPr>
            <p:nvPr/>
          </p:nvGrpSpPr>
          <p:grpSpPr bwMode="auto">
            <a:xfrm>
              <a:off x="192" y="2284"/>
              <a:ext cx="1254" cy="923"/>
              <a:chOff x="192" y="2284"/>
              <a:chExt cx="1254" cy="923"/>
            </a:xfrm>
          </p:grpSpPr>
          <p:sp>
            <p:nvSpPr>
              <p:cNvPr id="18" name="Freeform 16">
                <a:extLst>
                  <a:ext uri="{FF2B5EF4-FFF2-40B4-BE49-F238E27FC236}">
                    <a16:creationId xmlns:a16="http://schemas.microsoft.com/office/drawing/2014/main" xmlns="" id="{D8D9CDE6-64A6-43D7-A99C-1F3A2DC3EC9E}"/>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xmlns="" id="{1B86ECE0-A5F3-4539-AD5A-EC77CAB66CF7}"/>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5 w 323"/>
                  <a:gd name="T13" fmla="*/ 18 h 162"/>
                  <a:gd name="T14" fmla="*/ 241 w 323"/>
                  <a:gd name="T15" fmla="*/ 54 h 162"/>
                  <a:gd name="T16" fmla="*/ 289 w 323"/>
                  <a:gd name="T17" fmla="*/ 90 h 162"/>
                  <a:gd name="T18" fmla="*/ 319 w 323"/>
                  <a:gd name="T19" fmla="*/ 114 h 162"/>
                  <a:gd name="T20" fmla="*/ 325 w 323"/>
                  <a:gd name="T21" fmla="*/ 126 h 162"/>
                  <a:gd name="T22" fmla="*/ 325 w 323"/>
                  <a:gd name="T23" fmla="*/ 126 h 162"/>
                  <a:gd name="T24" fmla="*/ 223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xmlns="" id="{B4C99573-305D-4B1C-A37F-48D53BBC74EC}"/>
                  </a:ext>
                </a:extLst>
              </p:cNvPr>
              <p:cNvSpPr>
                <a:spLocks noEditPoints="1"/>
              </p:cNvSpPr>
              <p:nvPr/>
            </p:nvSpPr>
            <p:spPr bwMode="hidden">
              <a:xfrm>
                <a:off x="192" y="2284"/>
                <a:ext cx="1254" cy="923"/>
              </a:xfrm>
              <a:custGeom>
                <a:avLst/>
                <a:gdLst>
                  <a:gd name="T0" fmla="*/ 1174 w 1250"/>
                  <a:gd name="T1" fmla="*/ 641 h 923"/>
                  <a:gd name="T2" fmla="*/ 1174 w 1250"/>
                  <a:gd name="T3" fmla="*/ 473 h 923"/>
                  <a:gd name="T4" fmla="*/ 1144 w 1250"/>
                  <a:gd name="T5" fmla="*/ 384 h 923"/>
                  <a:gd name="T6" fmla="*/ 1120 w 1250"/>
                  <a:gd name="T7" fmla="*/ 288 h 923"/>
                  <a:gd name="T8" fmla="*/ 1059 w 1250"/>
                  <a:gd name="T9" fmla="*/ 174 h 923"/>
                  <a:gd name="T10" fmla="*/ 987 w 1250"/>
                  <a:gd name="T11" fmla="*/ 96 h 923"/>
                  <a:gd name="T12" fmla="*/ 969 w 1250"/>
                  <a:gd name="T13" fmla="*/ 72 h 923"/>
                  <a:gd name="T14" fmla="*/ 897 w 1250"/>
                  <a:gd name="T15" fmla="*/ 18 h 923"/>
                  <a:gd name="T16" fmla="*/ 825 w 1250"/>
                  <a:gd name="T17" fmla="*/ 6 h 923"/>
                  <a:gd name="T18" fmla="*/ 716 w 1250"/>
                  <a:gd name="T19" fmla="*/ 24 h 923"/>
                  <a:gd name="T20" fmla="*/ 668 w 1250"/>
                  <a:gd name="T21" fmla="*/ 42 h 923"/>
                  <a:gd name="T22" fmla="*/ 572 w 1250"/>
                  <a:gd name="T23" fmla="*/ 120 h 923"/>
                  <a:gd name="T24" fmla="*/ 536 w 1250"/>
                  <a:gd name="T25" fmla="*/ 228 h 923"/>
                  <a:gd name="T26" fmla="*/ 513 w 1250"/>
                  <a:gd name="T27" fmla="*/ 348 h 923"/>
                  <a:gd name="T28" fmla="*/ 433 w 1250"/>
                  <a:gd name="T29" fmla="*/ 479 h 923"/>
                  <a:gd name="T30" fmla="*/ 415 w 1250"/>
                  <a:gd name="T31" fmla="*/ 539 h 923"/>
                  <a:gd name="T32" fmla="*/ 355 w 1250"/>
                  <a:gd name="T33" fmla="*/ 599 h 923"/>
                  <a:gd name="T34" fmla="*/ 307 w 1250"/>
                  <a:gd name="T35" fmla="*/ 629 h 923"/>
                  <a:gd name="T36" fmla="*/ 295 w 1250"/>
                  <a:gd name="T37" fmla="*/ 635 h 923"/>
                  <a:gd name="T38" fmla="*/ 259 w 1250"/>
                  <a:gd name="T39" fmla="*/ 677 h 923"/>
                  <a:gd name="T40" fmla="*/ 150 w 1250"/>
                  <a:gd name="T41" fmla="*/ 797 h 923"/>
                  <a:gd name="T42" fmla="*/ 54 w 1250"/>
                  <a:gd name="T43" fmla="*/ 839 h 923"/>
                  <a:gd name="T44" fmla="*/ 156 w 1250"/>
                  <a:gd name="T45" fmla="*/ 905 h 923"/>
                  <a:gd name="T46" fmla="*/ 242 w 1250"/>
                  <a:gd name="T47" fmla="*/ 869 h 923"/>
                  <a:gd name="T48" fmla="*/ 644 w 1250"/>
                  <a:gd name="T49" fmla="*/ 827 h 923"/>
                  <a:gd name="T50" fmla="*/ 704 w 1250"/>
                  <a:gd name="T51" fmla="*/ 725 h 923"/>
                  <a:gd name="T52" fmla="*/ 698 w 1250"/>
                  <a:gd name="T53" fmla="*/ 611 h 923"/>
                  <a:gd name="T54" fmla="*/ 782 w 1250"/>
                  <a:gd name="T55" fmla="*/ 551 h 923"/>
                  <a:gd name="T56" fmla="*/ 885 w 1250"/>
                  <a:gd name="T57" fmla="*/ 449 h 923"/>
                  <a:gd name="T58" fmla="*/ 915 w 1250"/>
                  <a:gd name="T59" fmla="*/ 414 h 923"/>
                  <a:gd name="T60" fmla="*/ 981 w 1250"/>
                  <a:gd name="T61" fmla="*/ 318 h 923"/>
                  <a:gd name="T62" fmla="*/ 1029 w 1250"/>
                  <a:gd name="T63" fmla="*/ 336 h 923"/>
                  <a:gd name="T64" fmla="*/ 1126 w 1250"/>
                  <a:gd name="T65" fmla="*/ 617 h 923"/>
                  <a:gd name="T66" fmla="*/ 1120 w 1250"/>
                  <a:gd name="T67" fmla="*/ 689 h 923"/>
                  <a:gd name="T68" fmla="*/ 1156 w 1250"/>
                  <a:gd name="T69" fmla="*/ 749 h 923"/>
                  <a:gd name="T70" fmla="*/ 1210 w 1250"/>
                  <a:gd name="T71" fmla="*/ 713 h 923"/>
                  <a:gd name="T72" fmla="*/ 1246 w 1250"/>
                  <a:gd name="T73" fmla="*/ 749 h 923"/>
                  <a:gd name="T74" fmla="*/ 1258 w 1250"/>
                  <a:gd name="T75" fmla="*/ 743 h 923"/>
                  <a:gd name="T76" fmla="*/ 698 w 1250"/>
                  <a:gd name="T77" fmla="*/ 264 h 923"/>
                  <a:gd name="T78" fmla="*/ 790 w 1250"/>
                  <a:gd name="T79" fmla="*/ 372 h 923"/>
                  <a:gd name="T80" fmla="*/ 770 w 1250"/>
                  <a:gd name="T81" fmla="*/ 443 h 923"/>
                  <a:gd name="T82" fmla="*/ 710 w 1250"/>
                  <a:gd name="T83" fmla="*/ 515 h 923"/>
                  <a:gd name="T84" fmla="*/ 662 w 1250"/>
                  <a:gd name="T85" fmla="*/ 569 h 923"/>
                  <a:gd name="T86" fmla="*/ 620 w 1250"/>
                  <a:gd name="T87" fmla="*/ 593 h 923"/>
                  <a:gd name="T88" fmla="*/ 578 w 1250"/>
                  <a:gd name="T89" fmla="*/ 617 h 923"/>
                  <a:gd name="T90" fmla="*/ 566 w 1250"/>
                  <a:gd name="T91" fmla="*/ 707 h 923"/>
                  <a:gd name="T92" fmla="*/ 355 w 1250"/>
                  <a:gd name="T93" fmla="*/ 755 h 923"/>
                  <a:gd name="T94" fmla="*/ 391 w 1250"/>
                  <a:gd name="T95" fmla="*/ 641 h 923"/>
                  <a:gd name="T96" fmla="*/ 427 w 1250"/>
                  <a:gd name="T97" fmla="*/ 647 h 923"/>
                  <a:gd name="T98" fmla="*/ 445 w 1250"/>
                  <a:gd name="T99" fmla="*/ 617 h 923"/>
                  <a:gd name="T100" fmla="*/ 572 w 1250"/>
                  <a:gd name="T101" fmla="*/ 515 h 923"/>
                  <a:gd name="T102" fmla="*/ 620 w 1250"/>
                  <a:gd name="T103" fmla="*/ 473 h 923"/>
                  <a:gd name="T104" fmla="*/ 644 w 1250"/>
                  <a:gd name="T105" fmla="*/ 396 h 923"/>
                  <a:gd name="T106" fmla="*/ 644 w 1250"/>
                  <a:gd name="T107" fmla="*/ 378 h 923"/>
                  <a:gd name="T108" fmla="*/ 668 w 1250"/>
                  <a:gd name="T109" fmla="*/ 270 h 923"/>
                  <a:gd name="T110" fmla="*/ 686 w 1250"/>
                  <a:gd name="T111" fmla="*/ 192 h 923"/>
                  <a:gd name="T112" fmla="*/ 698 w 1250"/>
                  <a:gd name="T113" fmla="*/ 264 h 923"/>
                  <a:gd name="T114" fmla="*/ 536 w 1250"/>
                  <a:gd name="T115" fmla="*/ 455 h 923"/>
                  <a:gd name="T116" fmla="*/ 638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xmlns="" id="{FAE14540-2760-4EBE-A6E3-E24F2DF0C89B}"/>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xmlns="" id="{59D4D6D7-48AB-4893-877D-BFBF307878C5}"/>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xmlns="" id="{A63E240B-0A77-4365-A19D-C0A913B64400}"/>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xmlns="" id="{1E94990B-0ABA-44C1-B2FF-465A9240FEF9}"/>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a:extLst>
                  <a:ext uri="{FF2B5EF4-FFF2-40B4-BE49-F238E27FC236}">
                    <a16:creationId xmlns:a16="http://schemas.microsoft.com/office/drawing/2014/main" xmlns="" id="{A0105B76-E6B1-4579-B938-F0ACA1AAFEF1}"/>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a:extLst>
                  <a:ext uri="{FF2B5EF4-FFF2-40B4-BE49-F238E27FC236}">
                    <a16:creationId xmlns:a16="http://schemas.microsoft.com/office/drawing/2014/main" xmlns="" id="{94CF7D1F-FB48-4E57-B884-F1141DC25AB9}"/>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a:extLst>
                  <a:ext uri="{FF2B5EF4-FFF2-40B4-BE49-F238E27FC236}">
                    <a16:creationId xmlns:a16="http://schemas.microsoft.com/office/drawing/2014/main" xmlns="" id="{E28DCBA3-E7B4-43B7-98CB-FD94A8CDD64E}"/>
                  </a:ext>
                </a:extLst>
              </p:cNvPr>
              <p:cNvSpPr>
                <a:spLocks/>
              </p:cNvSpPr>
              <p:nvPr/>
            </p:nvSpPr>
            <p:spPr bwMode="hidden">
              <a:xfrm>
                <a:off x="737" y="2763"/>
                <a:ext cx="73" cy="54"/>
              </a:xfrm>
              <a:custGeom>
                <a:avLst/>
                <a:gdLst>
                  <a:gd name="T0" fmla="*/ 24 w 72"/>
                  <a:gd name="T1" fmla="*/ 36 h 54"/>
                  <a:gd name="T2" fmla="*/ 50 w 72"/>
                  <a:gd name="T3" fmla="*/ 24 h 54"/>
                  <a:gd name="T4" fmla="*/ 62 w 72"/>
                  <a:gd name="T5" fmla="*/ 12 h 54"/>
                  <a:gd name="T6" fmla="*/ 68 w 72"/>
                  <a:gd name="T7" fmla="*/ 6 h 54"/>
                  <a:gd name="T8" fmla="*/ 74 w 72"/>
                  <a:gd name="T9" fmla="*/ 0 h 54"/>
                  <a:gd name="T10" fmla="*/ 44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xmlns="" id="{D55FF154-F717-46BB-97F7-EEADB144C61A}"/>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a:extLst>
                  <a:ext uri="{FF2B5EF4-FFF2-40B4-BE49-F238E27FC236}">
                    <a16:creationId xmlns:a16="http://schemas.microsoft.com/office/drawing/2014/main" xmlns="" id="{585983C0-5EB5-4B57-9EE2-A5AB9513E4F1}"/>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a:extLst>
                  <a:ext uri="{FF2B5EF4-FFF2-40B4-BE49-F238E27FC236}">
                    <a16:creationId xmlns:a16="http://schemas.microsoft.com/office/drawing/2014/main" xmlns="" id="{E9EBEBD0-D1F2-4931-8764-D86560B16B78}"/>
                  </a:ext>
                </a:extLst>
              </p:cNvPr>
              <p:cNvSpPr>
                <a:spLocks/>
              </p:cNvSpPr>
              <p:nvPr/>
            </p:nvSpPr>
            <p:spPr bwMode="hidden">
              <a:xfrm>
                <a:off x="437" y="3027"/>
                <a:ext cx="288" cy="84"/>
              </a:xfrm>
              <a:custGeom>
                <a:avLst/>
                <a:gdLst>
                  <a:gd name="T0" fmla="*/ 289 w 287"/>
                  <a:gd name="T1" fmla="*/ 0 h 84"/>
                  <a:gd name="T2" fmla="*/ 0 w 287"/>
                  <a:gd name="T3" fmla="*/ 84 h 84"/>
                  <a:gd name="T4" fmla="*/ 170 w 287"/>
                  <a:gd name="T5" fmla="*/ 36 h 84"/>
                  <a:gd name="T6" fmla="*/ 114 w 287"/>
                  <a:gd name="T7" fmla="*/ 60 h 84"/>
                  <a:gd name="T8" fmla="*/ 278 w 287"/>
                  <a:gd name="T9" fmla="*/ 18 h 84"/>
                  <a:gd name="T10" fmla="*/ 289 w 287"/>
                  <a:gd name="T11" fmla="*/ 0 h 84"/>
                  <a:gd name="T12" fmla="*/ 289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xmlns="" id="{214BE130-6821-4646-BEB7-F7F93038CF98}"/>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a:extLst>
                  <a:ext uri="{FF2B5EF4-FFF2-40B4-BE49-F238E27FC236}">
                    <a16:creationId xmlns:a16="http://schemas.microsoft.com/office/drawing/2014/main" xmlns="" id="{92952104-E05A-453C-9A43-6DD9AB68F867}"/>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xmlns="" id="{C308E499-DA56-409C-B3B7-32841C29FA75}"/>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a:extLst>
                  <a:ext uri="{FF2B5EF4-FFF2-40B4-BE49-F238E27FC236}">
                    <a16:creationId xmlns:a16="http://schemas.microsoft.com/office/drawing/2014/main" xmlns="" id="{09FED269-819A-4AFD-81AD-52891306AB57}"/>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a:extLst>
                  <a:ext uri="{FF2B5EF4-FFF2-40B4-BE49-F238E27FC236}">
                    <a16:creationId xmlns:a16="http://schemas.microsoft.com/office/drawing/2014/main" xmlns="" id="{FE2AC34B-41CF-436A-8F5C-80266E7ADD8E}"/>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a:extLst>
                  <a:ext uri="{FF2B5EF4-FFF2-40B4-BE49-F238E27FC236}">
                    <a16:creationId xmlns:a16="http://schemas.microsoft.com/office/drawing/2014/main" xmlns="" id="{35F84A8B-2179-4E1D-A2E9-8C3AA00AB419}"/>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a:extLst>
                  <a:ext uri="{FF2B5EF4-FFF2-40B4-BE49-F238E27FC236}">
                    <a16:creationId xmlns:a16="http://schemas.microsoft.com/office/drawing/2014/main" xmlns="" id="{E501A0E8-27E0-4ADD-8DD0-E228143EC57C}"/>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a:extLst>
                  <a:ext uri="{FF2B5EF4-FFF2-40B4-BE49-F238E27FC236}">
                    <a16:creationId xmlns:a16="http://schemas.microsoft.com/office/drawing/2014/main" xmlns="" id="{270A4627-8780-4BCB-ABE3-71387E7407BE}"/>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7">
                <a:extLst>
                  <a:ext uri="{FF2B5EF4-FFF2-40B4-BE49-F238E27FC236}">
                    <a16:creationId xmlns:a16="http://schemas.microsoft.com/office/drawing/2014/main" xmlns="" id="{3B57EEC1-746B-4771-A54C-DA2B71283E2C}"/>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8">
                <a:extLst>
                  <a:ext uri="{FF2B5EF4-FFF2-40B4-BE49-F238E27FC236}">
                    <a16:creationId xmlns:a16="http://schemas.microsoft.com/office/drawing/2014/main" xmlns="" id="{511771D4-AA49-44EB-A1F6-38C7E33708BA}"/>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9">
                <a:extLst>
                  <a:ext uri="{FF2B5EF4-FFF2-40B4-BE49-F238E27FC236}">
                    <a16:creationId xmlns:a16="http://schemas.microsoft.com/office/drawing/2014/main" xmlns="" id="{106099F2-3AB9-41AF-84B8-3404EA80E471}"/>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0">
                <a:extLst>
                  <a:ext uri="{FF2B5EF4-FFF2-40B4-BE49-F238E27FC236}">
                    <a16:creationId xmlns:a16="http://schemas.microsoft.com/office/drawing/2014/main" xmlns="" id="{86204A4A-ADD7-4C3E-9F51-5836E9E7DC16}"/>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049"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4305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3">
            <a:extLst>
              <a:ext uri="{FF2B5EF4-FFF2-40B4-BE49-F238E27FC236}">
                <a16:creationId xmlns:a16="http://schemas.microsoft.com/office/drawing/2014/main" xmlns="" id="{AFBEA38D-29C4-47D4-B318-12EA600D1443}"/>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a:extLst>
              <a:ext uri="{FF2B5EF4-FFF2-40B4-BE49-F238E27FC236}">
                <a16:creationId xmlns:a16="http://schemas.microsoft.com/office/drawing/2014/main" xmlns="" id="{68BD8545-DC0C-455A-87B7-69BA1647FC3E}"/>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xmlns="" id="{E4953C64-3CEF-4CCB-9000-79BCE5E0FD62}"/>
              </a:ext>
            </a:extLst>
          </p:cNvPr>
          <p:cNvSpPr>
            <a:spLocks noGrp="1" noChangeArrowheads="1"/>
          </p:cNvSpPr>
          <p:nvPr>
            <p:ph type="sldNum" sz="quarter" idx="12"/>
          </p:nvPr>
        </p:nvSpPr>
        <p:spPr>
          <a:xfrm>
            <a:off x="6553200" y="6245225"/>
            <a:ext cx="2133600" cy="476250"/>
          </a:xfrm>
        </p:spPr>
        <p:txBody>
          <a:bodyPr/>
          <a:lstStyle>
            <a:lvl1pPr>
              <a:defRPr/>
            </a:lvl1pPr>
          </a:lstStyle>
          <a:p>
            <a:pPr>
              <a:defRPr/>
            </a:pPr>
            <a:fld id="{2CB910D2-2138-4B08-882C-D28AF85C1B11}" type="slidenum">
              <a:rPr lang="en-US" altLang="en-US"/>
              <a:pPr>
                <a:defRPr/>
              </a:pPr>
              <a:t>‹#›</a:t>
            </a:fld>
            <a:endParaRPr lang="en-US" altLang="en-US"/>
          </a:p>
        </p:txBody>
      </p:sp>
    </p:spTree>
    <p:extLst>
      <p:ext uri="{BB962C8B-B14F-4D97-AF65-F5344CB8AC3E}">
        <p14:creationId xmlns:p14="http://schemas.microsoft.com/office/powerpoint/2010/main" val="248222683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xmlns="" id="{84C85DCC-78A2-4B04-8026-0BE5316D06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xmlns="" id="{43585AEF-5E0A-4F97-9274-7AE5E1F7E9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xmlns="" id="{4BD9DD88-B092-471F-97C5-586D50AB0B9D}"/>
              </a:ext>
            </a:extLst>
          </p:cNvPr>
          <p:cNvSpPr>
            <a:spLocks noGrp="1" noChangeArrowheads="1"/>
          </p:cNvSpPr>
          <p:nvPr>
            <p:ph type="sldNum" sz="quarter" idx="12"/>
          </p:nvPr>
        </p:nvSpPr>
        <p:spPr>
          <a:ln/>
        </p:spPr>
        <p:txBody>
          <a:bodyPr/>
          <a:lstStyle>
            <a:lvl1pPr>
              <a:defRPr/>
            </a:lvl1pPr>
          </a:lstStyle>
          <a:p>
            <a:pPr>
              <a:defRPr/>
            </a:pPr>
            <a:fld id="{44BEAC8A-478C-4D9D-B105-CAA94FB487F6}" type="slidenum">
              <a:rPr lang="en-US" altLang="en-US"/>
              <a:pPr>
                <a:defRPr/>
              </a:pPr>
              <a:t>‹#›</a:t>
            </a:fld>
            <a:endParaRPr lang="en-US" altLang="en-US"/>
          </a:p>
        </p:txBody>
      </p:sp>
    </p:spTree>
    <p:extLst>
      <p:ext uri="{BB962C8B-B14F-4D97-AF65-F5344CB8AC3E}">
        <p14:creationId xmlns:p14="http://schemas.microsoft.com/office/powerpoint/2010/main" val="63051081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xmlns="" id="{F23411D0-06B2-4A40-ADEE-59FC3A636B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xmlns="" id="{F5D369BC-ACED-4BEA-B2DA-0B5810C487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xmlns="" id="{C64779E0-2261-4B9D-8F4D-673B402EDD2F}"/>
              </a:ext>
            </a:extLst>
          </p:cNvPr>
          <p:cNvSpPr>
            <a:spLocks noGrp="1" noChangeArrowheads="1"/>
          </p:cNvSpPr>
          <p:nvPr>
            <p:ph type="sldNum" sz="quarter" idx="12"/>
          </p:nvPr>
        </p:nvSpPr>
        <p:spPr>
          <a:ln/>
        </p:spPr>
        <p:txBody>
          <a:bodyPr/>
          <a:lstStyle>
            <a:lvl1pPr>
              <a:defRPr/>
            </a:lvl1pPr>
          </a:lstStyle>
          <a:p>
            <a:pPr>
              <a:defRPr/>
            </a:pPr>
            <a:fld id="{C12718A7-B41D-4561-9029-E2C9A3AC787B}" type="slidenum">
              <a:rPr lang="en-US" altLang="en-US"/>
              <a:pPr>
                <a:defRPr/>
              </a:pPr>
              <a:t>‹#›</a:t>
            </a:fld>
            <a:endParaRPr lang="en-US" altLang="en-US"/>
          </a:p>
        </p:txBody>
      </p:sp>
    </p:spTree>
    <p:extLst>
      <p:ext uri="{BB962C8B-B14F-4D97-AF65-F5344CB8AC3E}">
        <p14:creationId xmlns:p14="http://schemas.microsoft.com/office/powerpoint/2010/main" val="402073615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xmlns="" id="{9322FACD-41A5-4201-9974-BE696227A6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xmlns="" id="{18F55BEB-828C-48E7-B0C5-3E0CA55700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xmlns="" id="{A3249BFE-4674-420D-9CD9-6F720396CB6B}"/>
              </a:ext>
            </a:extLst>
          </p:cNvPr>
          <p:cNvSpPr>
            <a:spLocks noGrp="1" noChangeArrowheads="1"/>
          </p:cNvSpPr>
          <p:nvPr>
            <p:ph type="sldNum" sz="quarter" idx="12"/>
          </p:nvPr>
        </p:nvSpPr>
        <p:spPr>
          <a:ln/>
        </p:spPr>
        <p:txBody>
          <a:bodyPr/>
          <a:lstStyle>
            <a:lvl1pPr>
              <a:defRPr/>
            </a:lvl1pPr>
          </a:lstStyle>
          <a:p>
            <a:pPr>
              <a:defRPr/>
            </a:pPr>
            <a:fld id="{DE8FB84C-20BD-44E2-BCA0-EEBC267330B3}" type="slidenum">
              <a:rPr lang="en-US" altLang="en-US"/>
              <a:pPr>
                <a:defRPr/>
              </a:pPr>
              <a:t>‹#›</a:t>
            </a:fld>
            <a:endParaRPr lang="en-US" altLang="en-US"/>
          </a:p>
        </p:txBody>
      </p:sp>
    </p:spTree>
    <p:extLst>
      <p:ext uri="{BB962C8B-B14F-4D97-AF65-F5344CB8AC3E}">
        <p14:creationId xmlns:p14="http://schemas.microsoft.com/office/powerpoint/2010/main" val="296150381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xmlns="" id="{4F138232-44A0-4C3F-8216-32FAC30E59D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4">
            <a:extLst>
              <a:ext uri="{FF2B5EF4-FFF2-40B4-BE49-F238E27FC236}">
                <a16:creationId xmlns:a16="http://schemas.microsoft.com/office/drawing/2014/main" xmlns="" id="{D406367B-3A25-4A4C-BA6F-6EC8E563C7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5">
            <a:extLst>
              <a:ext uri="{FF2B5EF4-FFF2-40B4-BE49-F238E27FC236}">
                <a16:creationId xmlns:a16="http://schemas.microsoft.com/office/drawing/2014/main" xmlns="" id="{AFAE1FA2-2880-4484-BD69-A6314991C9FD}"/>
              </a:ext>
            </a:extLst>
          </p:cNvPr>
          <p:cNvSpPr>
            <a:spLocks noGrp="1" noChangeArrowheads="1"/>
          </p:cNvSpPr>
          <p:nvPr>
            <p:ph type="sldNum" sz="quarter" idx="12"/>
          </p:nvPr>
        </p:nvSpPr>
        <p:spPr>
          <a:ln/>
        </p:spPr>
        <p:txBody>
          <a:bodyPr/>
          <a:lstStyle>
            <a:lvl1pPr>
              <a:defRPr/>
            </a:lvl1pPr>
          </a:lstStyle>
          <a:p>
            <a:pPr>
              <a:defRPr/>
            </a:pPr>
            <a:fld id="{96CAE24C-FD08-4DB8-B1E4-32456974509A}" type="slidenum">
              <a:rPr lang="en-US" altLang="en-US"/>
              <a:pPr>
                <a:defRPr/>
              </a:pPr>
              <a:t>‹#›</a:t>
            </a:fld>
            <a:endParaRPr lang="en-US" altLang="en-US"/>
          </a:p>
        </p:txBody>
      </p:sp>
    </p:spTree>
    <p:extLst>
      <p:ext uri="{BB962C8B-B14F-4D97-AF65-F5344CB8AC3E}">
        <p14:creationId xmlns:p14="http://schemas.microsoft.com/office/powerpoint/2010/main" val="2261124057"/>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xmlns="" id="{59D368D4-CFCE-4544-8049-2E9ADA2889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4">
            <a:extLst>
              <a:ext uri="{FF2B5EF4-FFF2-40B4-BE49-F238E27FC236}">
                <a16:creationId xmlns:a16="http://schemas.microsoft.com/office/drawing/2014/main" xmlns="" id="{3B726CFA-EE34-4682-814E-2D57415339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xmlns="" id="{67221F4C-CE25-4862-9DF4-B74097195DD5}"/>
              </a:ext>
            </a:extLst>
          </p:cNvPr>
          <p:cNvSpPr>
            <a:spLocks noGrp="1" noChangeArrowheads="1"/>
          </p:cNvSpPr>
          <p:nvPr>
            <p:ph type="sldNum" sz="quarter" idx="12"/>
          </p:nvPr>
        </p:nvSpPr>
        <p:spPr>
          <a:ln/>
        </p:spPr>
        <p:txBody>
          <a:bodyPr/>
          <a:lstStyle>
            <a:lvl1pPr>
              <a:defRPr/>
            </a:lvl1pPr>
          </a:lstStyle>
          <a:p>
            <a:pPr>
              <a:defRPr/>
            </a:pPr>
            <a:fld id="{6D5AC332-0227-4599-AB86-E3D115CAE314}" type="slidenum">
              <a:rPr lang="en-US" altLang="en-US"/>
              <a:pPr>
                <a:defRPr/>
              </a:pPr>
              <a:t>‹#›</a:t>
            </a:fld>
            <a:endParaRPr lang="en-US" altLang="en-US"/>
          </a:p>
        </p:txBody>
      </p:sp>
    </p:spTree>
    <p:extLst>
      <p:ext uri="{BB962C8B-B14F-4D97-AF65-F5344CB8AC3E}">
        <p14:creationId xmlns:p14="http://schemas.microsoft.com/office/powerpoint/2010/main" val="170799566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xmlns="" id="{B5D0CFD3-57E2-45AF-BD98-68C527C28AD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4">
            <a:extLst>
              <a:ext uri="{FF2B5EF4-FFF2-40B4-BE49-F238E27FC236}">
                <a16:creationId xmlns:a16="http://schemas.microsoft.com/office/drawing/2014/main" xmlns="" id="{897BCC77-3984-4AFB-9E27-1A30E77C73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xmlns="" id="{FF70A528-B28C-4ED1-8F12-1212C0BEF6D3}"/>
              </a:ext>
            </a:extLst>
          </p:cNvPr>
          <p:cNvSpPr>
            <a:spLocks noGrp="1" noChangeArrowheads="1"/>
          </p:cNvSpPr>
          <p:nvPr>
            <p:ph type="sldNum" sz="quarter" idx="12"/>
          </p:nvPr>
        </p:nvSpPr>
        <p:spPr>
          <a:ln/>
        </p:spPr>
        <p:txBody>
          <a:bodyPr/>
          <a:lstStyle>
            <a:lvl1pPr>
              <a:defRPr/>
            </a:lvl1pPr>
          </a:lstStyle>
          <a:p>
            <a:pPr>
              <a:defRPr/>
            </a:pPr>
            <a:fld id="{74EEDD16-01D4-4740-B1E0-1922A046246E}" type="slidenum">
              <a:rPr lang="en-US" altLang="en-US"/>
              <a:pPr>
                <a:defRPr/>
              </a:pPr>
              <a:t>‹#›</a:t>
            </a:fld>
            <a:endParaRPr lang="en-US" altLang="en-US"/>
          </a:p>
        </p:txBody>
      </p:sp>
    </p:spTree>
    <p:extLst>
      <p:ext uri="{BB962C8B-B14F-4D97-AF65-F5344CB8AC3E}">
        <p14:creationId xmlns:p14="http://schemas.microsoft.com/office/powerpoint/2010/main" val="342063085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xmlns="" id="{60A8D387-89D9-4DA0-BC0B-E41666F6B3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xmlns="" id="{9D0F5EB1-C18D-4606-B606-5948CB4853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xmlns="" id="{BF7897BE-6C11-4552-AE64-6B9C82B518E8}"/>
              </a:ext>
            </a:extLst>
          </p:cNvPr>
          <p:cNvSpPr>
            <a:spLocks noGrp="1" noChangeArrowheads="1"/>
          </p:cNvSpPr>
          <p:nvPr>
            <p:ph type="sldNum" sz="quarter" idx="12"/>
          </p:nvPr>
        </p:nvSpPr>
        <p:spPr>
          <a:ln/>
        </p:spPr>
        <p:txBody>
          <a:bodyPr/>
          <a:lstStyle>
            <a:lvl1pPr>
              <a:defRPr/>
            </a:lvl1pPr>
          </a:lstStyle>
          <a:p>
            <a:pPr>
              <a:defRPr/>
            </a:pPr>
            <a:fld id="{789EBC13-99B8-48AB-9A12-05F2947F882C}" type="slidenum">
              <a:rPr lang="en-US" altLang="en-US"/>
              <a:pPr>
                <a:defRPr/>
              </a:pPr>
              <a:t>‹#›</a:t>
            </a:fld>
            <a:endParaRPr lang="en-US" altLang="en-US"/>
          </a:p>
        </p:txBody>
      </p:sp>
    </p:spTree>
    <p:extLst>
      <p:ext uri="{BB962C8B-B14F-4D97-AF65-F5344CB8AC3E}">
        <p14:creationId xmlns:p14="http://schemas.microsoft.com/office/powerpoint/2010/main" val="416781762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4F07F4B9-5051-4B2D-8992-1CE6B85294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8BABC113-4267-4D0F-9ACD-B0369F0F34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8C0A76CC-ABEB-4960-A2DA-ED3A3A301A7D}"/>
              </a:ext>
            </a:extLst>
          </p:cNvPr>
          <p:cNvSpPr>
            <a:spLocks noGrp="1" noChangeArrowheads="1"/>
          </p:cNvSpPr>
          <p:nvPr>
            <p:ph type="sldNum" sz="quarter" idx="12"/>
          </p:nvPr>
        </p:nvSpPr>
        <p:spPr>
          <a:ln/>
        </p:spPr>
        <p:txBody>
          <a:bodyPr/>
          <a:lstStyle>
            <a:lvl1pPr>
              <a:defRPr/>
            </a:lvl1pPr>
          </a:lstStyle>
          <a:p>
            <a:pPr>
              <a:defRPr/>
            </a:pPr>
            <a:fld id="{9001F821-ABA6-4670-B98B-0C69283850A9}" type="slidenum">
              <a:rPr lang="en-US" altLang="en-US"/>
              <a:pPr>
                <a:defRPr/>
              </a:pPr>
              <a:t>‹#›</a:t>
            </a:fld>
            <a:endParaRPr lang="en-US" altLang="en-US"/>
          </a:p>
        </p:txBody>
      </p:sp>
    </p:spTree>
    <p:extLst>
      <p:ext uri="{BB962C8B-B14F-4D97-AF65-F5344CB8AC3E}">
        <p14:creationId xmlns:p14="http://schemas.microsoft.com/office/powerpoint/2010/main" val="2657298311"/>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xmlns="" id="{C4308568-6624-49FD-866F-223E102F7E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xmlns="" id="{132AF6D4-70ED-43D6-9866-5F270EFD57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xmlns="" id="{281050E3-F947-4174-9CB5-221949436403}"/>
              </a:ext>
            </a:extLst>
          </p:cNvPr>
          <p:cNvSpPr>
            <a:spLocks noGrp="1" noChangeArrowheads="1"/>
          </p:cNvSpPr>
          <p:nvPr>
            <p:ph type="sldNum" sz="quarter" idx="12"/>
          </p:nvPr>
        </p:nvSpPr>
        <p:spPr>
          <a:ln/>
        </p:spPr>
        <p:txBody>
          <a:bodyPr/>
          <a:lstStyle>
            <a:lvl1pPr>
              <a:defRPr/>
            </a:lvl1pPr>
          </a:lstStyle>
          <a:p>
            <a:pPr>
              <a:defRPr/>
            </a:pPr>
            <a:fld id="{C57C5D0B-5227-46BF-9E38-FDBEDD802729}" type="slidenum">
              <a:rPr lang="en-US" altLang="en-US"/>
              <a:pPr>
                <a:defRPr/>
              </a:pPr>
              <a:t>‹#›</a:t>
            </a:fld>
            <a:endParaRPr lang="en-US" altLang="en-US"/>
          </a:p>
        </p:txBody>
      </p:sp>
    </p:spTree>
    <p:extLst>
      <p:ext uri="{BB962C8B-B14F-4D97-AF65-F5344CB8AC3E}">
        <p14:creationId xmlns:p14="http://schemas.microsoft.com/office/powerpoint/2010/main" val="195311157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xmlns="" id="{DD423ABF-AAA4-4D4C-8C92-1FE278CBD7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xmlns="" id="{D2D5E323-93C5-4C55-86E9-0F8728809A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xmlns="" id="{B92E7476-D020-4153-99D9-58468717A1E1}"/>
              </a:ext>
            </a:extLst>
          </p:cNvPr>
          <p:cNvSpPr>
            <a:spLocks noGrp="1" noChangeArrowheads="1"/>
          </p:cNvSpPr>
          <p:nvPr>
            <p:ph type="sldNum" sz="quarter" idx="12"/>
          </p:nvPr>
        </p:nvSpPr>
        <p:spPr>
          <a:ln/>
        </p:spPr>
        <p:txBody>
          <a:bodyPr/>
          <a:lstStyle>
            <a:lvl1pPr>
              <a:defRPr/>
            </a:lvl1pPr>
          </a:lstStyle>
          <a:p>
            <a:pPr>
              <a:defRPr/>
            </a:pPr>
            <a:fld id="{B2FFC8EE-AAA8-4EE0-9873-C31C6D7725FB}" type="slidenum">
              <a:rPr lang="en-US" altLang="en-US"/>
              <a:pPr>
                <a:defRPr/>
              </a:pPr>
              <a:t>‹#›</a:t>
            </a:fld>
            <a:endParaRPr lang="en-US" altLang="en-US"/>
          </a:p>
        </p:txBody>
      </p:sp>
    </p:spTree>
    <p:extLst>
      <p:ext uri="{BB962C8B-B14F-4D97-AF65-F5344CB8AC3E}">
        <p14:creationId xmlns:p14="http://schemas.microsoft.com/office/powerpoint/2010/main" val="133854710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xmlns="" id="{354069B3-F7FB-4C2B-8BFB-62B92976BB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xmlns="" id="{F2DC92F2-CE10-4610-A18A-4028114B7D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xmlns="" id="{C8B41EE7-3F76-47E1-8129-2205957A301E}"/>
              </a:ext>
            </a:extLst>
          </p:cNvPr>
          <p:cNvSpPr>
            <a:spLocks noGrp="1" noChangeArrowheads="1"/>
          </p:cNvSpPr>
          <p:nvPr>
            <p:ph type="sldNum" sz="quarter" idx="12"/>
          </p:nvPr>
        </p:nvSpPr>
        <p:spPr>
          <a:ln/>
        </p:spPr>
        <p:txBody>
          <a:bodyPr/>
          <a:lstStyle>
            <a:lvl1pPr>
              <a:defRPr/>
            </a:lvl1pPr>
          </a:lstStyle>
          <a:p>
            <a:pPr>
              <a:defRPr/>
            </a:pPr>
            <a:fld id="{C864CF40-941F-41C9-8A78-331C889E8604}" type="slidenum">
              <a:rPr lang="en-US" altLang="en-US"/>
              <a:pPr>
                <a:defRPr/>
              </a:pPr>
              <a:t>‹#›</a:t>
            </a:fld>
            <a:endParaRPr lang="en-US" altLang="en-US"/>
          </a:p>
        </p:txBody>
      </p:sp>
    </p:spTree>
    <p:extLst>
      <p:ext uri="{BB962C8B-B14F-4D97-AF65-F5344CB8AC3E}">
        <p14:creationId xmlns:p14="http://schemas.microsoft.com/office/powerpoint/2010/main" val="314370505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CD0BEBBD-EB89-4C58-979D-5C2711670A0D}"/>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xmlns="" id="{77016DB0-3958-4BD2-925F-B4107669911F}"/>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xmlns="" id="{FAE0C818-240E-4F14-B518-3EA3D88BBC22}"/>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5">
                <a:extLst>
                  <a:ext uri="{FF2B5EF4-FFF2-40B4-BE49-F238E27FC236}">
                    <a16:creationId xmlns:a16="http://schemas.microsoft.com/office/drawing/2014/main" xmlns="" id="{E0293D70-5E57-4CB2-B92A-4BBDD4A4A209}"/>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6">
                <a:extLst>
                  <a:ext uri="{FF2B5EF4-FFF2-40B4-BE49-F238E27FC236}">
                    <a16:creationId xmlns:a16="http://schemas.microsoft.com/office/drawing/2014/main" xmlns="" id="{AEC78A24-4710-4AC5-BAC7-CC25F8F3F01A}"/>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7">
                <a:extLst>
                  <a:ext uri="{FF2B5EF4-FFF2-40B4-BE49-F238E27FC236}">
                    <a16:creationId xmlns:a16="http://schemas.microsoft.com/office/drawing/2014/main" xmlns="" id="{56FCE13C-AA12-47FF-BB1C-E560E77ED867}"/>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8">
                <a:extLst>
                  <a:ext uri="{FF2B5EF4-FFF2-40B4-BE49-F238E27FC236}">
                    <a16:creationId xmlns:a16="http://schemas.microsoft.com/office/drawing/2014/main" xmlns="" id="{FA787921-E2B8-48B2-8577-34B029A0FB24}"/>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9">
                <a:extLst>
                  <a:ext uri="{FF2B5EF4-FFF2-40B4-BE49-F238E27FC236}">
                    <a16:creationId xmlns:a16="http://schemas.microsoft.com/office/drawing/2014/main" xmlns="" id="{628B3C62-73A3-4BF2-8B25-85D73D0854CC}"/>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0">
                <a:extLst>
                  <a:ext uri="{FF2B5EF4-FFF2-40B4-BE49-F238E27FC236}">
                    <a16:creationId xmlns:a16="http://schemas.microsoft.com/office/drawing/2014/main" xmlns="" id="{7BD2ADD8-5AB0-43C6-9BF3-6CA667F4D80D}"/>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1">
                <a:extLst>
                  <a:ext uri="{FF2B5EF4-FFF2-40B4-BE49-F238E27FC236}">
                    <a16:creationId xmlns:a16="http://schemas.microsoft.com/office/drawing/2014/main" xmlns="" id="{8C6724D5-1507-4F53-AD9B-80771DC3F3D5}"/>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2">
                <a:extLst>
                  <a:ext uri="{FF2B5EF4-FFF2-40B4-BE49-F238E27FC236}">
                    <a16:creationId xmlns:a16="http://schemas.microsoft.com/office/drawing/2014/main" xmlns="" id="{22C8B894-7CCA-444F-BA59-AA26F93E029E}"/>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3">
                <a:extLst>
                  <a:ext uri="{FF2B5EF4-FFF2-40B4-BE49-F238E27FC236}">
                    <a16:creationId xmlns:a16="http://schemas.microsoft.com/office/drawing/2014/main" xmlns="" id="{534C262B-AF14-44DA-9926-29EB67AF9E5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
                <a:extLst>
                  <a:ext uri="{FF2B5EF4-FFF2-40B4-BE49-F238E27FC236}">
                    <a16:creationId xmlns:a16="http://schemas.microsoft.com/office/drawing/2014/main" xmlns="" id="{B5914AC9-AE7A-4E6A-8D44-9DEF6C2F96D6}"/>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15">
                <a:extLst>
                  <a:ext uri="{FF2B5EF4-FFF2-40B4-BE49-F238E27FC236}">
                    <a16:creationId xmlns:a16="http://schemas.microsoft.com/office/drawing/2014/main" xmlns="" id="{97615E7A-EDA6-4E69-BFD7-AFC1AAC0187D}"/>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6">
                <a:extLst>
                  <a:ext uri="{FF2B5EF4-FFF2-40B4-BE49-F238E27FC236}">
                    <a16:creationId xmlns:a16="http://schemas.microsoft.com/office/drawing/2014/main" xmlns="" id="{E3743B03-5D05-4ED3-9443-CB149FD1CA41}"/>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17">
              <a:extLst>
                <a:ext uri="{FF2B5EF4-FFF2-40B4-BE49-F238E27FC236}">
                  <a16:creationId xmlns:a16="http://schemas.microsoft.com/office/drawing/2014/main" xmlns="" id="{8263C5DA-6014-465C-A05A-3C03C802CD25}"/>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xmlns="" id="{AFEEA7F9-32BE-4052-A77D-22C11C8241AF}"/>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 name="Rectangle 19">
                <a:extLst>
                  <a:ext uri="{FF2B5EF4-FFF2-40B4-BE49-F238E27FC236}">
                    <a16:creationId xmlns:a16="http://schemas.microsoft.com/office/drawing/2014/main" xmlns="" id="{AA9BF197-5691-46B1-9F07-54C7E36C348B}"/>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 name="Rectangle 20">
                <a:extLst>
                  <a:ext uri="{FF2B5EF4-FFF2-40B4-BE49-F238E27FC236}">
                    <a16:creationId xmlns:a16="http://schemas.microsoft.com/office/drawing/2014/main" xmlns="" id="{AC3489C7-16E1-4DF0-9AFC-5CEDEEE2A5FC}"/>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 name="Rectangle 21">
                <a:extLst>
                  <a:ext uri="{FF2B5EF4-FFF2-40B4-BE49-F238E27FC236}">
                    <a16:creationId xmlns:a16="http://schemas.microsoft.com/office/drawing/2014/main" xmlns="" id="{456E1CD6-FB30-4050-94CF-C2EB173BC590}"/>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 name="Rectangle 22">
                <a:extLst>
                  <a:ext uri="{FF2B5EF4-FFF2-40B4-BE49-F238E27FC236}">
                    <a16:creationId xmlns:a16="http://schemas.microsoft.com/office/drawing/2014/main" xmlns="" id="{F18CE3A8-4D0B-4DAE-9C72-65CF79DF8697}"/>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2" name="Rectangle 23">
                <a:extLst>
                  <a:ext uri="{FF2B5EF4-FFF2-40B4-BE49-F238E27FC236}">
                    <a16:creationId xmlns:a16="http://schemas.microsoft.com/office/drawing/2014/main" xmlns="" id="{06FAFFA3-0AE3-4464-9174-7A7E9914F2A0}"/>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3" name="Rectangle 24">
                <a:extLst>
                  <a:ext uri="{FF2B5EF4-FFF2-40B4-BE49-F238E27FC236}">
                    <a16:creationId xmlns:a16="http://schemas.microsoft.com/office/drawing/2014/main" xmlns="" id="{2F88E8C9-EF92-4310-963E-C3334267483F}"/>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4" name="Rectangle 25">
                <a:extLst>
                  <a:ext uri="{FF2B5EF4-FFF2-40B4-BE49-F238E27FC236}">
                    <a16:creationId xmlns:a16="http://schemas.microsoft.com/office/drawing/2014/main" xmlns="" id="{E98A4F2B-0CD9-4714-AFCA-46008B15B9CF}"/>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5" name="Rectangle 26">
                <a:extLst>
                  <a:ext uri="{FF2B5EF4-FFF2-40B4-BE49-F238E27FC236}">
                    <a16:creationId xmlns:a16="http://schemas.microsoft.com/office/drawing/2014/main" xmlns="" id="{568A03A0-23D2-4715-97E5-CF7A76529288}"/>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6" name="Rectangle 27">
                <a:extLst>
                  <a:ext uri="{FF2B5EF4-FFF2-40B4-BE49-F238E27FC236}">
                    <a16:creationId xmlns:a16="http://schemas.microsoft.com/office/drawing/2014/main" xmlns="" id="{C7A60C96-B6E4-4B08-B42C-75504E180B6A}"/>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7" name="Rectangle 28">
                <a:extLst>
                  <a:ext uri="{FF2B5EF4-FFF2-40B4-BE49-F238E27FC236}">
                    <a16:creationId xmlns:a16="http://schemas.microsoft.com/office/drawing/2014/main" xmlns="" id="{46DFDFB0-6C41-4F44-A480-0EE0212DC426}"/>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8" name="Rectangle 29">
                <a:extLst>
                  <a:ext uri="{FF2B5EF4-FFF2-40B4-BE49-F238E27FC236}">
                    <a16:creationId xmlns:a16="http://schemas.microsoft.com/office/drawing/2014/main" xmlns="" id="{E4695F03-7A81-4D37-A215-15B0AAB06EC9}"/>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9" name="Rectangle 30">
                <a:extLst>
                  <a:ext uri="{FF2B5EF4-FFF2-40B4-BE49-F238E27FC236}">
                    <a16:creationId xmlns:a16="http://schemas.microsoft.com/office/drawing/2014/main" xmlns="" id="{E667BDC5-158C-4DBD-9652-8E7FB723E4B2}"/>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20" name="Rectangle 31">
                <a:extLst>
                  <a:ext uri="{FF2B5EF4-FFF2-40B4-BE49-F238E27FC236}">
                    <a16:creationId xmlns:a16="http://schemas.microsoft.com/office/drawing/2014/main" xmlns="" id="{B17E7DFC-68DD-4C77-945E-D3C042FF10C4}"/>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21" name="Rectangle 32">
                <a:extLst>
                  <a:ext uri="{FF2B5EF4-FFF2-40B4-BE49-F238E27FC236}">
                    <a16:creationId xmlns:a16="http://schemas.microsoft.com/office/drawing/2014/main" xmlns="" id="{07B7301D-6543-446B-9E1C-1AA64EF8F369}"/>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22" name="Rectangle 33">
                <a:extLst>
                  <a:ext uri="{FF2B5EF4-FFF2-40B4-BE49-F238E27FC236}">
                    <a16:creationId xmlns:a16="http://schemas.microsoft.com/office/drawing/2014/main" xmlns="" id="{DE58FAAB-9880-45B8-A686-EA0CFA77AC3F}"/>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23" name="Rectangle 34">
                <a:extLst>
                  <a:ext uri="{FF2B5EF4-FFF2-40B4-BE49-F238E27FC236}">
                    <a16:creationId xmlns:a16="http://schemas.microsoft.com/office/drawing/2014/main" xmlns="" id="{CBA50DE7-84CB-4F66-B019-94866C42E6C1}"/>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24" name="Rectangle 35">
                <a:extLst>
                  <a:ext uri="{FF2B5EF4-FFF2-40B4-BE49-F238E27FC236}">
                    <a16:creationId xmlns:a16="http://schemas.microsoft.com/office/drawing/2014/main" xmlns="" id="{D1C7D4D1-7B0A-4023-B6BB-15F36368885D}"/>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25" name="Rectangle 36">
                <a:extLst>
                  <a:ext uri="{FF2B5EF4-FFF2-40B4-BE49-F238E27FC236}">
                    <a16:creationId xmlns:a16="http://schemas.microsoft.com/office/drawing/2014/main" xmlns="" id="{598DEC2C-9016-428A-88FE-06CB2C6ADD6A}"/>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26" name="Rectangle 37">
                <a:extLst>
                  <a:ext uri="{FF2B5EF4-FFF2-40B4-BE49-F238E27FC236}">
                    <a16:creationId xmlns:a16="http://schemas.microsoft.com/office/drawing/2014/main" xmlns="" id="{08A6A9A3-C438-4E1C-A265-AA735311FCAA}"/>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27" name="Rectangle 38">
                <a:extLst>
                  <a:ext uri="{FF2B5EF4-FFF2-40B4-BE49-F238E27FC236}">
                    <a16:creationId xmlns:a16="http://schemas.microsoft.com/office/drawing/2014/main" xmlns="" id="{FBAA361B-57F5-4734-A408-F4757352FEFF}"/>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28" name="Rectangle 39">
                <a:extLst>
                  <a:ext uri="{FF2B5EF4-FFF2-40B4-BE49-F238E27FC236}">
                    <a16:creationId xmlns:a16="http://schemas.microsoft.com/office/drawing/2014/main" xmlns="" id="{572C37F4-BFF3-4092-A715-2D5B5E75A89C}"/>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29" name="Rectangle 40">
                <a:extLst>
                  <a:ext uri="{FF2B5EF4-FFF2-40B4-BE49-F238E27FC236}">
                    <a16:creationId xmlns:a16="http://schemas.microsoft.com/office/drawing/2014/main" xmlns="" id="{7E6082EC-F19F-4E7C-B750-7C8E47FB7DAC}"/>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0" name="Rectangle 41">
                <a:extLst>
                  <a:ext uri="{FF2B5EF4-FFF2-40B4-BE49-F238E27FC236}">
                    <a16:creationId xmlns:a16="http://schemas.microsoft.com/office/drawing/2014/main" xmlns="" id="{013FD22A-8F2A-47AB-9F40-C7DFAF6AD431}"/>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1" name="Rectangle 42">
                <a:extLst>
                  <a:ext uri="{FF2B5EF4-FFF2-40B4-BE49-F238E27FC236}">
                    <a16:creationId xmlns:a16="http://schemas.microsoft.com/office/drawing/2014/main" xmlns="" id="{1A478D48-9F13-4A9D-A3B0-0FA437E6F6C0}"/>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 name="Rectangle 43">
                <a:extLst>
                  <a:ext uri="{FF2B5EF4-FFF2-40B4-BE49-F238E27FC236}">
                    <a16:creationId xmlns:a16="http://schemas.microsoft.com/office/drawing/2014/main" xmlns="" id="{7FA99A57-4940-4E4A-848E-E8FEF28FC0E6}"/>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3" name="Rectangle 44">
                <a:extLst>
                  <a:ext uri="{FF2B5EF4-FFF2-40B4-BE49-F238E27FC236}">
                    <a16:creationId xmlns:a16="http://schemas.microsoft.com/office/drawing/2014/main" xmlns="" id="{09C3A002-FA0B-41CE-9BC3-0A76A6B56B69}"/>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4" name="Rectangle 45">
                <a:extLst>
                  <a:ext uri="{FF2B5EF4-FFF2-40B4-BE49-F238E27FC236}">
                    <a16:creationId xmlns:a16="http://schemas.microsoft.com/office/drawing/2014/main" xmlns="" id="{0BD7386F-5E76-410D-A8BF-093115BF3650}"/>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5" name="Rectangle 46">
                <a:extLst>
                  <a:ext uri="{FF2B5EF4-FFF2-40B4-BE49-F238E27FC236}">
                    <a16:creationId xmlns:a16="http://schemas.microsoft.com/office/drawing/2014/main" xmlns="" id="{8CCC5DD2-7D0B-4087-83AD-7F2F2D1C1982}"/>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6" name="Rectangle 47">
                <a:extLst>
                  <a:ext uri="{FF2B5EF4-FFF2-40B4-BE49-F238E27FC236}">
                    <a16:creationId xmlns:a16="http://schemas.microsoft.com/office/drawing/2014/main" xmlns="" id="{36C04448-49E6-42EA-9765-4E267D427937}"/>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7" name="Rectangle 48">
                <a:extLst>
                  <a:ext uri="{FF2B5EF4-FFF2-40B4-BE49-F238E27FC236}">
                    <a16:creationId xmlns:a16="http://schemas.microsoft.com/office/drawing/2014/main" xmlns="" id="{A8B476CD-08B1-4394-ACC3-E55C2A44DD55}"/>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8" name="Rectangle 49">
                <a:extLst>
                  <a:ext uri="{FF2B5EF4-FFF2-40B4-BE49-F238E27FC236}">
                    <a16:creationId xmlns:a16="http://schemas.microsoft.com/office/drawing/2014/main" xmlns="" id="{0933ED41-D490-4472-8F0B-62945E71DBAC}"/>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9" name="Rectangle 50">
                <a:extLst>
                  <a:ext uri="{FF2B5EF4-FFF2-40B4-BE49-F238E27FC236}">
                    <a16:creationId xmlns:a16="http://schemas.microsoft.com/office/drawing/2014/main" xmlns="" id="{C57E7E79-477E-4E23-A31E-110D3180F23D}"/>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0" name="Rectangle 51">
                <a:extLst>
                  <a:ext uri="{FF2B5EF4-FFF2-40B4-BE49-F238E27FC236}">
                    <a16:creationId xmlns:a16="http://schemas.microsoft.com/office/drawing/2014/main" xmlns="" id="{CC717740-6F03-44C4-85AF-6226D5245209}"/>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1" name="Rectangle 52">
                <a:extLst>
                  <a:ext uri="{FF2B5EF4-FFF2-40B4-BE49-F238E27FC236}">
                    <a16:creationId xmlns:a16="http://schemas.microsoft.com/office/drawing/2014/main" xmlns="" id="{6EC2447D-B46C-4331-9E99-BE742EAFADE2}"/>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2" name="Rectangle 53">
                <a:extLst>
                  <a:ext uri="{FF2B5EF4-FFF2-40B4-BE49-F238E27FC236}">
                    <a16:creationId xmlns:a16="http://schemas.microsoft.com/office/drawing/2014/main" xmlns="" id="{CDAC8ED3-9DC3-4175-AAA1-D26B74EC2C69}"/>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3" name="Rectangle 54">
                <a:extLst>
                  <a:ext uri="{FF2B5EF4-FFF2-40B4-BE49-F238E27FC236}">
                    <a16:creationId xmlns:a16="http://schemas.microsoft.com/office/drawing/2014/main" xmlns="" id="{9BC8EAE4-F4A8-4F38-A4A6-6B40FF700F0D}"/>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4" name="Rectangle 55">
                <a:extLst>
                  <a:ext uri="{FF2B5EF4-FFF2-40B4-BE49-F238E27FC236}">
                    <a16:creationId xmlns:a16="http://schemas.microsoft.com/office/drawing/2014/main" xmlns="" id="{F14A6174-E637-4FEA-858D-98A508B71341}"/>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5" name="Rectangle 56">
                <a:extLst>
                  <a:ext uri="{FF2B5EF4-FFF2-40B4-BE49-F238E27FC236}">
                    <a16:creationId xmlns:a16="http://schemas.microsoft.com/office/drawing/2014/main" xmlns="" id="{710405B0-E2E9-41B7-8AAC-6573C92296D2}"/>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6" name="Rectangle 57">
                <a:extLst>
                  <a:ext uri="{FF2B5EF4-FFF2-40B4-BE49-F238E27FC236}">
                    <a16:creationId xmlns:a16="http://schemas.microsoft.com/office/drawing/2014/main" xmlns="" id="{5F66ECBA-4EC3-42A1-8E87-E2401F015792}"/>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7" name="Rectangle 58">
                <a:extLst>
                  <a:ext uri="{FF2B5EF4-FFF2-40B4-BE49-F238E27FC236}">
                    <a16:creationId xmlns:a16="http://schemas.microsoft.com/office/drawing/2014/main" xmlns="" id="{53E3C64E-A83A-4F35-98CC-138A2A39B741}"/>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8" name="Rectangle 59">
                <a:extLst>
                  <a:ext uri="{FF2B5EF4-FFF2-40B4-BE49-F238E27FC236}">
                    <a16:creationId xmlns:a16="http://schemas.microsoft.com/office/drawing/2014/main" xmlns="" id="{85FA0892-E374-4BD6-8748-9F6D7A2FDA7F}"/>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9" name="Rectangle 60">
                <a:extLst>
                  <a:ext uri="{FF2B5EF4-FFF2-40B4-BE49-F238E27FC236}">
                    <a16:creationId xmlns:a16="http://schemas.microsoft.com/office/drawing/2014/main" xmlns="" id="{230AABC3-7751-47E1-9DAF-D4994DEB2991}"/>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0" name="Rectangle 61">
                <a:extLst>
                  <a:ext uri="{FF2B5EF4-FFF2-40B4-BE49-F238E27FC236}">
                    <a16:creationId xmlns:a16="http://schemas.microsoft.com/office/drawing/2014/main" xmlns="" id="{C049D3EA-890A-4975-A930-F2DA79C13B2D}"/>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 name="Rectangle 62">
                <a:extLst>
                  <a:ext uri="{FF2B5EF4-FFF2-40B4-BE49-F238E27FC236}">
                    <a16:creationId xmlns:a16="http://schemas.microsoft.com/office/drawing/2014/main" xmlns="" id="{F7B69D49-29CB-4B81-A1F6-0866BC3F743E}"/>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 name="Rectangle 63">
                <a:extLst>
                  <a:ext uri="{FF2B5EF4-FFF2-40B4-BE49-F238E27FC236}">
                    <a16:creationId xmlns:a16="http://schemas.microsoft.com/office/drawing/2014/main" xmlns="" id="{2AAEF790-B469-4F8F-9DB5-04C2AEE9DCFF}"/>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3" name="Rectangle 64">
                <a:extLst>
                  <a:ext uri="{FF2B5EF4-FFF2-40B4-BE49-F238E27FC236}">
                    <a16:creationId xmlns:a16="http://schemas.microsoft.com/office/drawing/2014/main" xmlns="" id="{A36483A2-8B50-4911-AD8E-7DC70868FD8B}"/>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4" name="Rectangle 65">
                <a:extLst>
                  <a:ext uri="{FF2B5EF4-FFF2-40B4-BE49-F238E27FC236}">
                    <a16:creationId xmlns:a16="http://schemas.microsoft.com/office/drawing/2014/main" xmlns="" id="{C7A0A5D5-7F9A-4246-BF82-6190CA83D049}"/>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5" name="Rectangle 66">
                <a:extLst>
                  <a:ext uri="{FF2B5EF4-FFF2-40B4-BE49-F238E27FC236}">
                    <a16:creationId xmlns:a16="http://schemas.microsoft.com/office/drawing/2014/main" xmlns="" id="{7578066C-3519-4B45-80DD-5D4BF3995702}"/>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6" name="Rectangle 67">
                <a:extLst>
                  <a:ext uri="{FF2B5EF4-FFF2-40B4-BE49-F238E27FC236}">
                    <a16:creationId xmlns:a16="http://schemas.microsoft.com/office/drawing/2014/main" xmlns="" id="{3C0F9807-D372-482A-AF4A-8D5B0BA81B1E}"/>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7" name="Rectangle 68">
                <a:extLst>
                  <a:ext uri="{FF2B5EF4-FFF2-40B4-BE49-F238E27FC236}">
                    <a16:creationId xmlns:a16="http://schemas.microsoft.com/office/drawing/2014/main" xmlns="" id="{2C188C41-BBB6-4E66-B03F-3B904F5A6FD8}"/>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8" name="Rectangle 69">
                <a:extLst>
                  <a:ext uri="{FF2B5EF4-FFF2-40B4-BE49-F238E27FC236}">
                    <a16:creationId xmlns:a16="http://schemas.microsoft.com/office/drawing/2014/main" xmlns="" id="{BF435EF1-F167-462C-9BE7-94DEC387C21B}"/>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9" name="Rectangle 70">
                <a:extLst>
                  <a:ext uri="{FF2B5EF4-FFF2-40B4-BE49-F238E27FC236}">
                    <a16:creationId xmlns:a16="http://schemas.microsoft.com/office/drawing/2014/main" xmlns="" id="{DAC732CB-5FFC-48D5-8536-58DFA0873276}"/>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60" name="Rectangle 71">
                <a:extLst>
                  <a:ext uri="{FF2B5EF4-FFF2-40B4-BE49-F238E27FC236}">
                    <a16:creationId xmlns:a16="http://schemas.microsoft.com/office/drawing/2014/main" xmlns="" id="{9267B12B-2ED5-4B08-A0A8-56A6BC555AA8}"/>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61" name="Rectangle 72">
                <a:extLst>
                  <a:ext uri="{FF2B5EF4-FFF2-40B4-BE49-F238E27FC236}">
                    <a16:creationId xmlns:a16="http://schemas.microsoft.com/office/drawing/2014/main" xmlns="" id="{559D258C-4EE8-4468-91A5-04072D4852EB}"/>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62" name="Rectangle 73">
                <a:extLst>
                  <a:ext uri="{FF2B5EF4-FFF2-40B4-BE49-F238E27FC236}">
                    <a16:creationId xmlns:a16="http://schemas.microsoft.com/office/drawing/2014/main" xmlns="" id="{4EE682A4-ABCF-4E4F-9212-5C8AC8FA3DB6}"/>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63" name="Rectangle 74">
                <a:extLst>
                  <a:ext uri="{FF2B5EF4-FFF2-40B4-BE49-F238E27FC236}">
                    <a16:creationId xmlns:a16="http://schemas.microsoft.com/office/drawing/2014/main" xmlns="" id="{4D55B858-DC0D-4DEC-A640-CDB576DC088F}"/>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64" name="Rectangle 75">
                <a:extLst>
                  <a:ext uri="{FF2B5EF4-FFF2-40B4-BE49-F238E27FC236}">
                    <a16:creationId xmlns:a16="http://schemas.microsoft.com/office/drawing/2014/main" xmlns="" id="{CA54DE8C-F820-48F7-8E81-D1BE31D0937C}"/>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65" name="Rectangle 76">
                <a:extLst>
                  <a:ext uri="{FF2B5EF4-FFF2-40B4-BE49-F238E27FC236}">
                    <a16:creationId xmlns:a16="http://schemas.microsoft.com/office/drawing/2014/main" xmlns="" id="{0F6E106F-0133-47DB-9781-EBB88EC65B70}"/>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66" name="Rectangle 77">
                <a:extLst>
                  <a:ext uri="{FF2B5EF4-FFF2-40B4-BE49-F238E27FC236}">
                    <a16:creationId xmlns:a16="http://schemas.microsoft.com/office/drawing/2014/main" xmlns="" id="{A67F1B62-CBEB-459E-AEC0-16CF528ED18B}"/>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67" name="Rectangle 78">
                <a:extLst>
                  <a:ext uri="{FF2B5EF4-FFF2-40B4-BE49-F238E27FC236}">
                    <a16:creationId xmlns:a16="http://schemas.microsoft.com/office/drawing/2014/main" xmlns="" id="{44C70ADF-F0A5-4F6A-9D5E-5FD503181F5F}"/>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68" name="Rectangle 79">
                <a:extLst>
                  <a:ext uri="{FF2B5EF4-FFF2-40B4-BE49-F238E27FC236}">
                    <a16:creationId xmlns:a16="http://schemas.microsoft.com/office/drawing/2014/main" xmlns="" id="{88EB6071-B65B-466E-AC50-678024093D17}"/>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69" name="Rectangle 80">
                <a:extLst>
                  <a:ext uri="{FF2B5EF4-FFF2-40B4-BE49-F238E27FC236}">
                    <a16:creationId xmlns:a16="http://schemas.microsoft.com/office/drawing/2014/main" xmlns="" id="{7F970A83-210B-4C75-B64D-28D42CEDB144}"/>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70" name="Freeform 81">
                <a:extLst>
                  <a:ext uri="{FF2B5EF4-FFF2-40B4-BE49-F238E27FC236}">
                    <a16:creationId xmlns:a16="http://schemas.microsoft.com/office/drawing/2014/main" xmlns="" id="{C295BA14-E258-4787-9209-772FA9BDDE4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Rectangle 82">
                <a:extLst>
                  <a:ext uri="{FF2B5EF4-FFF2-40B4-BE49-F238E27FC236}">
                    <a16:creationId xmlns:a16="http://schemas.microsoft.com/office/drawing/2014/main" xmlns="" id="{0F429759-E7CB-42C0-8AC7-DCE605EACF2A}"/>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72" name="Rectangle 83">
                <a:extLst>
                  <a:ext uri="{FF2B5EF4-FFF2-40B4-BE49-F238E27FC236}">
                    <a16:creationId xmlns:a16="http://schemas.microsoft.com/office/drawing/2014/main" xmlns="" id="{ECC5E1D5-0ECF-4873-9B36-3E58A4A0AB84}"/>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73" name="Rectangle 84">
                <a:extLst>
                  <a:ext uri="{FF2B5EF4-FFF2-40B4-BE49-F238E27FC236}">
                    <a16:creationId xmlns:a16="http://schemas.microsoft.com/office/drawing/2014/main" xmlns="" id="{C28BA659-9BA7-40A4-972C-3D74471AB02C}"/>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74" name="Rectangle 85">
                <a:extLst>
                  <a:ext uri="{FF2B5EF4-FFF2-40B4-BE49-F238E27FC236}">
                    <a16:creationId xmlns:a16="http://schemas.microsoft.com/office/drawing/2014/main" xmlns="" id="{BA82EB9B-926F-4E51-9704-8E3FDF6BAA25}"/>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75" name="Rectangle 86">
                <a:extLst>
                  <a:ext uri="{FF2B5EF4-FFF2-40B4-BE49-F238E27FC236}">
                    <a16:creationId xmlns:a16="http://schemas.microsoft.com/office/drawing/2014/main" xmlns="" id="{2C4AD35F-9094-43FE-8E1E-B8E98BB19AA8}"/>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76" name="Rectangle 87">
                <a:extLst>
                  <a:ext uri="{FF2B5EF4-FFF2-40B4-BE49-F238E27FC236}">
                    <a16:creationId xmlns:a16="http://schemas.microsoft.com/office/drawing/2014/main" xmlns="" id="{7A4257CD-E524-4790-AACF-4CD24933F6EE}"/>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77" name="Rectangle 88">
                <a:extLst>
                  <a:ext uri="{FF2B5EF4-FFF2-40B4-BE49-F238E27FC236}">
                    <a16:creationId xmlns:a16="http://schemas.microsoft.com/office/drawing/2014/main" xmlns="" id="{E641AC7F-0E8D-46FB-9487-18C13B4D95E2}"/>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78" name="Rectangle 89">
                <a:extLst>
                  <a:ext uri="{FF2B5EF4-FFF2-40B4-BE49-F238E27FC236}">
                    <a16:creationId xmlns:a16="http://schemas.microsoft.com/office/drawing/2014/main" xmlns="" id="{E5B43C16-BA0A-4303-B5E1-A1A9680CA052}"/>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79" name="Rectangle 90">
                <a:extLst>
                  <a:ext uri="{FF2B5EF4-FFF2-40B4-BE49-F238E27FC236}">
                    <a16:creationId xmlns:a16="http://schemas.microsoft.com/office/drawing/2014/main" xmlns="" id="{1D834DF4-E670-47B9-9A21-5349850AC56D}"/>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0" name="Rectangle 91">
                <a:extLst>
                  <a:ext uri="{FF2B5EF4-FFF2-40B4-BE49-F238E27FC236}">
                    <a16:creationId xmlns:a16="http://schemas.microsoft.com/office/drawing/2014/main" xmlns="" id="{BBE22092-7C9C-439A-B38F-D3CC343DDC3C}"/>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1" name="Rectangle 92">
                <a:extLst>
                  <a:ext uri="{FF2B5EF4-FFF2-40B4-BE49-F238E27FC236}">
                    <a16:creationId xmlns:a16="http://schemas.microsoft.com/office/drawing/2014/main" xmlns="" id="{585FCB82-9A84-4DC4-B839-B75C9469F41A}"/>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2" name="Rectangle 93">
                <a:extLst>
                  <a:ext uri="{FF2B5EF4-FFF2-40B4-BE49-F238E27FC236}">
                    <a16:creationId xmlns:a16="http://schemas.microsoft.com/office/drawing/2014/main" xmlns="" id="{794EF2F0-E1B5-4D71-825E-87DEE6B3C0B8}"/>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3" name="Rectangle 94">
                <a:extLst>
                  <a:ext uri="{FF2B5EF4-FFF2-40B4-BE49-F238E27FC236}">
                    <a16:creationId xmlns:a16="http://schemas.microsoft.com/office/drawing/2014/main" xmlns="" id="{90A341EB-CE9F-45D6-99ED-3F6FAAB3007E}"/>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4" name="Rectangle 95">
                <a:extLst>
                  <a:ext uri="{FF2B5EF4-FFF2-40B4-BE49-F238E27FC236}">
                    <a16:creationId xmlns:a16="http://schemas.microsoft.com/office/drawing/2014/main" xmlns="" id="{EE9B21FC-9045-4F6D-B187-D651C35F3FC6}"/>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5" name="Rectangle 96">
                <a:extLst>
                  <a:ext uri="{FF2B5EF4-FFF2-40B4-BE49-F238E27FC236}">
                    <a16:creationId xmlns:a16="http://schemas.microsoft.com/office/drawing/2014/main" xmlns="" id="{F42070AA-9AB1-47E2-AA2A-FC43069DADD0}"/>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6" name="Rectangle 97">
                <a:extLst>
                  <a:ext uri="{FF2B5EF4-FFF2-40B4-BE49-F238E27FC236}">
                    <a16:creationId xmlns:a16="http://schemas.microsoft.com/office/drawing/2014/main" xmlns="" id="{19587BAF-A802-490B-BBDB-BC4A4B2085D6}"/>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7" name="Rectangle 98">
                <a:extLst>
                  <a:ext uri="{FF2B5EF4-FFF2-40B4-BE49-F238E27FC236}">
                    <a16:creationId xmlns:a16="http://schemas.microsoft.com/office/drawing/2014/main" xmlns="" id="{27FF3BCE-5610-4914-96BC-16EC46999C94}"/>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8" name="Rectangle 99">
                <a:extLst>
                  <a:ext uri="{FF2B5EF4-FFF2-40B4-BE49-F238E27FC236}">
                    <a16:creationId xmlns:a16="http://schemas.microsoft.com/office/drawing/2014/main" xmlns="" id="{E91AF438-FAFE-4B4B-9A32-B0420AB40234}"/>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89" name="Rectangle 100">
                <a:extLst>
                  <a:ext uri="{FF2B5EF4-FFF2-40B4-BE49-F238E27FC236}">
                    <a16:creationId xmlns:a16="http://schemas.microsoft.com/office/drawing/2014/main" xmlns="" id="{9A27D456-E0D0-4D8D-BAD4-2E2BD23B733A}"/>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0" name="Rectangle 101">
                <a:extLst>
                  <a:ext uri="{FF2B5EF4-FFF2-40B4-BE49-F238E27FC236}">
                    <a16:creationId xmlns:a16="http://schemas.microsoft.com/office/drawing/2014/main" xmlns="" id="{0234BFE4-97AD-4A16-9095-2988D2A6D7DB}"/>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1" name="Rectangle 102">
                <a:extLst>
                  <a:ext uri="{FF2B5EF4-FFF2-40B4-BE49-F238E27FC236}">
                    <a16:creationId xmlns:a16="http://schemas.microsoft.com/office/drawing/2014/main" xmlns="" id="{DB742CF9-4D19-4E20-9F01-50B1C048F0A8}"/>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2" name="Rectangle 103">
                <a:extLst>
                  <a:ext uri="{FF2B5EF4-FFF2-40B4-BE49-F238E27FC236}">
                    <a16:creationId xmlns:a16="http://schemas.microsoft.com/office/drawing/2014/main" xmlns="" id="{B05B5CDE-9B25-4CA2-85AE-31B3DB79ADE0}"/>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3" name="Rectangle 104">
                <a:extLst>
                  <a:ext uri="{FF2B5EF4-FFF2-40B4-BE49-F238E27FC236}">
                    <a16:creationId xmlns:a16="http://schemas.microsoft.com/office/drawing/2014/main" xmlns="" id="{DEBA86DC-815D-44DD-BB9A-5FB59CEC4BC4}"/>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4" name="Rectangle 105">
                <a:extLst>
                  <a:ext uri="{FF2B5EF4-FFF2-40B4-BE49-F238E27FC236}">
                    <a16:creationId xmlns:a16="http://schemas.microsoft.com/office/drawing/2014/main" xmlns="" id="{2C71A176-87A3-4CDB-8E0A-830B014F5823}"/>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5" name="Rectangle 106">
                <a:extLst>
                  <a:ext uri="{FF2B5EF4-FFF2-40B4-BE49-F238E27FC236}">
                    <a16:creationId xmlns:a16="http://schemas.microsoft.com/office/drawing/2014/main" xmlns="" id="{8540D9E2-04B3-456E-AA66-72ABA1ED6794}"/>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6" name="Rectangle 107">
                <a:extLst>
                  <a:ext uri="{FF2B5EF4-FFF2-40B4-BE49-F238E27FC236}">
                    <a16:creationId xmlns:a16="http://schemas.microsoft.com/office/drawing/2014/main" xmlns="" id="{26573270-E716-43FA-B67F-EA3535557B84}"/>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7" name="Rectangle 108">
                <a:extLst>
                  <a:ext uri="{FF2B5EF4-FFF2-40B4-BE49-F238E27FC236}">
                    <a16:creationId xmlns:a16="http://schemas.microsoft.com/office/drawing/2014/main" xmlns="" id="{ABC63502-C457-4EFA-ABD4-40E1C875D170}"/>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8" name="Rectangle 109">
                <a:extLst>
                  <a:ext uri="{FF2B5EF4-FFF2-40B4-BE49-F238E27FC236}">
                    <a16:creationId xmlns:a16="http://schemas.microsoft.com/office/drawing/2014/main" xmlns="" id="{FE610C32-FCEE-489B-8454-12AA424B125A}"/>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99" name="Rectangle 110">
                <a:extLst>
                  <a:ext uri="{FF2B5EF4-FFF2-40B4-BE49-F238E27FC236}">
                    <a16:creationId xmlns:a16="http://schemas.microsoft.com/office/drawing/2014/main" xmlns="" id="{70267DD7-7A20-424F-A9BC-8645211008B7}"/>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0" name="Rectangle 111">
                <a:extLst>
                  <a:ext uri="{FF2B5EF4-FFF2-40B4-BE49-F238E27FC236}">
                    <a16:creationId xmlns:a16="http://schemas.microsoft.com/office/drawing/2014/main" xmlns="" id="{08DBBDB3-57C9-42E5-B704-0075B3717560}"/>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1" name="Rectangle 112">
                <a:extLst>
                  <a:ext uri="{FF2B5EF4-FFF2-40B4-BE49-F238E27FC236}">
                    <a16:creationId xmlns:a16="http://schemas.microsoft.com/office/drawing/2014/main" xmlns="" id="{2CACEE64-071F-4FA9-955F-A63053AFBB6C}"/>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2" name="Rectangle 113">
                <a:extLst>
                  <a:ext uri="{FF2B5EF4-FFF2-40B4-BE49-F238E27FC236}">
                    <a16:creationId xmlns:a16="http://schemas.microsoft.com/office/drawing/2014/main" xmlns="" id="{FA59EDE3-2BB2-429F-8DC6-C9737031595A}"/>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3" name="Rectangle 114">
                <a:extLst>
                  <a:ext uri="{FF2B5EF4-FFF2-40B4-BE49-F238E27FC236}">
                    <a16:creationId xmlns:a16="http://schemas.microsoft.com/office/drawing/2014/main" xmlns="" id="{4249B000-9BFD-4BCA-A270-8D5BAF8AB4C1}"/>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4" name="Rectangle 115">
                <a:extLst>
                  <a:ext uri="{FF2B5EF4-FFF2-40B4-BE49-F238E27FC236}">
                    <a16:creationId xmlns:a16="http://schemas.microsoft.com/office/drawing/2014/main" xmlns="" id="{112CD020-EDFC-4883-B7F2-53DF3D259ABA}"/>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5" name="Rectangle 116">
                <a:extLst>
                  <a:ext uri="{FF2B5EF4-FFF2-40B4-BE49-F238E27FC236}">
                    <a16:creationId xmlns:a16="http://schemas.microsoft.com/office/drawing/2014/main" xmlns="" id="{87619F5A-3E3A-4EAA-92D0-F1FEE551F0DA}"/>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6" name="Rectangle 117">
                <a:extLst>
                  <a:ext uri="{FF2B5EF4-FFF2-40B4-BE49-F238E27FC236}">
                    <a16:creationId xmlns:a16="http://schemas.microsoft.com/office/drawing/2014/main" xmlns="" id="{6E9D2340-FC82-41C3-819C-1C95F1957CAC}"/>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7" name="Rectangle 118">
                <a:extLst>
                  <a:ext uri="{FF2B5EF4-FFF2-40B4-BE49-F238E27FC236}">
                    <a16:creationId xmlns:a16="http://schemas.microsoft.com/office/drawing/2014/main" xmlns="" id="{EB15643A-D5CE-4394-BE1E-32C422D85436}"/>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8" name="Rectangle 119">
                <a:extLst>
                  <a:ext uri="{FF2B5EF4-FFF2-40B4-BE49-F238E27FC236}">
                    <a16:creationId xmlns:a16="http://schemas.microsoft.com/office/drawing/2014/main" xmlns="" id="{4DB86730-1ED2-4B95-9745-E2D6B618B24D}"/>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09" name="Rectangle 120">
                <a:extLst>
                  <a:ext uri="{FF2B5EF4-FFF2-40B4-BE49-F238E27FC236}">
                    <a16:creationId xmlns:a16="http://schemas.microsoft.com/office/drawing/2014/main" xmlns="" id="{F76A8077-9E75-44C5-9BE0-A6D29B3E82A5}"/>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0" name="Rectangle 121">
                <a:extLst>
                  <a:ext uri="{FF2B5EF4-FFF2-40B4-BE49-F238E27FC236}">
                    <a16:creationId xmlns:a16="http://schemas.microsoft.com/office/drawing/2014/main" xmlns="" id="{2C33FD4D-E88E-470D-8C86-D6C9AD935B04}"/>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1" name="Rectangle 122">
                <a:extLst>
                  <a:ext uri="{FF2B5EF4-FFF2-40B4-BE49-F238E27FC236}">
                    <a16:creationId xmlns:a16="http://schemas.microsoft.com/office/drawing/2014/main" xmlns="" id="{63D143CB-64E2-405A-9995-D484FEAD9869}"/>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2" name="Rectangle 123">
                <a:extLst>
                  <a:ext uri="{FF2B5EF4-FFF2-40B4-BE49-F238E27FC236}">
                    <a16:creationId xmlns:a16="http://schemas.microsoft.com/office/drawing/2014/main" xmlns="" id="{177959E2-7E3A-440B-94AA-2C70D810F11D}"/>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3" name="Rectangle 124">
                <a:extLst>
                  <a:ext uri="{FF2B5EF4-FFF2-40B4-BE49-F238E27FC236}">
                    <a16:creationId xmlns:a16="http://schemas.microsoft.com/office/drawing/2014/main" xmlns="" id="{ECAB3959-5263-40F9-A682-A151E0498FE3}"/>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4" name="Rectangle 125">
                <a:extLst>
                  <a:ext uri="{FF2B5EF4-FFF2-40B4-BE49-F238E27FC236}">
                    <a16:creationId xmlns:a16="http://schemas.microsoft.com/office/drawing/2014/main" xmlns="" id="{C65FAEF0-96D3-410E-9497-EBCB45FE50FA}"/>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5" name="Rectangle 126">
                <a:extLst>
                  <a:ext uri="{FF2B5EF4-FFF2-40B4-BE49-F238E27FC236}">
                    <a16:creationId xmlns:a16="http://schemas.microsoft.com/office/drawing/2014/main" xmlns="" id="{AE65E568-FBBC-4629-A86F-739F25884220}"/>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6" name="Rectangle 127">
                <a:extLst>
                  <a:ext uri="{FF2B5EF4-FFF2-40B4-BE49-F238E27FC236}">
                    <a16:creationId xmlns:a16="http://schemas.microsoft.com/office/drawing/2014/main" xmlns="" id="{8A1FA2E0-6947-4CBF-91BB-EEF20D04E033}"/>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7" name="Rectangle 128">
                <a:extLst>
                  <a:ext uri="{FF2B5EF4-FFF2-40B4-BE49-F238E27FC236}">
                    <a16:creationId xmlns:a16="http://schemas.microsoft.com/office/drawing/2014/main" xmlns="" id="{8B7582BF-38C7-43E1-B9F4-841213DF7003}"/>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8" name="Rectangle 129">
                <a:extLst>
                  <a:ext uri="{FF2B5EF4-FFF2-40B4-BE49-F238E27FC236}">
                    <a16:creationId xmlns:a16="http://schemas.microsoft.com/office/drawing/2014/main" xmlns="" id="{33D8628C-0DC0-4B6C-BF95-0B8EA4013693}"/>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19" name="Rectangle 130">
                <a:extLst>
                  <a:ext uri="{FF2B5EF4-FFF2-40B4-BE49-F238E27FC236}">
                    <a16:creationId xmlns:a16="http://schemas.microsoft.com/office/drawing/2014/main" xmlns="" id="{32495D45-B28C-4780-868B-4F9B819161B7}"/>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20" name="Rectangle 131">
                <a:extLst>
                  <a:ext uri="{FF2B5EF4-FFF2-40B4-BE49-F238E27FC236}">
                    <a16:creationId xmlns:a16="http://schemas.microsoft.com/office/drawing/2014/main" xmlns="" id="{3118C2AE-063D-43AC-9841-67ABFB9EB9FA}"/>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21" name="Rectangle 132">
                <a:extLst>
                  <a:ext uri="{FF2B5EF4-FFF2-40B4-BE49-F238E27FC236}">
                    <a16:creationId xmlns:a16="http://schemas.microsoft.com/office/drawing/2014/main" xmlns="" id="{C209893F-9C4C-468D-84E7-F9B179841A3D}"/>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22" name="Rectangle 133">
                <a:extLst>
                  <a:ext uri="{FF2B5EF4-FFF2-40B4-BE49-F238E27FC236}">
                    <a16:creationId xmlns:a16="http://schemas.microsoft.com/office/drawing/2014/main" xmlns="" id="{AEF2A821-DE65-4EF4-889B-3B2ED9227D8A}"/>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23" name="Rectangle 134">
                <a:extLst>
                  <a:ext uri="{FF2B5EF4-FFF2-40B4-BE49-F238E27FC236}">
                    <a16:creationId xmlns:a16="http://schemas.microsoft.com/office/drawing/2014/main" xmlns="" id="{1B2EF801-D47F-4050-8CE3-D0C7D53B7344}"/>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24" name="Rectangle 135">
                <a:extLst>
                  <a:ext uri="{FF2B5EF4-FFF2-40B4-BE49-F238E27FC236}">
                    <a16:creationId xmlns:a16="http://schemas.microsoft.com/office/drawing/2014/main" xmlns="" id="{3CC20F20-7769-4748-A4DD-5A11E7B5103E}"/>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25" name="Rectangle 136">
                <a:extLst>
                  <a:ext uri="{FF2B5EF4-FFF2-40B4-BE49-F238E27FC236}">
                    <a16:creationId xmlns:a16="http://schemas.microsoft.com/office/drawing/2014/main" xmlns="" id="{E350B46E-4654-4D72-BFAF-87FABF2F470C}"/>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26" name="Rectangle 137">
                <a:extLst>
                  <a:ext uri="{FF2B5EF4-FFF2-40B4-BE49-F238E27FC236}">
                    <a16:creationId xmlns:a16="http://schemas.microsoft.com/office/drawing/2014/main" xmlns="" id="{294CA33E-C3E5-4590-A9F7-BA1300DE8966}"/>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27" name="Freeform 138">
                <a:extLst>
                  <a:ext uri="{FF2B5EF4-FFF2-40B4-BE49-F238E27FC236}">
                    <a16:creationId xmlns:a16="http://schemas.microsoft.com/office/drawing/2014/main" xmlns="" id="{325CEC18-8760-477D-9AFE-9EF4747FE999}"/>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a:extLst>
                  <a:ext uri="{FF2B5EF4-FFF2-40B4-BE49-F238E27FC236}">
                    <a16:creationId xmlns:a16="http://schemas.microsoft.com/office/drawing/2014/main" xmlns="" id="{C68AD156-535F-453F-BD2E-474D2199A465}"/>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a:extLst>
                  <a:ext uri="{FF2B5EF4-FFF2-40B4-BE49-F238E27FC236}">
                    <a16:creationId xmlns:a16="http://schemas.microsoft.com/office/drawing/2014/main" xmlns="" id="{B6ABA807-6844-4C24-8BE6-BDFB616FF080}"/>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a:extLst>
                  <a:ext uri="{FF2B5EF4-FFF2-40B4-BE49-F238E27FC236}">
                    <a16:creationId xmlns:a16="http://schemas.microsoft.com/office/drawing/2014/main" xmlns="" id="{EAFA7FF6-40BC-4902-AB88-92BC9C69E41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a:extLst>
                  <a:ext uri="{FF2B5EF4-FFF2-40B4-BE49-F238E27FC236}">
                    <a16:creationId xmlns:a16="http://schemas.microsoft.com/office/drawing/2014/main" xmlns="" id="{647C6FBE-CEAF-4FDD-B8AE-AF39DFB560E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a:extLst>
                  <a:ext uri="{FF2B5EF4-FFF2-40B4-BE49-F238E27FC236}">
                    <a16:creationId xmlns:a16="http://schemas.microsoft.com/office/drawing/2014/main" xmlns="" id="{F485971D-2F09-445B-A719-1FEFDEDD1F70}"/>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a:extLst>
                  <a:ext uri="{FF2B5EF4-FFF2-40B4-BE49-F238E27FC236}">
                    <a16:creationId xmlns:a16="http://schemas.microsoft.com/office/drawing/2014/main" xmlns="" id="{B38D5A59-5982-43D2-B246-F558E5570637}"/>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a:extLst>
                  <a:ext uri="{FF2B5EF4-FFF2-40B4-BE49-F238E27FC236}">
                    <a16:creationId xmlns:a16="http://schemas.microsoft.com/office/drawing/2014/main" xmlns="" id="{A8E744EE-E8DC-4A5F-91C2-33434C482904}"/>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a:extLst>
                  <a:ext uri="{FF2B5EF4-FFF2-40B4-BE49-F238E27FC236}">
                    <a16:creationId xmlns:a16="http://schemas.microsoft.com/office/drawing/2014/main" xmlns="" id="{C2247E25-9FC0-4C0B-8838-A0E7A5F06A39}"/>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a:extLst>
                  <a:ext uri="{FF2B5EF4-FFF2-40B4-BE49-F238E27FC236}">
                    <a16:creationId xmlns:a16="http://schemas.microsoft.com/office/drawing/2014/main" xmlns="" id="{EDD86E7E-C2D5-4E10-9B2D-5E491B8B416C}"/>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37" name="Rectangle 148">
                <a:extLst>
                  <a:ext uri="{FF2B5EF4-FFF2-40B4-BE49-F238E27FC236}">
                    <a16:creationId xmlns:a16="http://schemas.microsoft.com/office/drawing/2014/main" xmlns="" id="{537C9B66-A05C-442D-9C72-EA74B63B9029}"/>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138" name="Freeform 149">
                <a:extLst>
                  <a:ext uri="{FF2B5EF4-FFF2-40B4-BE49-F238E27FC236}">
                    <a16:creationId xmlns:a16="http://schemas.microsoft.com/office/drawing/2014/main" xmlns="" id="{3A8CC021-4274-4989-9A83-DEF3B2BE495A}"/>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0">
                <a:extLst>
                  <a:ext uri="{FF2B5EF4-FFF2-40B4-BE49-F238E27FC236}">
                    <a16:creationId xmlns:a16="http://schemas.microsoft.com/office/drawing/2014/main" xmlns="" id="{CDC83702-CB2E-417D-818B-60FD4D8A3EC1}"/>
                  </a:ext>
                </a:extLst>
              </p:cNvPr>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51">
                <a:extLst>
                  <a:ext uri="{FF2B5EF4-FFF2-40B4-BE49-F238E27FC236}">
                    <a16:creationId xmlns:a16="http://schemas.microsoft.com/office/drawing/2014/main" xmlns="" id="{EE337C28-87B0-43C0-8452-C682D9CBAD75}"/>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a:latin typeface="Arial" charset="0"/>
                </a:endParaRPr>
              </a:p>
            </p:txBody>
          </p:sp>
          <p:sp>
            <p:nvSpPr>
              <p:cNvPr id="141" name="Oval 152">
                <a:extLst>
                  <a:ext uri="{FF2B5EF4-FFF2-40B4-BE49-F238E27FC236}">
                    <a16:creationId xmlns:a16="http://schemas.microsoft.com/office/drawing/2014/main" xmlns="" id="{3C9553F6-20E2-40D6-8BB0-625B41E31706}"/>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a:latin typeface="Arial" charset="0"/>
                </a:endParaRPr>
              </a:p>
            </p:txBody>
          </p:sp>
        </p:grpSp>
      </p:grpSp>
      <p:sp>
        <p:nvSpPr>
          <p:cNvPr id="4623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4623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a:extLst>
              <a:ext uri="{FF2B5EF4-FFF2-40B4-BE49-F238E27FC236}">
                <a16:creationId xmlns:a16="http://schemas.microsoft.com/office/drawing/2014/main" xmlns="" id="{08C0659C-54DB-4C37-81E2-036004A78462}"/>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a:extLst>
              <a:ext uri="{FF2B5EF4-FFF2-40B4-BE49-F238E27FC236}">
                <a16:creationId xmlns:a16="http://schemas.microsoft.com/office/drawing/2014/main" xmlns="" id="{67D175B5-CDDE-4AE5-A077-C8E5DAE9958F}"/>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a:extLst>
              <a:ext uri="{FF2B5EF4-FFF2-40B4-BE49-F238E27FC236}">
                <a16:creationId xmlns:a16="http://schemas.microsoft.com/office/drawing/2014/main" xmlns="" id="{CE2A34C4-4063-4274-A45E-4ED61CCAEFED}"/>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Alba Super" pitchFamily="2" charset="0"/>
              </a:defRPr>
            </a:lvl1pPr>
          </a:lstStyle>
          <a:p>
            <a:pPr>
              <a:defRPr/>
            </a:pPr>
            <a:fld id="{A66FCCDB-C734-49E4-B9AA-CB7585B3CE27}" type="slidenum">
              <a:rPr lang="en-US" altLang="en-US"/>
              <a:pPr>
                <a:defRPr/>
              </a:pPr>
              <a:t>‹#›</a:t>
            </a:fld>
            <a:endParaRPr lang="en-US" altLang="en-US"/>
          </a:p>
        </p:txBody>
      </p:sp>
    </p:spTree>
    <p:extLst>
      <p:ext uri="{BB962C8B-B14F-4D97-AF65-F5344CB8AC3E}">
        <p14:creationId xmlns:p14="http://schemas.microsoft.com/office/powerpoint/2010/main" val="2010928581"/>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xmlns="" id="{E7B327DD-1DB5-4AA8-AE9F-4815F29CE2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xmlns="" id="{0CD2FA9A-259A-4F24-9137-25B2A80B6C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xmlns="" id="{6C620374-8DCF-4B10-A5AF-CAECB4ADB231}"/>
              </a:ext>
            </a:extLst>
          </p:cNvPr>
          <p:cNvSpPr>
            <a:spLocks noGrp="1" noChangeArrowheads="1"/>
          </p:cNvSpPr>
          <p:nvPr>
            <p:ph type="sldNum" sz="quarter" idx="12"/>
          </p:nvPr>
        </p:nvSpPr>
        <p:spPr>
          <a:ln/>
        </p:spPr>
        <p:txBody>
          <a:bodyPr/>
          <a:lstStyle>
            <a:lvl1pPr>
              <a:defRPr/>
            </a:lvl1pPr>
          </a:lstStyle>
          <a:p>
            <a:pPr>
              <a:defRPr/>
            </a:pPr>
            <a:fld id="{2FF9845F-A7DD-4891-BF11-9B7889E8509B}" type="slidenum">
              <a:rPr lang="en-US" altLang="en-US"/>
              <a:pPr>
                <a:defRPr/>
              </a:pPr>
              <a:t>‹#›</a:t>
            </a:fld>
            <a:endParaRPr lang="en-US" altLang="en-US"/>
          </a:p>
        </p:txBody>
      </p:sp>
    </p:spTree>
    <p:extLst>
      <p:ext uri="{BB962C8B-B14F-4D97-AF65-F5344CB8AC3E}">
        <p14:creationId xmlns:p14="http://schemas.microsoft.com/office/powerpoint/2010/main" val="3688248667"/>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xmlns="" id="{7F7DF7AF-0995-468D-AF2D-41FFEAF3E6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xmlns="" id="{29AB7AFD-1542-4B17-8606-600F8969E0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xmlns="" id="{6C60DB8F-CD5F-4D25-87B9-6C4C0A62E78C}"/>
              </a:ext>
            </a:extLst>
          </p:cNvPr>
          <p:cNvSpPr>
            <a:spLocks noGrp="1" noChangeArrowheads="1"/>
          </p:cNvSpPr>
          <p:nvPr>
            <p:ph type="sldNum" sz="quarter" idx="12"/>
          </p:nvPr>
        </p:nvSpPr>
        <p:spPr>
          <a:ln/>
        </p:spPr>
        <p:txBody>
          <a:bodyPr/>
          <a:lstStyle>
            <a:lvl1pPr>
              <a:defRPr/>
            </a:lvl1pPr>
          </a:lstStyle>
          <a:p>
            <a:pPr>
              <a:defRPr/>
            </a:pPr>
            <a:fld id="{BA78B2A6-BBB6-43BC-927F-F42A1D520A45}" type="slidenum">
              <a:rPr lang="en-US" altLang="en-US"/>
              <a:pPr>
                <a:defRPr/>
              </a:pPr>
              <a:t>‹#›</a:t>
            </a:fld>
            <a:endParaRPr lang="en-US" altLang="en-US"/>
          </a:p>
        </p:txBody>
      </p:sp>
    </p:spTree>
    <p:extLst>
      <p:ext uri="{BB962C8B-B14F-4D97-AF65-F5344CB8AC3E}">
        <p14:creationId xmlns:p14="http://schemas.microsoft.com/office/powerpoint/2010/main" val="4251990161"/>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xmlns="" id="{DD88FC05-14D6-4D92-A3C3-759939AC80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xmlns="" id="{423BE8C3-866E-4101-9E9D-7612F37151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xmlns="" id="{B5D7E213-79DD-4B67-AD4D-2F9478B1DD69}"/>
              </a:ext>
            </a:extLst>
          </p:cNvPr>
          <p:cNvSpPr>
            <a:spLocks noGrp="1" noChangeArrowheads="1"/>
          </p:cNvSpPr>
          <p:nvPr>
            <p:ph type="sldNum" sz="quarter" idx="12"/>
          </p:nvPr>
        </p:nvSpPr>
        <p:spPr>
          <a:ln/>
        </p:spPr>
        <p:txBody>
          <a:bodyPr/>
          <a:lstStyle>
            <a:lvl1pPr>
              <a:defRPr/>
            </a:lvl1pPr>
          </a:lstStyle>
          <a:p>
            <a:pPr>
              <a:defRPr/>
            </a:pPr>
            <a:fld id="{2941881D-05AA-4FE3-9624-31C375A4DC37}" type="slidenum">
              <a:rPr lang="en-US" altLang="en-US"/>
              <a:pPr>
                <a:defRPr/>
              </a:pPr>
              <a:t>‹#›</a:t>
            </a:fld>
            <a:endParaRPr lang="en-US" altLang="en-US"/>
          </a:p>
        </p:txBody>
      </p:sp>
    </p:spTree>
    <p:extLst>
      <p:ext uri="{BB962C8B-B14F-4D97-AF65-F5344CB8AC3E}">
        <p14:creationId xmlns:p14="http://schemas.microsoft.com/office/powerpoint/2010/main" val="4052999715"/>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xmlns="" id="{9A19F55B-FBAC-4D40-AB5A-E76A2442C1D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55">
            <a:extLst>
              <a:ext uri="{FF2B5EF4-FFF2-40B4-BE49-F238E27FC236}">
                <a16:creationId xmlns:a16="http://schemas.microsoft.com/office/drawing/2014/main" xmlns="" id="{97A639B4-823F-41D1-9CAD-CF35F58D7F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6">
            <a:extLst>
              <a:ext uri="{FF2B5EF4-FFF2-40B4-BE49-F238E27FC236}">
                <a16:creationId xmlns:a16="http://schemas.microsoft.com/office/drawing/2014/main" xmlns="" id="{3175A4B7-EBD4-4BF8-8E52-D8A456DC1290}"/>
              </a:ext>
            </a:extLst>
          </p:cNvPr>
          <p:cNvSpPr>
            <a:spLocks noGrp="1" noChangeArrowheads="1"/>
          </p:cNvSpPr>
          <p:nvPr>
            <p:ph type="sldNum" sz="quarter" idx="12"/>
          </p:nvPr>
        </p:nvSpPr>
        <p:spPr>
          <a:ln/>
        </p:spPr>
        <p:txBody>
          <a:bodyPr/>
          <a:lstStyle>
            <a:lvl1pPr>
              <a:defRPr/>
            </a:lvl1pPr>
          </a:lstStyle>
          <a:p>
            <a:pPr>
              <a:defRPr/>
            </a:pPr>
            <a:fld id="{07D3044D-7BDB-47E1-8980-145F7F1679AC}" type="slidenum">
              <a:rPr lang="en-US" altLang="en-US"/>
              <a:pPr>
                <a:defRPr/>
              </a:pPr>
              <a:t>‹#›</a:t>
            </a:fld>
            <a:endParaRPr lang="en-US" altLang="en-US"/>
          </a:p>
        </p:txBody>
      </p:sp>
    </p:spTree>
    <p:extLst>
      <p:ext uri="{BB962C8B-B14F-4D97-AF65-F5344CB8AC3E}">
        <p14:creationId xmlns:p14="http://schemas.microsoft.com/office/powerpoint/2010/main" val="3570409159"/>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xmlns="" id="{99FD6BB9-EB6A-43B0-96B5-F822B796AE4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a16="http://schemas.microsoft.com/office/drawing/2014/main" xmlns="" id="{55684C58-2DB9-4602-8D9F-0B79CF4CE7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a16="http://schemas.microsoft.com/office/drawing/2014/main" xmlns="" id="{877C33E3-8098-45C3-96D4-9FBD3EC0BF43}"/>
              </a:ext>
            </a:extLst>
          </p:cNvPr>
          <p:cNvSpPr>
            <a:spLocks noGrp="1" noChangeArrowheads="1"/>
          </p:cNvSpPr>
          <p:nvPr>
            <p:ph type="sldNum" sz="quarter" idx="12"/>
          </p:nvPr>
        </p:nvSpPr>
        <p:spPr>
          <a:ln/>
        </p:spPr>
        <p:txBody>
          <a:bodyPr/>
          <a:lstStyle>
            <a:lvl1pPr>
              <a:defRPr/>
            </a:lvl1pPr>
          </a:lstStyle>
          <a:p>
            <a:pPr>
              <a:defRPr/>
            </a:pPr>
            <a:fld id="{9D5CFCED-4E82-45B5-92E6-2C4D44C69BF5}" type="slidenum">
              <a:rPr lang="en-US" altLang="en-US"/>
              <a:pPr>
                <a:defRPr/>
              </a:pPr>
              <a:t>‹#›</a:t>
            </a:fld>
            <a:endParaRPr lang="en-US" altLang="en-US"/>
          </a:p>
        </p:txBody>
      </p:sp>
    </p:spTree>
    <p:extLst>
      <p:ext uri="{BB962C8B-B14F-4D97-AF65-F5344CB8AC3E}">
        <p14:creationId xmlns:p14="http://schemas.microsoft.com/office/powerpoint/2010/main" val="3531283730"/>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xmlns="" id="{C818AFF4-8806-4EAC-81CC-A6E7AA8036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55">
            <a:extLst>
              <a:ext uri="{FF2B5EF4-FFF2-40B4-BE49-F238E27FC236}">
                <a16:creationId xmlns:a16="http://schemas.microsoft.com/office/drawing/2014/main" xmlns="" id="{F3A2C13A-C692-476D-89A6-B96BA62C81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6">
            <a:extLst>
              <a:ext uri="{FF2B5EF4-FFF2-40B4-BE49-F238E27FC236}">
                <a16:creationId xmlns:a16="http://schemas.microsoft.com/office/drawing/2014/main" xmlns="" id="{D623D3DC-0C4B-4F86-87BC-603ABD2A9537}"/>
              </a:ext>
            </a:extLst>
          </p:cNvPr>
          <p:cNvSpPr>
            <a:spLocks noGrp="1" noChangeArrowheads="1"/>
          </p:cNvSpPr>
          <p:nvPr>
            <p:ph type="sldNum" sz="quarter" idx="12"/>
          </p:nvPr>
        </p:nvSpPr>
        <p:spPr>
          <a:ln/>
        </p:spPr>
        <p:txBody>
          <a:bodyPr/>
          <a:lstStyle>
            <a:lvl1pPr>
              <a:defRPr/>
            </a:lvl1pPr>
          </a:lstStyle>
          <a:p>
            <a:pPr>
              <a:defRPr/>
            </a:pPr>
            <a:fld id="{3D23DEB5-6329-4C43-9AB5-D4E6136BFDB4}" type="slidenum">
              <a:rPr lang="en-US" altLang="en-US"/>
              <a:pPr>
                <a:defRPr/>
              </a:pPr>
              <a:t>‹#›</a:t>
            </a:fld>
            <a:endParaRPr lang="en-US" altLang="en-US"/>
          </a:p>
        </p:txBody>
      </p:sp>
    </p:spTree>
    <p:extLst>
      <p:ext uri="{BB962C8B-B14F-4D97-AF65-F5344CB8AC3E}">
        <p14:creationId xmlns:p14="http://schemas.microsoft.com/office/powerpoint/2010/main" val="86275871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xmlns="" id="{02797697-7B1F-4EFC-AD6E-0CC279206C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CBD394C1-FBF5-412B-8190-E2C570C0D9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138F85BA-9BE6-4D44-859E-02CAE13895D0}"/>
              </a:ext>
            </a:extLst>
          </p:cNvPr>
          <p:cNvSpPr>
            <a:spLocks noGrp="1" noChangeArrowheads="1"/>
          </p:cNvSpPr>
          <p:nvPr>
            <p:ph type="sldNum" sz="quarter" idx="12"/>
          </p:nvPr>
        </p:nvSpPr>
        <p:spPr>
          <a:ln/>
        </p:spPr>
        <p:txBody>
          <a:bodyPr/>
          <a:lstStyle>
            <a:lvl1pPr>
              <a:defRPr/>
            </a:lvl1pPr>
          </a:lstStyle>
          <a:p>
            <a:pPr>
              <a:defRPr/>
            </a:pPr>
            <a:fld id="{384F2678-57EE-4476-BCB2-6E00A13F6D76}" type="slidenum">
              <a:rPr lang="en-US" altLang="en-US"/>
              <a:pPr>
                <a:defRPr/>
              </a:pPr>
              <a:t>‹#›</a:t>
            </a:fld>
            <a:endParaRPr lang="en-US" altLang="en-US"/>
          </a:p>
        </p:txBody>
      </p:sp>
    </p:spTree>
    <p:extLst>
      <p:ext uri="{BB962C8B-B14F-4D97-AF65-F5344CB8AC3E}">
        <p14:creationId xmlns:p14="http://schemas.microsoft.com/office/powerpoint/2010/main" val="1270171445"/>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xmlns="" id="{482FEEB4-CC3B-4CF1-92A7-5512EAD40C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xmlns="" id="{E66465DD-A4CF-41D7-82A1-22CD6647B3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xmlns="" id="{6498A6DD-B6FF-4AE3-A5B1-3762B4F87148}"/>
              </a:ext>
            </a:extLst>
          </p:cNvPr>
          <p:cNvSpPr>
            <a:spLocks noGrp="1" noChangeArrowheads="1"/>
          </p:cNvSpPr>
          <p:nvPr>
            <p:ph type="sldNum" sz="quarter" idx="12"/>
          </p:nvPr>
        </p:nvSpPr>
        <p:spPr>
          <a:ln/>
        </p:spPr>
        <p:txBody>
          <a:bodyPr/>
          <a:lstStyle>
            <a:lvl1pPr>
              <a:defRPr/>
            </a:lvl1pPr>
          </a:lstStyle>
          <a:p>
            <a:pPr>
              <a:defRPr/>
            </a:pPr>
            <a:fld id="{4ECDAF6F-F858-41F1-AA81-B7C7BD151C9A}" type="slidenum">
              <a:rPr lang="en-US" altLang="en-US"/>
              <a:pPr>
                <a:defRPr/>
              </a:pPr>
              <a:t>‹#›</a:t>
            </a:fld>
            <a:endParaRPr lang="en-US" altLang="en-US"/>
          </a:p>
        </p:txBody>
      </p:sp>
    </p:spTree>
    <p:extLst>
      <p:ext uri="{BB962C8B-B14F-4D97-AF65-F5344CB8AC3E}">
        <p14:creationId xmlns:p14="http://schemas.microsoft.com/office/powerpoint/2010/main" val="2290821664"/>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xmlns="" id="{9FCF8641-F22A-4CAF-AC06-61B2858774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xmlns="" id="{2B2084B2-EE4F-475F-BB5A-1BCB45A379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xmlns="" id="{AF6DC6DB-4CA9-443F-8170-223627C157E5}"/>
              </a:ext>
            </a:extLst>
          </p:cNvPr>
          <p:cNvSpPr>
            <a:spLocks noGrp="1" noChangeArrowheads="1"/>
          </p:cNvSpPr>
          <p:nvPr>
            <p:ph type="sldNum" sz="quarter" idx="12"/>
          </p:nvPr>
        </p:nvSpPr>
        <p:spPr>
          <a:ln/>
        </p:spPr>
        <p:txBody>
          <a:bodyPr/>
          <a:lstStyle>
            <a:lvl1pPr>
              <a:defRPr/>
            </a:lvl1pPr>
          </a:lstStyle>
          <a:p>
            <a:pPr>
              <a:defRPr/>
            </a:pPr>
            <a:fld id="{810410DB-0559-430E-B698-695C05AB2CBF}" type="slidenum">
              <a:rPr lang="en-US" altLang="en-US"/>
              <a:pPr>
                <a:defRPr/>
              </a:pPr>
              <a:t>‹#›</a:t>
            </a:fld>
            <a:endParaRPr lang="en-US" altLang="en-US"/>
          </a:p>
        </p:txBody>
      </p:sp>
    </p:spTree>
    <p:extLst>
      <p:ext uri="{BB962C8B-B14F-4D97-AF65-F5344CB8AC3E}">
        <p14:creationId xmlns:p14="http://schemas.microsoft.com/office/powerpoint/2010/main" val="2129231124"/>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xmlns="" id="{22B7BFF9-7162-42B7-99D9-F943EA6938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xmlns="" id="{F8DDCAFB-50FE-451E-BD2A-093165754C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xmlns="" id="{1282A665-3DA8-4A19-BDD3-C87527E1275F}"/>
              </a:ext>
            </a:extLst>
          </p:cNvPr>
          <p:cNvSpPr>
            <a:spLocks noGrp="1" noChangeArrowheads="1"/>
          </p:cNvSpPr>
          <p:nvPr>
            <p:ph type="sldNum" sz="quarter" idx="12"/>
          </p:nvPr>
        </p:nvSpPr>
        <p:spPr>
          <a:ln/>
        </p:spPr>
        <p:txBody>
          <a:bodyPr/>
          <a:lstStyle>
            <a:lvl1pPr>
              <a:defRPr/>
            </a:lvl1pPr>
          </a:lstStyle>
          <a:p>
            <a:pPr>
              <a:defRPr/>
            </a:pPr>
            <a:fld id="{E1444C32-9CE2-4D40-B2B8-F9ADB526AF14}" type="slidenum">
              <a:rPr lang="en-US" altLang="en-US"/>
              <a:pPr>
                <a:defRPr/>
              </a:pPr>
              <a:t>‹#›</a:t>
            </a:fld>
            <a:endParaRPr lang="en-US" altLang="en-US"/>
          </a:p>
        </p:txBody>
      </p:sp>
    </p:spTree>
    <p:extLst>
      <p:ext uri="{BB962C8B-B14F-4D97-AF65-F5344CB8AC3E}">
        <p14:creationId xmlns:p14="http://schemas.microsoft.com/office/powerpoint/2010/main" val="3588713467"/>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xmlns="" id="{DA0FBD5A-4D11-42AC-A812-31327354CC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5">
            <a:extLst>
              <a:ext uri="{FF2B5EF4-FFF2-40B4-BE49-F238E27FC236}">
                <a16:creationId xmlns:a16="http://schemas.microsoft.com/office/drawing/2014/main" xmlns="" id="{4BD077CB-3F80-4695-BEB6-FADE338F0B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6">
            <a:extLst>
              <a:ext uri="{FF2B5EF4-FFF2-40B4-BE49-F238E27FC236}">
                <a16:creationId xmlns:a16="http://schemas.microsoft.com/office/drawing/2014/main" xmlns="" id="{AD45452D-A7FB-4EC3-B570-6E2BE7947104}"/>
              </a:ext>
            </a:extLst>
          </p:cNvPr>
          <p:cNvSpPr>
            <a:spLocks noGrp="1" noChangeArrowheads="1"/>
          </p:cNvSpPr>
          <p:nvPr>
            <p:ph type="sldNum" sz="quarter" idx="12"/>
          </p:nvPr>
        </p:nvSpPr>
        <p:spPr>
          <a:ln/>
        </p:spPr>
        <p:txBody>
          <a:bodyPr/>
          <a:lstStyle>
            <a:lvl1pPr>
              <a:defRPr/>
            </a:lvl1pPr>
          </a:lstStyle>
          <a:p>
            <a:pPr>
              <a:defRPr/>
            </a:pPr>
            <a:fld id="{8C1A441D-38EA-4B1A-A89A-D0E852CF2FB3}" type="slidenum">
              <a:rPr lang="en-US" altLang="en-US"/>
              <a:pPr>
                <a:defRPr/>
              </a:pPr>
              <a:t>‹#›</a:t>
            </a:fld>
            <a:endParaRPr lang="en-US" altLang="en-US"/>
          </a:p>
        </p:txBody>
      </p:sp>
    </p:spTree>
    <p:extLst>
      <p:ext uri="{BB962C8B-B14F-4D97-AF65-F5344CB8AC3E}">
        <p14:creationId xmlns:p14="http://schemas.microsoft.com/office/powerpoint/2010/main" val="1960128620"/>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F1A275C6-D725-4E78-8546-F520A66A66F0}"/>
              </a:ext>
            </a:extLst>
          </p:cNvPr>
          <p:cNvGrpSpPr>
            <a:grpSpLocks/>
          </p:cNvGrpSpPr>
          <p:nvPr/>
        </p:nvGrpSpPr>
        <p:grpSpPr bwMode="auto">
          <a:xfrm>
            <a:off x="0" y="2438400"/>
            <a:ext cx="9144000" cy="4046538"/>
            <a:chOff x="0" y="1536"/>
            <a:chExt cx="5760" cy="2549"/>
          </a:xfrm>
        </p:grpSpPr>
        <p:sp>
          <p:nvSpPr>
            <p:cNvPr id="5" name="Rectangle 3">
              <a:extLst>
                <a:ext uri="{FF2B5EF4-FFF2-40B4-BE49-F238E27FC236}">
                  <a16:creationId xmlns:a16="http://schemas.microsoft.com/office/drawing/2014/main" xmlns="" id="{DD36EEFA-4A0E-4347-A5B0-BDBD7780CACE}"/>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lgn="ctr" eaLnBrk="1" hangingPunct="1">
                <a:spcBef>
                  <a:spcPct val="20000"/>
                </a:spcBef>
                <a:defRPr/>
              </a:pPr>
              <a:endParaRPr lang="en-US">
                <a:latin typeface="Arial" charset="0"/>
              </a:endParaRPr>
            </a:p>
          </p:txBody>
        </p:sp>
        <p:sp>
          <p:nvSpPr>
            <p:cNvPr id="6" name="Freeform 4">
              <a:extLst>
                <a:ext uri="{FF2B5EF4-FFF2-40B4-BE49-F238E27FC236}">
                  <a16:creationId xmlns:a16="http://schemas.microsoft.com/office/drawing/2014/main" xmlns="" id="{E4005D61-8159-438D-AAE4-4518A71D5BA3}"/>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xmlns="" id="{3BF4E525-4157-43FA-BF71-D9389DD7E3CB}"/>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xmlns="" id="{D178CDF0-9C24-415A-A711-3298F7AF3292}"/>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eaLnBrk="1" hangingPunct="1">
                <a:spcBef>
                  <a:spcPct val="20000"/>
                </a:spcBef>
                <a:defRPr/>
              </a:pPr>
              <a:endParaRPr lang="en-US">
                <a:latin typeface="Arial" charset="0"/>
              </a:endParaRPr>
            </a:p>
          </p:txBody>
        </p:sp>
        <p:sp>
          <p:nvSpPr>
            <p:cNvPr id="9" name="Freeform 7">
              <a:extLst>
                <a:ext uri="{FF2B5EF4-FFF2-40B4-BE49-F238E27FC236}">
                  <a16:creationId xmlns:a16="http://schemas.microsoft.com/office/drawing/2014/main" xmlns="" id="{6CB20E4B-42C9-48B1-8EDE-16EB346126FA}"/>
                </a:ext>
              </a:extLst>
            </p:cNvPr>
            <p:cNvSpPr>
              <a:spLocks/>
            </p:cNvSpPr>
            <p:nvPr userDrawn="1"/>
          </p:nvSpPr>
          <p:spPr bwMode="hidden">
            <a:xfrm>
              <a:off x="3599" y="2477"/>
              <a:ext cx="186" cy="120"/>
            </a:xfrm>
            <a:custGeom>
              <a:avLst/>
              <a:gdLst>
                <a:gd name="T0" fmla="*/ 187 w 185"/>
                <a:gd name="T1" fmla="*/ 0 h 120"/>
                <a:gd name="T2" fmla="*/ 187 w 185"/>
                <a:gd name="T3" fmla="*/ 6 h 120"/>
                <a:gd name="T4" fmla="*/ 187 w 185"/>
                <a:gd name="T5" fmla="*/ 18 h 120"/>
                <a:gd name="T6" fmla="*/ 187 w 185"/>
                <a:gd name="T7" fmla="*/ 36 h 120"/>
                <a:gd name="T8" fmla="*/ 181 w 185"/>
                <a:gd name="T9" fmla="*/ 54 h 120"/>
                <a:gd name="T10" fmla="*/ 163 w 185"/>
                <a:gd name="T11" fmla="*/ 72 h 120"/>
                <a:gd name="T12" fmla="*/ 139 w 185"/>
                <a:gd name="T13" fmla="*/ 96 h 120"/>
                <a:gd name="T14" fmla="*/ 10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7 w 185"/>
                <a:gd name="T29" fmla="*/ 0 h 120"/>
                <a:gd name="T30" fmla="*/ 187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xmlns="" id="{9AB38D02-0C8E-4DB3-9CE0-AAC1A47CC979}"/>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xmlns="" id="{8427137C-C3A4-4217-B116-197563AFF3FA}"/>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9 w 526"/>
                <a:gd name="T17" fmla="*/ 179 h 275"/>
                <a:gd name="T18" fmla="*/ 211 w 526"/>
                <a:gd name="T19" fmla="*/ 143 h 275"/>
                <a:gd name="T20" fmla="*/ 253 w 526"/>
                <a:gd name="T21" fmla="*/ 120 h 275"/>
                <a:gd name="T22" fmla="*/ 301 w 526"/>
                <a:gd name="T23" fmla="*/ 96 h 275"/>
                <a:gd name="T24" fmla="*/ 397 w 526"/>
                <a:gd name="T25" fmla="*/ 48 h 275"/>
                <a:gd name="T26" fmla="*/ 446 w 526"/>
                <a:gd name="T27" fmla="*/ 30 h 275"/>
                <a:gd name="T28" fmla="*/ 482 w 526"/>
                <a:gd name="T29" fmla="*/ 12 h 275"/>
                <a:gd name="T30" fmla="*/ 506 w 526"/>
                <a:gd name="T31" fmla="*/ 6 h 275"/>
                <a:gd name="T32" fmla="*/ 524 w 526"/>
                <a:gd name="T33" fmla="*/ 0 h 275"/>
                <a:gd name="T34" fmla="*/ 530 w 526"/>
                <a:gd name="T35" fmla="*/ 0 h 275"/>
                <a:gd name="T36" fmla="*/ 524 w 526"/>
                <a:gd name="T37" fmla="*/ 6 h 275"/>
                <a:gd name="T38" fmla="*/ 512 w 526"/>
                <a:gd name="T39" fmla="*/ 12 h 275"/>
                <a:gd name="T40" fmla="*/ 488 w 526"/>
                <a:gd name="T41" fmla="*/ 24 h 275"/>
                <a:gd name="T42" fmla="*/ 464 w 526"/>
                <a:gd name="T43" fmla="*/ 42 h 275"/>
                <a:gd name="T44" fmla="*/ 440 w 526"/>
                <a:gd name="T45" fmla="*/ 54 h 275"/>
                <a:gd name="T46" fmla="*/ 397 w 526"/>
                <a:gd name="T47" fmla="*/ 78 h 275"/>
                <a:gd name="T48" fmla="*/ 342 w 526"/>
                <a:gd name="T49" fmla="*/ 108 h 275"/>
                <a:gd name="T50" fmla="*/ 277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xmlns="" id="{4695262B-2885-4F93-BC02-759C94508ACB}"/>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2 w 718"/>
                <a:gd name="T17" fmla="*/ 228 h 306"/>
                <a:gd name="T18" fmla="*/ 128 w 718"/>
                <a:gd name="T19" fmla="*/ 228 h 306"/>
                <a:gd name="T20" fmla="*/ 146 w 718"/>
                <a:gd name="T21" fmla="*/ 222 h 306"/>
                <a:gd name="T22" fmla="*/ 170 w 718"/>
                <a:gd name="T23" fmla="*/ 216 h 306"/>
                <a:gd name="T24" fmla="*/ 200 w 718"/>
                <a:gd name="T25" fmla="*/ 204 h 306"/>
                <a:gd name="T26" fmla="*/ 277 w 718"/>
                <a:gd name="T27" fmla="*/ 180 h 306"/>
                <a:gd name="T28" fmla="*/ 375 w 718"/>
                <a:gd name="T29" fmla="*/ 156 h 306"/>
                <a:gd name="T30" fmla="*/ 465 w 718"/>
                <a:gd name="T31" fmla="*/ 126 h 306"/>
                <a:gd name="T32" fmla="*/ 548 w 718"/>
                <a:gd name="T33" fmla="*/ 102 h 306"/>
                <a:gd name="T34" fmla="*/ 578 w 718"/>
                <a:gd name="T35" fmla="*/ 90 h 306"/>
                <a:gd name="T36" fmla="*/ 610 w 718"/>
                <a:gd name="T37" fmla="*/ 84 h 306"/>
                <a:gd name="T38" fmla="*/ 628 w 718"/>
                <a:gd name="T39" fmla="*/ 78 h 306"/>
                <a:gd name="T40" fmla="*/ 634 w 718"/>
                <a:gd name="T41" fmla="*/ 72 h 306"/>
                <a:gd name="T42" fmla="*/ 640 w 718"/>
                <a:gd name="T43" fmla="*/ 66 h 306"/>
                <a:gd name="T44" fmla="*/ 658 w 718"/>
                <a:gd name="T45" fmla="*/ 60 h 306"/>
                <a:gd name="T46" fmla="*/ 700 w 718"/>
                <a:gd name="T47" fmla="*/ 30 h 306"/>
                <a:gd name="T48" fmla="*/ 718 w 718"/>
                <a:gd name="T49" fmla="*/ 18 h 306"/>
                <a:gd name="T50" fmla="*/ 724 w 718"/>
                <a:gd name="T51" fmla="*/ 6 h 306"/>
                <a:gd name="T52" fmla="*/ 718 w 718"/>
                <a:gd name="T53" fmla="*/ 0 h 306"/>
                <a:gd name="T54" fmla="*/ 694 w 718"/>
                <a:gd name="T55" fmla="*/ 0 h 306"/>
                <a:gd name="T56" fmla="*/ 634 w 718"/>
                <a:gd name="T57" fmla="*/ 0 h 306"/>
                <a:gd name="T58" fmla="*/ 584 w 718"/>
                <a:gd name="T59" fmla="*/ 0 h 306"/>
                <a:gd name="T60" fmla="*/ 548 w 718"/>
                <a:gd name="T61" fmla="*/ 0 h 306"/>
                <a:gd name="T62" fmla="*/ 518 w 718"/>
                <a:gd name="T63" fmla="*/ 18 h 306"/>
                <a:gd name="T64" fmla="*/ 489 w 718"/>
                <a:gd name="T65" fmla="*/ 42 h 306"/>
                <a:gd name="T66" fmla="*/ 471 w 718"/>
                <a:gd name="T67" fmla="*/ 54 h 306"/>
                <a:gd name="T68" fmla="*/ 453 w 718"/>
                <a:gd name="T69" fmla="*/ 60 h 306"/>
                <a:gd name="T70" fmla="*/ 429 w 718"/>
                <a:gd name="T71" fmla="*/ 60 h 306"/>
                <a:gd name="T72" fmla="*/ 393 w 718"/>
                <a:gd name="T73" fmla="*/ 66 h 306"/>
                <a:gd name="T74" fmla="*/ 349 w 718"/>
                <a:gd name="T75" fmla="*/ 84 h 306"/>
                <a:gd name="T76" fmla="*/ 313 w 718"/>
                <a:gd name="T77" fmla="*/ 108 h 306"/>
                <a:gd name="T78" fmla="*/ 289 w 718"/>
                <a:gd name="T79" fmla="*/ 126 h 306"/>
                <a:gd name="T80" fmla="*/ 277 w 718"/>
                <a:gd name="T81" fmla="*/ 132 h 306"/>
                <a:gd name="T82" fmla="*/ 259 w 718"/>
                <a:gd name="T83" fmla="*/ 138 h 306"/>
                <a:gd name="T84" fmla="*/ 223 w 718"/>
                <a:gd name="T85" fmla="*/ 138 h 306"/>
                <a:gd name="T86" fmla="*/ 188 w 718"/>
                <a:gd name="T87" fmla="*/ 138 h 306"/>
                <a:gd name="T88" fmla="*/ 182 w 718"/>
                <a:gd name="T89" fmla="*/ 138 h 306"/>
                <a:gd name="T90" fmla="*/ 17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xmlns="" id="{D6E4EF30-8DBD-42C4-8E32-0A75BD8A8277}"/>
                </a:ext>
              </a:extLst>
            </p:cNvPr>
            <p:cNvSpPr>
              <a:spLocks/>
            </p:cNvSpPr>
            <p:nvPr userDrawn="1"/>
          </p:nvSpPr>
          <p:spPr bwMode="hidden">
            <a:xfrm>
              <a:off x="3358" y="1890"/>
              <a:ext cx="2400" cy="881"/>
            </a:xfrm>
            <a:custGeom>
              <a:avLst/>
              <a:gdLst>
                <a:gd name="T0" fmla="*/ 2245 w 2392"/>
                <a:gd name="T1" fmla="*/ 54 h 881"/>
                <a:gd name="T2" fmla="*/ 2203 w 2392"/>
                <a:gd name="T3" fmla="*/ 54 h 881"/>
                <a:gd name="T4" fmla="*/ 2161 w 2392"/>
                <a:gd name="T5" fmla="*/ 66 h 881"/>
                <a:gd name="T6" fmla="*/ 2035 w 2392"/>
                <a:gd name="T7" fmla="*/ 101 h 881"/>
                <a:gd name="T8" fmla="*/ 1970 w 2392"/>
                <a:gd name="T9" fmla="*/ 119 h 881"/>
                <a:gd name="T10" fmla="*/ 1872 w 2392"/>
                <a:gd name="T11" fmla="*/ 167 h 881"/>
                <a:gd name="T12" fmla="*/ 1848 w 2392"/>
                <a:gd name="T13" fmla="*/ 245 h 881"/>
                <a:gd name="T14" fmla="*/ 1854 w 2392"/>
                <a:gd name="T15" fmla="*/ 305 h 881"/>
                <a:gd name="T16" fmla="*/ 1770 w 2392"/>
                <a:gd name="T17" fmla="*/ 317 h 881"/>
                <a:gd name="T18" fmla="*/ 1607 w 2392"/>
                <a:gd name="T19" fmla="*/ 263 h 881"/>
                <a:gd name="T20" fmla="*/ 1517 w 2392"/>
                <a:gd name="T21" fmla="*/ 257 h 881"/>
                <a:gd name="T22" fmla="*/ 1409 w 2392"/>
                <a:gd name="T23" fmla="*/ 311 h 881"/>
                <a:gd name="T24" fmla="*/ 1342 w 2392"/>
                <a:gd name="T25" fmla="*/ 353 h 881"/>
                <a:gd name="T26" fmla="*/ 1318 w 2392"/>
                <a:gd name="T27" fmla="*/ 359 h 881"/>
                <a:gd name="T28" fmla="*/ 1222 w 2392"/>
                <a:gd name="T29" fmla="*/ 371 h 881"/>
                <a:gd name="T30" fmla="*/ 1168 w 2392"/>
                <a:gd name="T31" fmla="*/ 365 h 881"/>
                <a:gd name="T32" fmla="*/ 1061 w 2392"/>
                <a:gd name="T33" fmla="*/ 371 h 881"/>
                <a:gd name="T34" fmla="*/ 963 w 2392"/>
                <a:gd name="T35" fmla="*/ 383 h 881"/>
                <a:gd name="T36" fmla="*/ 927 w 2392"/>
                <a:gd name="T37" fmla="*/ 401 h 881"/>
                <a:gd name="T38" fmla="*/ 825 w 2392"/>
                <a:gd name="T39" fmla="*/ 419 h 881"/>
                <a:gd name="T40" fmla="*/ 784 w 2392"/>
                <a:gd name="T41" fmla="*/ 419 h 881"/>
                <a:gd name="T42" fmla="*/ 668 w 2392"/>
                <a:gd name="T43" fmla="*/ 437 h 881"/>
                <a:gd name="T44" fmla="*/ 602 w 2392"/>
                <a:gd name="T45" fmla="*/ 473 h 881"/>
                <a:gd name="T46" fmla="*/ 507 w 2392"/>
                <a:gd name="T47" fmla="*/ 467 h 881"/>
                <a:gd name="T48" fmla="*/ 433 w 2392"/>
                <a:gd name="T49" fmla="*/ 491 h 881"/>
                <a:gd name="T50" fmla="*/ 415 w 2392"/>
                <a:gd name="T51" fmla="*/ 539 h 881"/>
                <a:gd name="T52" fmla="*/ 349 w 2392"/>
                <a:gd name="T53" fmla="*/ 569 h 881"/>
                <a:gd name="T54" fmla="*/ 224 w 2392"/>
                <a:gd name="T55" fmla="*/ 599 h 881"/>
                <a:gd name="T56" fmla="*/ 138 w 2392"/>
                <a:gd name="T57" fmla="*/ 647 h 881"/>
                <a:gd name="T58" fmla="*/ 108 w 2392"/>
                <a:gd name="T59" fmla="*/ 659 h 881"/>
                <a:gd name="T60" fmla="*/ 0 w 2392"/>
                <a:gd name="T61" fmla="*/ 671 h 881"/>
                <a:gd name="T62" fmla="*/ 84 w 2392"/>
                <a:gd name="T63" fmla="*/ 695 h 881"/>
                <a:gd name="T64" fmla="*/ 265 w 2392"/>
                <a:gd name="T65" fmla="*/ 653 h 881"/>
                <a:gd name="T66" fmla="*/ 477 w 2392"/>
                <a:gd name="T67" fmla="*/ 569 h 881"/>
                <a:gd name="T68" fmla="*/ 572 w 2392"/>
                <a:gd name="T69" fmla="*/ 521 h 881"/>
                <a:gd name="T70" fmla="*/ 650 w 2392"/>
                <a:gd name="T71" fmla="*/ 515 h 881"/>
                <a:gd name="T72" fmla="*/ 879 w 2392"/>
                <a:gd name="T73" fmla="*/ 461 h 881"/>
                <a:gd name="T74" fmla="*/ 1156 w 2392"/>
                <a:gd name="T75" fmla="*/ 425 h 881"/>
                <a:gd name="T76" fmla="*/ 1300 w 2392"/>
                <a:gd name="T77" fmla="*/ 461 h 881"/>
                <a:gd name="T78" fmla="*/ 1427 w 2392"/>
                <a:gd name="T79" fmla="*/ 533 h 881"/>
                <a:gd name="T80" fmla="*/ 1445 w 2392"/>
                <a:gd name="T81" fmla="*/ 617 h 881"/>
                <a:gd name="T82" fmla="*/ 1386 w 2392"/>
                <a:gd name="T83" fmla="*/ 653 h 881"/>
                <a:gd name="T84" fmla="*/ 1234 w 2392"/>
                <a:gd name="T85" fmla="*/ 701 h 881"/>
                <a:gd name="T86" fmla="*/ 1120 w 2392"/>
                <a:gd name="T87" fmla="*/ 755 h 881"/>
                <a:gd name="T88" fmla="*/ 1073 w 2392"/>
                <a:gd name="T89" fmla="*/ 809 h 881"/>
                <a:gd name="T90" fmla="*/ 1085 w 2392"/>
                <a:gd name="T91" fmla="*/ 869 h 881"/>
                <a:gd name="T92" fmla="*/ 1114 w 2392"/>
                <a:gd name="T93" fmla="*/ 881 h 881"/>
                <a:gd name="T94" fmla="*/ 1216 w 2392"/>
                <a:gd name="T95" fmla="*/ 869 h 881"/>
                <a:gd name="T96" fmla="*/ 1398 w 2392"/>
                <a:gd name="T97" fmla="*/ 857 h 881"/>
                <a:gd name="T98" fmla="*/ 1451 w 2392"/>
                <a:gd name="T99" fmla="*/ 851 h 881"/>
                <a:gd name="T100" fmla="*/ 1493 w 2392"/>
                <a:gd name="T101" fmla="*/ 833 h 881"/>
                <a:gd name="T102" fmla="*/ 1687 w 2392"/>
                <a:gd name="T103" fmla="*/ 743 h 881"/>
                <a:gd name="T104" fmla="*/ 1818 w 2392"/>
                <a:gd name="T105" fmla="*/ 689 h 881"/>
                <a:gd name="T106" fmla="*/ 1896 w 2392"/>
                <a:gd name="T107" fmla="*/ 581 h 881"/>
                <a:gd name="T108" fmla="*/ 2053 w 2392"/>
                <a:gd name="T109" fmla="*/ 389 h 881"/>
                <a:gd name="T110" fmla="*/ 2221 w 2392"/>
                <a:gd name="T111" fmla="*/ 269 h 881"/>
                <a:gd name="T112" fmla="*/ 2265 w 2392"/>
                <a:gd name="T113" fmla="*/ 239 h 881"/>
                <a:gd name="T114" fmla="*/ 2408 w 2392"/>
                <a:gd name="T115" fmla="*/ 0 h 881"/>
                <a:gd name="T116" fmla="*/ 231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xmlns="" id="{6F504BEA-4028-4532-AE3A-61507175D579}"/>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eaLnBrk="1" hangingPunct="1">
                <a:spcBef>
                  <a:spcPct val="20000"/>
                </a:spcBef>
                <a:defRPr/>
              </a:pPr>
              <a:endParaRPr lang="en-US">
                <a:latin typeface="Arial" charset="0"/>
              </a:endParaRPr>
            </a:p>
          </p:txBody>
        </p:sp>
        <p:sp>
          <p:nvSpPr>
            <p:cNvPr id="15" name="Freeform 13">
              <a:extLst>
                <a:ext uri="{FF2B5EF4-FFF2-40B4-BE49-F238E27FC236}">
                  <a16:creationId xmlns:a16="http://schemas.microsoft.com/office/drawing/2014/main" xmlns="" id="{7542EE67-786F-44F2-8D4E-371322BC7233}"/>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xmlns="" id="{45B156D2-7963-4215-8CBC-B4651B83EC1F}"/>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eaLnBrk="1" hangingPunct="1">
                <a:spcBef>
                  <a:spcPct val="20000"/>
                </a:spcBef>
                <a:defRPr/>
              </a:pPr>
              <a:endParaRPr lang="en-US">
                <a:latin typeface="Arial" charset="0"/>
              </a:endParaRPr>
            </a:p>
          </p:txBody>
        </p:sp>
        <p:sp>
          <p:nvSpPr>
            <p:cNvPr id="17" name="Freeform 15">
              <a:extLst>
                <a:ext uri="{FF2B5EF4-FFF2-40B4-BE49-F238E27FC236}">
                  <a16:creationId xmlns:a16="http://schemas.microsoft.com/office/drawing/2014/main" xmlns="" id="{D7DA44F3-E630-41A0-9E4F-B7DC5BA52DB2}"/>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eaLnBrk="1" hangingPunct="1">
                <a:spcBef>
                  <a:spcPct val="20000"/>
                </a:spcBef>
                <a:defRPr/>
              </a:pPr>
              <a:endParaRPr lang="en-US">
                <a:latin typeface="Arial" charset="0"/>
              </a:endParaRPr>
            </a:p>
          </p:txBody>
        </p:sp>
        <p:sp>
          <p:nvSpPr>
            <p:cNvPr id="18" name="Freeform 16">
              <a:extLst>
                <a:ext uri="{FF2B5EF4-FFF2-40B4-BE49-F238E27FC236}">
                  <a16:creationId xmlns:a16="http://schemas.microsoft.com/office/drawing/2014/main" xmlns="" id="{E36FAEEE-6B5D-4DF5-8454-2808711DFF56}"/>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eaLnBrk="1" hangingPunct="1">
                <a:spcBef>
                  <a:spcPct val="20000"/>
                </a:spcBef>
                <a:defRPr/>
              </a:pPr>
              <a:endParaRPr lang="en-US">
                <a:latin typeface="Arial" charset="0"/>
              </a:endParaRPr>
            </a:p>
          </p:txBody>
        </p:sp>
        <p:sp>
          <p:nvSpPr>
            <p:cNvPr id="19" name="Freeform 17">
              <a:extLst>
                <a:ext uri="{FF2B5EF4-FFF2-40B4-BE49-F238E27FC236}">
                  <a16:creationId xmlns:a16="http://schemas.microsoft.com/office/drawing/2014/main" xmlns="" id="{E9A07571-A428-40B3-95E6-8815F60789DB}"/>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722"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727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a:extLst>
              <a:ext uri="{FF2B5EF4-FFF2-40B4-BE49-F238E27FC236}">
                <a16:creationId xmlns:a16="http://schemas.microsoft.com/office/drawing/2014/main" xmlns="" id="{FCDE6072-12A9-4C45-AB4B-45CBD5F40698}"/>
              </a:ext>
            </a:extLst>
          </p:cNvPr>
          <p:cNvSpPr>
            <a:spLocks noGrp="1" noChangeArrowheads="1"/>
          </p:cNvSpPr>
          <p:nvPr>
            <p:ph type="dt" sz="quarter" idx="10"/>
          </p:nvPr>
        </p:nvSpPr>
        <p:spPr/>
        <p:txBody>
          <a:bodyPr/>
          <a:lstStyle>
            <a:lvl1pPr>
              <a:defRPr/>
            </a:lvl1pPr>
          </a:lstStyle>
          <a:p>
            <a:pPr>
              <a:defRPr/>
            </a:pPr>
            <a:endParaRPr lang="en-US"/>
          </a:p>
        </p:txBody>
      </p:sp>
      <p:sp>
        <p:nvSpPr>
          <p:cNvPr id="21" name="Rectangle 21">
            <a:extLst>
              <a:ext uri="{FF2B5EF4-FFF2-40B4-BE49-F238E27FC236}">
                <a16:creationId xmlns:a16="http://schemas.microsoft.com/office/drawing/2014/main" xmlns="" id="{E54DC4A8-2C72-4E61-86DC-3FDB0ED8E7DF}"/>
              </a:ext>
            </a:extLst>
          </p:cNvPr>
          <p:cNvSpPr>
            <a:spLocks noGrp="1" noChangeArrowheads="1"/>
          </p:cNvSpPr>
          <p:nvPr>
            <p:ph type="ftr" sz="quarter" idx="11"/>
          </p:nvPr>
        </p:nvSpPr>
        <p:spPr/>
        <p:txBody>
          <a:bodyPr/>
          <a:lstStyle>
            <a:lvl1pPr>
              <a:defRPr/>
            </a:lvl1pPr>
          </a:lstStyle>
          <a:p>
            <a:pPr>
              <a:defRPr/>
            </a:pPr>
            <a:endParaRPr lang="en-US"/>
          </a:p>
        </p:txBody>
      </p:sp>
      <p:sp>
        <p:nvSpPr>
          <p:cNvPr id="22" name="Rectangle 22">
            <a:extLst>
              <a:ext uri="{FF2B5EF4-FFF2-40B4-BE49-F238E27FC236}">
                <a16:creationId xmlns:a16="http://schemas.microsoft.com/office/drawing/2014/main" xmlns="" id="{7BFFB5B4-F149-480B-B764-D6BE69E3ACD9}"/>
              </a:ext>
            </a:extLst>
          </p:cNvPr>
          <p:cNvSpPr>
            <a:spLocks noGrp="1" noChangeArrowheads="1"/>
          </p:cNvSpPr>
          <p:nvPr>
            <p:ph type="sldNum" sz="quarter" idx="12"/>
          </p:nvPr>
        </p:nvSpPr>
        <p:spPr/>
        <p:txBody>
          <a:bodyPr/>
          <a:lstStyle>
            <a:lvl1pPr>
              <a:defRPr/>
            </a:lvl1pPr>
          </a:lstStyle>
          <a:p>
            <a:pPr>
              <a:defRPr/>
            </a:pPr>
            <a:fld id="{769E5CCD-2CC8-4EF7-B846-0ABBC270D924}" type="slidenum">
              <a:rPr lang="en-US" altLang="en-US"/>
              <a:pPr>
                <a:defRPr/>
              </a:pPr>
              <a:t>‹#›</a:t>
            </a:fld>
            <a:endParaRPr lang="en-US" altLang="en-US"/>
          </a:p>
        </p:txBody>
      </p:sp>
    </p:spTree>
    <p:extLst>
      <p:ext uri="{BB962C8B-B14F-4D97-AF65-F5344CB8AC3E}">
        <p14:creationId xmlns:p14="http://schemas.microsoft.com/office/powerpoint/2010/main" val="1424433658"/>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xmlns="" id="{61ABD105-AB43-4649-A550-09E450CDE1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xmlns="" id="{C6A3E56C-B26F-453A-8A83-598EC34CBE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xmlns="" id="{362DF524-9F79-4693-8E75-BDF7E5073A41}"/>
              </a:ext>
            </a:extLst>
          </p:cNvPr>
          <p:cNvSpPr>
            <a:spLocks noGrp="1" noChangeArrowheads="1"/>
          </p:cNvSpPr>
          <p:nvPr>
            <p:ph type="sldNum" sz="quarter" idx="12"/>
          </p:nvPr>
        </p:nvSpPr>
        <p:spPr>
          <a:ln/>
        </p:spPr>
        <p:txBody>
          <a:bodyPr/>
          <a:lstStyle>
            <a:lvl1pPr>
              <a:defRPr/>
            </a:lvl1pPr>
          </a:lstStyle>
          <a:p>
            <a:pPr>
              <a:defRPr/>
            </a:pPr>
            <a:fld id="{CE1C7418-AE42-4A90-A98E-439671BB1E8C}" type="slidenum">
              <a:rPr lang="en-US" altLang="en-US"/>
              <a:pPr>
                <a:defRPr/>
              </a:pPr>
              <a:t>‹#›</a:t>
            </a:fld>
            <a:endParaRPr lang="en-US" altLang="en-US"/>
          </a:p>
        </p:txBody>
      </p:sp>
    </p:spTree>
    <p:extLst>
      <p:ext uri="{BB962C8B-B14F-4D97-AF65-F5344CB8AC3E}">
        <p14:creationId xmlns:p14="http://schemas.microsoft.com/office/powerpoint/2010/main" val="1812997636"/>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xmlns="" id="{8A925AF7-2C56-4B84-9DEE-3EF9BF8C65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xmlns="" id="{391A033A-7C40-4A2B-A9B9-E9F532BE7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xmlns="" id="{773889B1-BBF2-432E-95F4-E1A3EB2E4293}"/>
              </a:ext>
            </a:extLst>
          </p:cNvPr>
          <p:cNvSpPr>
            <a:spLocks noGrp="1" noChangeArrowheads="1"/>
          </p:cNvSpPr>
          <p:nvPr>
            <p:ph type="sldNum" sz="quarter" idx="12"/>
          </p:nvPr>
        </p:nvSpPr>
        <p:spPr>
          <a:ln/>
        </p:spPr>
        <p:txBody>
          <a:bodyPr/>
          <a:lstStyle>
            <a:lvl1pPr>
              <a:defRPr/>
            </a:lvl1pPr>
          </a:lstStyle>
          <a:p>
            <a:pPr>
              <a:defRPr/>
            </a:pPr>
            <a:fld id="{50F48191-24C4-4852-B5D7-F4EBC820848B}" type="slidenum">
              <a:rPr lang="en-US" altLang="en-US"/>
              <a:pPr>
                <a:defRPr/>
              </a:pPr>
              <a:t>‹#›</a:t>
            </a:fld>
            <a:endParaRPr lang="en-US" altLang="en-US"/>
          </a:p>
        </p:txBody>
      </p:sp>
    </p:spTree>
    <p:extLst>
      <p:ext uri="{BB962C8B-B14F-4D97-AF65-F5344CB8AC3E}">
        <p14:creationId xmlns:p14="http://schemas.microsoft.com/office/powerpoint/2010/main" val="2365662867"/>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xmlns="" id="{F10E25D1-42B1-447C-8EC6-ED78BD8998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xmlns="" id="{F2370D88-4EC2-4650-95C5-A8611F8F72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xmlns="" id="{F0D44765-448C-4703-BEA4-B5B93D9F5915}"/>
              </a:ext>
            </a:extLst>
          </p:cNvPr>
          <p:cNvSpPr>
            <a:spLocks noGrp="1" noChangeArrowheads="1"/>
          </p:cNvSpPr>
          <p:nvPr>
            <p:ph type="sldNum" sz="quarter" idx="12"/>
          </p:nvPr>
        </p:nvSpPr>
        <p:spPr>
          <a:ln/>
        </p:spPr>
        <p:txBody>
          <a:bodyPr/>
          <a:lstStyle>
            <a:lvl1pPr>
              <a:defRPr/>
            </a:lvl1pPr>
          </a:lstStyle>
          <a:p>
            <a:pPr>
              <a:defRPr/>
            </a:pPr>
            <a:fld id="{5F43B95F-21CA-4FAD-8246-29F0FED10E66}" type="slidenum">
              <a:rPr lang="en-US" altLang="en-US"/>
              <a:pPr>
                <a:defRPr/>
              </a:pPr>
              <a:t>‹#›</a:t>
            </a:fld>
            <a:endParaRPr lang="en-US" altLang="en-US"/>
          </a:p>
        </p:txBody>
      </p:sp>
    </p:spTree>
    <p:extLst>
      <p:ext uri="{BB962C8B-B14F-4D97-AF65-F5344CB8AC3E}">
        <p14:creationId xmlns:p14="http://schemas.microsoft.com/office/powerpoint/2010/main" val="2505676115"/>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xmlns="" id="{230FC69D-4EA6-49BA-97DC-88127A033D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xmlns="" id="{89690DA5-7871-4A90-A332-ECB474E227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xmlns="" id="{B9965EFB-0CEA-4AF1-A2DB-EE0CE77338F1}"/>
              </a:ext>
            </a:extLst>
          </p:cNvPr>
          <p:cNvSpPr>
            <a:spLocks noGrp="1" noChangeArrowheads="1"/>
          </p:cNvSpPr>
          <p:nvPr>
            <p:ph type="sldNum" sz="quarter" idx="12"/>
          </p:nvPr>
        </p:nvSpPr>
        <p:spPr>
          <a:ln/>
        </p:spPr>
        <p:txBody>
          <a:bodyPr/>
          <a:lstStyle>
            <a:lvl1pPr>
              <a:defRPr/>
            </a:lvl1pPr>
          </a:lstStyle>
          <a:p>
            <a:pPr>
              <a:defRPr/>
            </a:pPr>
            <a:fld id="{59E2116F-4A5F-41EA-9B9F-0B2B5817C01C}" type="slidenum">
              <a:rPr lang="en-US" altLang="en-US"/>
              <a:pPr>
                <a:defRPr/>
              </a:pPr>
              <a:t>‹#›</a:t>
            </a:fld>
            <a:endParaRPr lang="en-US" altLang="en-US"/>
          </a:p>
        </p:txBody>
      </p:sp>
    </p:spTree>
    <p:extLst>
      <p:ext uri="{BB962C8B-B14F-4D97-AF65-F5344CB8AC3E}">
        <p14:creationId xmlns:p14="http://schemas.microsoft.com/office/powerpoint/2010/main" val="448536844"/>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xmlns="" id="{58D85761-00FF-4460-AC50-7CE4A234FE0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xmlns="" id="{C8B3AE0F-E727-4E98-89EC-B9001AF444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xmlns="" id="{C2EEE75B-2CF7-4E90-BD9D-57E924155737}"/>
              </a:ext>
            </a:extLst>
          </p:cNvPr>
          <p:cNvSpPr>
            <a:spLocks noGrp="1" noChangeArrowheads="1"/>
          </p:cNvSpPr>
          <p:nvPr>
            <p:ph type="sldNum" sz="quarter" idx="12"/>
          </p:nvPr>
        </p:nvSpPr>
        <p:spPr>
          <a:ln/>
        </p:spPr>
        <p:txBody>
          <a:bodyPr/>
          <a:lstStyle>
            <a:lvl1pPr>
              <a:defRPr/>
            </a:lvl1pPr>
          </a:lstStyle>
          <a:p>
            <a:pPr>
              <a:defRPr/>
            </a:pPr>
            <a:fld id="{CC253DDE-9192-47B8-BADC-C7D5ED45AFD5}" type="slidenum">
              <a:rPr lang="en-US" altLang="en-US"/>
              <a:pPr>
                <a:defRPr/>
              </a:pPr>
              <a:t>‹#›</a:t>
            </a:fld>
            <a:endParaRPr lang="en-US" altLang="en-US"/>
          </a:p>
        </p:txBody>
      </p:sp>
    </p:spTree>
    <p:extLst>
      <p:ext uri="{BB962C8B-B14F-4D97-AF65-F5344CB8AC3E}">
        <p14:creationId xmlns:p14="http://schemas.microsoft.com/office/powerpoint/2010/main" val="390951659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xmlns="" id="{E0740A71-B89E-4703-8B22-1478E79520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xmlns="" id="{0B5F58A5-03A5-4AC1-9AAB-FA092AD567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xmlns="" id="{FFA79FBF-3DC4-4AED-AF3C-54390F3E1D8B}"/>
              </a:ext>
            </a:extLst>
          </p:cNvPr>
          <p:cNvSpPr>
            <a:spLocks noGrp="1" noChangeArrowheads="1"/>
          </p:cNvSpPr>
          <p:nvPr>
            <p:ph type="sldNum" sz="quarter" idx="12"/>
          </p:nvPr>
        </p:nvSpPr>
        <p:spPr>
          <a:ln/>
        </p:spPr>
        <p:txBody>
          <a:bodyPr/>
          <a:lstStyle>
            <a:lvl1pPr>
              <a:defRPr/>
            </a:lvl1pPr>
          </a:lstStyle>
          <a:p>
            <a:pPr>
              <a:defRPr/>
            </a:pPr>
            <a:fld id="{B3BC7269-4166-4949-A804-FDCDF4AFF87E}" type="slidenum">
              <a:rPr lang="en-US" altLang="en-US"/>
              <a:pPr>
                <a:defRPr/>
              </a:pPr>
              <a:t>‹#›</a:t>
            </a:fld>
            <a:endParaRPr lang="en-US" altLang="en-US"/>
          </a:p>
        </p:txBody>
      </p:sp>
    </p:spTree>
    <p:extLst>
      <p:ext uri="{BB962C8B-B14F-4D97-AF65-F5344CB8AC3E}">
        <p14:creationId xmlns:p14="http://schemas.microsoft.com/office/powerpoint/2010/main" val="951500507"/>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xmlns="" id="{3EBC94B0-E213-42F8-9F84-B4A38394FF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xmlns="" id="{31A1E50C-F3FC-4D43-A0F5-9B311155E4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xmlns="" id="{D50AC512-D35F-41DD-A2B2-C61EBB33EB74}"/>
              </a:ext>
            </a:extLst>
          </p:cNvPr>
          <p:cNvSpPr>
            <a:spLocks noGrp="1" noChangeArrowheads="1"/>
          </p:cNvSpPr>
          <p:nvPr>
            <p:ph type="sldNum" sz="quarter" idx="12"/>
          </p:nvPr>
        </p:nvSpPr>
        <p:spPr>
          <a:ln/>
        </p:spPr>
        <p:txBody>
          <a:bodyPr/>
          <a:lstStyle>
            <a:lvl1pPr>
              <a:defRPr/>
            </a:lvl1pPr>
          </a:lstStyle>
          <a:p>
            <a:pPr>
              <a:defRPr/>
            </a:pPr>
            <a:fld id="{672C0C78-CDF3-4586-AE5D-509F4A24E379}" type="slidenum">
              <a:rPr lang="en-US" altLang="en-US"/>
              <a:pPr>
                <a:defRPr/>
              </a:pPr>
              <a:t>‹#›</a:t>
            </a:fld>
            <a:endParaRPr lang="en-US" altLang="en-US"/>
          </a:p>
        </p:txBody>
      </p:sp>
    </p:spTree>
    <p:extLst>
      <p:ext uri="{BB962C8B-B14F-4D97-AF65-F5344CB8AC3E}">
        <p14:creationId xmlns:p14="http://schemas.microsoft.com/office/powerpoint/2010/main" val="3736293142"/>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xmlns="" id="{24733197-258A-4488-8970-056E41BB33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xmlns="" id="{F17027A7-8A28-41D0-8749-B9478B0B8E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xmlns="" id="{0C2D4643-718D-49E8-9A7A-AB2C18220191}"/>
              </a:ext>
            </a:extLst>
          </p:cNvPr>
          <p:cNvSpPr>
            <a:spLocks noGrp="1" noChangeArrowheads="1"/>
          </p:cNvSpPr>
          <p:nvPr>
            <p:ph type="sldNum" sz="quarter" idx="12"/>
          </p:nvPr>
        </p:nvSpPr>
        <p:spPr>
          <a:ln/>
        </p:spPr>
        <p:txBody>
          <a:bodyPr/>
          <a:lstStyle>
            <a:lvl1pPr>
              <a:defRPr/>
            </a:lvl1pPr>
          </a:lstStyle>
          <a:p>
            <a:pPr>
              <a:defRPr/>
            </a:pPr>
            <a:fld id="{C2CEE40C-2B7A-4272-A489-34A647842F54}" type="slidenum">
              <a:rPr lang="en-US" altLang="en-US"/>
              <a:pPr>
                <a:defRPr/>
              </a:pPr>
              <a:t>‹#›</a:t>
            </a:fld>
            <a:endParaRPr lang="en-US" altLang="en-US"/>
          </a:p>
        </p:txBody>
      </p:sp>
    </p:spTree>
    <p:extLst>
      <p:ext uri="{BB962C8B-B14F-4D97-AF65-F5344CB8AC3E}">
        <p14:creationId xmlns:p14="http://schemas.microsoft.com/office/powerpoint/2010/main" val="272488039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xmlns="" id="{87AF588F-C782-4B7B-AF73-445964CF37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xmlns="" id="{1D956F92-9DA7-40F0-BA7B-96CC216075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xmlns="" id="{5A258A04-4E42-4FC7-8B14-2B47F5070E27}"/>
              </a:ext>
            </a:extLst>
          </p:cNvPr>
          <p:cNvSpPr>
            <a:spLocks noGrp="1" noChangeArrowheads="1"/>
          </p:cNvSpPr>
          <p:nvPr>
            <p:ph type="sldNum" sz="quarter" idx="12"/>
          </p:nvPr>
        </p:nvSpPr>
        <p:spPr>
          <a:ln/>
        </p:spPr>
        <p:txBody>
          <a:bodyPr/>
          <a:lstStyle>
            <a:lvl1pPr>
              <a:defRPr/>
            </a:lvl1pPr>
          </a:lstStyle>
          <a:p>
            <a:pPr>
              <a:defRPr/>
            </a:pPr>
            <a:fld id="{510CF4F4-1BDE-4478-B1AA-78F391B791EB}" type="slidenum">
              <a:rPr lang="en-US" altLang="en-US"/>
              <a:pPr>
                <a:defRPr/>
              </a:pPr>
              <a:t>‹#›</a:t>
            </a:fld>
            <a:endParaRPr lang="en-US" altLang="en-US"/>
          </a:p>
        </p:txBody>
      </p:sp>
    </p:spTree>
    <p:extLst>
      <p:ext uri="{BB962C8B-B14F-4D97-AF65-F5344CB8AC3E}">
        <p14:creationId xmlns:p14="http://schemas.microsoft.com/office/powerpoint/2010/main" val="2326513784"/>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xmlns="" id="{DD30C2D7-0B03-440A-8D78-D3CBBB2B94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xmlns="" id="{82AA81BE-EC6B-4500-AB9B-992EFDC084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xmlns="" id="{9B4B8BA2-BC4E-4CD9-8AD9-16951CF1EFD9}"/>
              </a:ext>
            </a:extLst>
          </p:cNvPr>
          <p:cNvSpPr>
            <a:spLocks noGrp="1" noChangeArrowheads="1"/>
          </p:cNvSpPr>
          <p:nvPr>
            <p:ph type="sldNum" sz="quarter" idx="12"/>
          </p:nvPr>
        </p:nvSpPr>
        <p:spPr>
          <a:ln/>
        </p:spPr>
        <p:txBody>
          <a:bodyPr/>
          <a:lstStyle>
            <a:lvl1pPr>
              <a:defRPr/>
            </a:lvl1pPr>
          </a:lstStyle>
          <a:p>
            <a:pPr>
              <a:defRPr/>
            </a:pPr>
            <a:fld id="{20166D20-691C-4D19-82DF-1226D2601B50}" type="slidenum">
              <a:rPr lang="en-US" altLang="en-US"/>
              <a:pPr>
                <a:defRPr/>
              </a:pPr>
              <a:t>‹#›</a:t>
            </a:fld>
            <a:endParaRPr lang="en-US" altLang="en-US"/>
          </a:p>
        </p:txBody>
      </p:sp>
    </p:spTree>
    <p:extLst>
      <p:ext uri="{BB962C8B-B14F-4D97-AF65-F5344CB8AC3E}">
        <p14:creationId xmlns:p14="http://schemas.microsoft.com/office/powerpoint/2010/main" val="1292599080"/>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xmlns="" id="{28B2D47C-4025-4EE2-9853-C35BB06578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xmlns="" id="{48DBC93A-3F3F-4AC4-806D-156633A9B4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xmlns="" id="{6C96E5EC-C0DB-4F89-A330-DB13D1CFF21B}"/>
              </a:ext>
            </a:extLst>
          </p:cNvPr>
          <p:cNvSpPr>
            <a:spLocks noGrp="1" noChangeArrowheads="1"/>
          </p:cNvSpPr>
          <p:nvPr>
            <p:ph type="sldNum" sz="quarter" idx="12"/>
          </p:nvPr>
        </p:nvSpPr>
        <p:spPr>
          <a:ln/>
        </p:spPr>
        <p:txBody>
          <a:bodyPr/>
          <a:lstStyle>
            <a:lvl1pPr>
              <a:defRPr/>
            </a:lvl1pPr>
          </a:lstStyle>
          <a:p>
            <a:pPr>
              <a:defRPr/>
            </a:pPr>
            <a:fld id="{12BA271A-9A33-4469-ADEE-E2BAB97898DD}" type="slidenum">
              <a:rPr lang="en-US" altLang="en-US"/>
              <a:pPr>
                <a:defRPr/>
              </a:pPr>
              <a:t>‹#›</a:t>
            </a:fld>
            <a:endParaRPr lang="en-US" altLang="en-US"/>
          </a:p>
        </p:txBody>
      </p:sp>
    </p:spTree>
    <p:extLst>
      <p:ext uri="{BB962C8B-B14F-4D97-AF65-F5344CB8AC3E}">
        <p14:creationId xmlns:p14="http://schemas.microsoft.com/office/powerpoint/2010/main" val="87314344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xmlns="" id="{803E4DB6-7B9F-4A17-94F0-DFA33D1F00D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xmlns="" id="{B2938827-EB91-4E16-AD26-D6E0654893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xmlns="" id="{77D7A5EC-E8A9-4509-8994-F78110CFC388}"/>
              </a:ext>
            </a:extLst>
          </p:cNvPr>
          <p:cNvSpPr>
            <a:spLocks noGrp="1" noChangeArrowheads="1"/>
          </p:cNvSpPr>
          <p:nvPr>
            <p:ph type="sldNum" sz="quarter" idx="12"/>
          </p:nvPr>
        </p:nvSpPr>
        <p:spPr>
          <a:ln/>
        </p:spPr>
        <p:txBody>
          <a:bodyPr/>
          <a:lstStyle>
            <a:lvl1pPr>
              <a:defRPr/>
            </a:lvl1pPr>
          </a:lstStyle>
          <a:p>
            <a:pPr>
              <a:defRPr/>
            </a:pPr>
            <a:fld id="{6BB4DADC-6F13-40F5-A123-B7552CB758D3}" type="slidenum">
              <a:rPr lang="en-US" altLang="en-US"/>
              <a:pPr>
                <a:defRPr/>
              </a:pPr>
              <a:t>‹#›</a:t>
            </a:fld>
            <a:endParaRPr lang="en-US" altLang="en-US"/>
          </a:p>
        </p:txBody>
      </p:sp>
    </p:spTree>
    <p:extLst>
      <p:ext uri="{BB962C8B-B14F-4D97-AF65-F5344CB8AC3E}">
        <p14:creationId xmlns:p14="http://schemas.microsoft.com/office/powerpoint/2010/main" val="357055273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xmlns="" id="{91CF0DBD-A8B1-44CF-A1C7-6C3C787F7C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xmlns="" id="{6ED3FE1D-35B2-4F0A-B960-3E8B319753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xmlns="" id="{5579DDAC-1ABA-4D0E-B9F5-A7BAB21C3B2A}"/>
              </a:ext>
            </a:extLst>
          </p:cNvPr>
          <p:cNvSpPr>
            <a:spLocks noGrp="1" noChangeArrowheads="1"/>
          </p:cNvSpPr>
          <p:nvPr>
            <p:ph type="sldNum" sz="quarter" idx="12"/>
          </p:nvPr>
        </p:nvSpPr>
        <p:spPr>
          <a:ln/>
        </p:spPr>
        <p:txBody>
          <a:bodyPr/>
          <a:lstStyle>
            <a:lvl1pPr>
              <a:defRPr/>
            </a:lvl1pPr>
          </a:lstStyle>
          <a:p>
            <a:pPr>
              <a:defRPr/>
            </a:pPr>
            <a:fld id="{740E5A16-BBCA-46C8-A518-9A73A28F0495}" type="slidenum">
              <a:rPr lang="en-US" altLang="en-US"/>
              <a:pPr>
                <a:defRPr/>
              </a:pPr>
              <a:t>‹#›</a:t>
            </a:fld>
            <a:endParaRPr lang="en-US" altLang="en-US"/>
          </a:p>
        </p:txBody>
      </p:sp>
    </p:spTree>
    <p:extLst>
      <p:ext uri="{BB962C8B-B14F-4D97-AF65-F5344CB8AC3E}">
        <p14:creationId xmlns:p14="http://schemas.microsoft.com/office/powerpoint/2010/main" val="331329008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xmlns="" id="{9BB93DA1-6C1F-4E9E-ABFE-083023664FC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xmlns="" id="{A9E759F9-943C-43E9-89C2-04195C8F1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xmlns="" id="{61EF2A40-5F87-48EC-9C83-0C05A9B0FE88}"/>
              </a:ext>
            </a:extLst>
          </p:cNvPr>
          <p:cNvSpPr>
            <a:spLocks noGrp="1" noChangeArrowheads="1"/>
          </p:cNvSpPr>
          <p:nvPr>
            <p:ph type="sldNum" sz="quarter" idx="12"/>
          </p:nvPr>
        </p:nvSpPr>
        <p:spPr>
          <a:ln/>
        </p:spPr>
        <p:txBody>
          <a:bodyPr/>
          <a:lstStyle>
            <a:lvl1pPr>
              <a:defRPr/>
            </a:lvl1pPr>
          </a:lstStyle>
          <a:p>
            <a:pPr>
              <a:defRPr/>
            </a:pPr>
            <a:fld id="{67AD6CC7-2C07-4E31-9CA1-71F94F9EE004}" type="slidenum">
              <a:rPr lang="en-US" altLang="en-US"/>
              <a:pPr>
                <a:defRPr/>
              </a:pPr>
              <a:t>‹#›</a:t>
            </a:fld>
            <a:endParaRPr lang="en-US" altLang="en-US"/>
          </a:p>
        </p:txBody>
      </p:sp>
    </p:spTree>
    <p:extLst>
      <p:ext uri="{BB962C8B-B14F-4D97-AF65-F5344CB8AC3E}">
        <p14:creationId xmlns:p14="http://schemas.microsoft.com/office/powerpoint/2010/main" val="374331703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xmlns="" id="{1EA07401-35A0-458C-9706-96E69581C6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xmlns="" id="{734B89F1-E223-45B6-9894-C959608C7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xmlns="" id="{DEE65FD2-1DD2-4967-B8B8-126AFC8ACE4E}"/>
              </a:ext>
            </a:extLst>
          </p:cNvPr>
          <p:cNvSpPr>
            <a:spLocks noGrp="1" noChangeArrowheads="1"/>
          </p:cNvSpPr>
          <p:nvPr>
            <p:ph type="sldNum" sz="quarter" idx="12"/>
          </p:nvPr>
        </p:nvSpPr>
        <p:spPr>
          <a:ln/>
        </p:spPr>
        <p:txBody>
          <a:bodyPr/>
          <a:lstStyle>
            <a:lvl1pPr>
              <a:defRPr/>
            </a:lvl1pPr>
          </a:lstStyle>
          <a:p>
            <a:pPr>
              <a:defRPr/>
            </a:pPr>
            <a:fld id="{242C06B1-139D-4AA8-ACD7-B0172EF74E9F}" type="slidenum">
              <a:rPr lang="en-US" altLang="en-US"/>
              <a:pPr>
                <a:defRPr/>
              </a:pPr>
              <a:t>‹#›</a:t>
            </a:fld>
            <a:endParaRPr lang="en-US" altLang="en-US"/>
          </a:p>
        </p:txBody>
      </p:sp>
    </p:spTree>
    <p:extLst>
      <p:ext uri="{BB962C8B-B14F-4D97-AF65-F5344CB8AC3E}">
        <p14:creationId xmlns:p14="http://schemas.microsoft.com/office/powerpoint/2010/main" val="345356837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xmlns="" id="{393A680B-BD49-4CF4-A7F1-889248AE00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xmlns="" id="{695BD739-CA7F-4B34-93C3-1102E00A1A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xmlns="" id="{548569CD-1BF5-4768-8486-5FF6FE5E2612}"/>
              </a:ext>
            </a:extLst>
          </p:cNvPr>
          <p:cNvSpPr>
            <a:spLocks noGrp="1" noChangeArrowheads="1"/>
          </p:cNvSpPr>
          <p:nvPr>
            <p:ph type="sldNum" sz="quarter" idx="12"/>
          </p:nvPr>
        </p:nvSpPr>
        <p:spPr>
          <a:ln/>
        </p:spPr>
        <p:txBody>
          <a:bodyPr/>
          <a:lstStyle>
            <a:lvl1pPr>
              <a:defRPr/>
            </a:lvl1pPr>
          </a:lstStyle>
          <a:p>
            <a:pPr>
              <a:defRPr/>
            </a:pPr>
            <a:fld id="{37D24B35-49B5-4947-825C-D8BCFC55FD36}" type="slidenum">
              <a:rPr lang="en-US" altLang="en-US"/>
              <a:pPr>
                <a:defRPr/>
              </a:pPr>
              <a:t>‹#›</a:t>
            </a:fld>
            <a:endParaRPr lang="en-US" altLang="en-US"/>
          </a:p>
        </p:txBody>
      </p:sp>
    </p:spTree>
    <p:extLst>
      <p:ext uri="{BB962C8B-B14F-4D97-AF65-F5344CB8AC3E}">
        <p14:creationId xmlns:p14="http://schemas.microsoft.com/office/powerpoint/2010/main" val="218178937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5567E264-694C-4CDB-B061-47BE5EFBD8FB}"/>
              </a:ext>
            </a:extLst>
          </p:cNvPr>
          <p:cNvGrpSpPr>
            <a:grpSpLocks/>
          </p:cNvGrpSpPr>
          <p:nvPr/>
        </p:nvGrpSpPr>
        <p:grpSpPr bwMode="auto">
          <a:xfrm>
            <a:off x="0" y="0"/>
            <a:ext cx="9144000" cy="6858000"/>
            <a:chOff x="0" y="0"/>
            <a:chExt cx="5760" cy="4320"/>
          </a:xfrm>
        </p:grpSpPr>
        <p:sp>
          <p:nvSpPr>
            <p:cNvPr id="1049" name="Freeform 3">
              <a:extLst>
                <a:ext uri="{FF2B5EF4-FFF2-40B4-BE49-F238E27FC236}">
                  <a16:creationId xmlns:a16="http://schemas.microsoft.com/office/drawing/2014/main" xmlns="" id="{5453BB92-6F67-4D96-B5FF-C322962F2D82}"/>
                </a:ext>
              </a:extLst>
            </p:cNvPr>
            <p:cNvSpPr>
              <a:spLocks/>
            </p:cNvSpPr>
            <p:nvPr/>
          </p:nvSpPr>
          <p:spPr bwMode="hidden">
            <a:xfrm>
              <a:off x="0" y="3072"/>
              <a:ext cx="5760" cy="1248"/>
            </a:xfrm>
            <a:custGeom>
              <a:avLst/>
              <a:gdLst>
                <a:gd name="T0" fmla="*/ 5505 w 6027"/>
                <a:gd name="T1" fmla="*/ 678 h 2296"/>
                <a:gd name="T2" fmla="*/ 0 w 6027"/>
                <a:gd name="T3" fmla="*/ 678 h 2296"/>
                <a:gd name="T4" fmla="*/ 0 w 6027"/>
                <a:gd name="T5" fmla="*/ 0 h 2296"/>
                <a:gd name="T6" fmla="*/ 5505 w 6027"/>
                <a:gd name="T7" fmla="*/ 0 h 2296"/>
                <a:gd name="T8" fmla="*/ 5505 w 6027"/>
                <a:gd name="T9" fmla="*/ 678 h 2296"/>
                <a:gd name="T10" fmla="*/ 5505 w 6027"/>
                <a:gd name="T11" fmla="*/ 67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6" name="Freeform 4">
              <a:extLst>
                <a:ext uri="{FF2B5EF4-FFF2-40B4-BE49-F238E27FC236}">
                  <a16:creationId xmlns:a16="http://schemas.microsoft.com/office/drawing/2014/main" xmlns="" id="{7E8734E1-CDCB-47F4-8808-0782F6E0CF78}"/>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ctr" eaLnBrk="1" hangingPunct="1">
                <a:spcBef>
                  <a:spcPct val="20000"/>
                </a:spcBef>
                <a:defRPr/>
              </a:pPr>
              <a:endParaRPr lang="en-US">
                <a:latin typeface="Arial" charset="0"/>
              </a:endParaRPr>
            </a:p>
          </p:txBody>
        </p:sp>
      </p:grpSp>
      <p:sp>
        <p:nvSpPr>
          <p:cNvPr id="1027" name="Freeform 5">
            <a:extLst>
              <a:ext uri="{FF2B5EF4-FFF2-40B4-BE49-F238E27FC236}">
                <a16:creationId xmlns:a16="http://schemas.microsoft.com/office/drawing/2014/main" xmlns="" id="{F9E3BF9E-A24C-45B5-8499-4C43935CF0C8}"/>
              </a:ext>
            </a:extLst>
          </p:cNvPr>
          <p:cNvSpPr>
            <a:spLocks/>
          </p:cNvSpPr>
          <p:nvPr/>
        </p:nvSpPr>
        <p:spPr bwMode="hidden">
          <a:xfrm>
            <a:off x="6248400" y="6262688"/>
            <a:ext cx="2895600" cy="609600"/>
          </a:xfrm>
          <a:custGeom>
            <a:avLst/>
            <a:gdLst>
              <a:gd name="T0" fmla="*/ 1458681169 w 5748"/>
              <a:gd name="T1" fmla="*/ 1510618537 h 246"/>
              <a:gd name="T2" fmla="*/ 0 w 5748"/>
              <a:gd name="T3" fmla="*/ 1510618537 h 246"/>
              <a:gd name="T4" fmla="*/ 0 w 5748"/>
              <a:gd name="T5" fmla="*/ 0 h 246"/>
              <a:gd name="T6" fmla="*/ 1458681169 w 5748"/>
              <a:gd name="T7" fmla="*/ 0 h 246"/>
              <a:gd name="T8" fmla="*/ 1458681169 w 5748"/>
              <a:gd name="T9" fmla="*/ 1510618537 h 246"/>
              <a:gd name="T10" fmla="*/ 1458681169 w 5748"/>
              <a:gd name="T11" fmla="*/ 151061853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a:extLst>
              <a:ext uri="{FF2B5EF4-FFF2-40B4-BE49-F238E27FC236}">
                <a16:creationId xmlns:a16="http://schemas.microsoft.com/office/drawing/2014/main" xmlns="" id="{C4856938-FEA0-4169-B2CC-B30FFE985215}"/>
              </a:ext>
            </a:extLst>
          </p:cNvPr>
          <p:cNvGrpSpPr>
            <a:grpSpLocks/>
          </p:cNvGrpSpPr>
          <p:nvPr/>
        </p:nvGrpSpPr>
        <p:grpSpPr bwMode="auto">
          <a:xfrm>
            <a:off x="0" y="6019800"/>
            <a:ext cx="7848600" cy="857250"/>
            <a:chOff x="0" y="3792"/>
            <a:chExt cx="4944" cy="540"/>
          </a:xfrm>
        </p:grpSpPr>
        <p:sp>
          <p:nvSpPr>
            <p:cNvPr id="33799" name="Freeform 7">
              <a:extLst>
                <a:ext uri="{FF2B5EF4-FFF2-40B4-BE49-F238E27FC236}">
                  <a16:creationId xmlns:a16="http://schemas.microsoft.com/office/drawing/2014/main" xmlns="" id="{C606C94C-C622-4ADB-A3B5-BAF8A20C091D}"/>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ctr" eaLnBrk="1" hangingPunct="1">
                <a:spcBef>
                  <a:spcPct val="20000"/>
                </a:spcBef>
                <a:defRPr/>
              </a:pPr>
              <a:endParaRPr lang="en-US">
                <a:latin typeface="Arial" charset="0"/>
              </a:endParaRPr>
            </a:p>
          </p:txBody>
        </p:sp>
        <p:grpSp>
          <p:nvGrpSpPr>
            <p:cNvPr id="1042" name="Group 8">
              <a:extLst>
                <a:ext uri="{FF2B5EF4-FFF2-40B4-BE49-F238E27FC236}">
                  <a16:creationId xmlns:a16="http://schemas.microsoft.com/office/drawing/2014/main" xmlns="" id="{C82C720C-7C1D-4218-BE3F-C2C02B146F38}"/>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xmlns="" id="{D40A7995-D5C1-42A0-BE6B-7190E8BE93B5}"/>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a:extLst>
                  <a:ext uri="{FF2B5EF4-FFF2-40B4-BE49-F238E27FC236}">
                    <a16:creationId xmlns:a16="http://schemas.microsoft.com/office/drawing/2014/main" xmlns="" id="{C406CF68-0ACF-4A17-9FF5-CC3F69AEAB4C}"/>
                  </a:ext>
                </a:extLst>
              </p:cNvPr>
              <p:cNvSpPr>
                <a:spLocks/>
              </p:cNvSpPr>
              <p:nvPr userDrawn="1"/>
            </p:nvSpPr>
            <p:spPr bwMode="ltGray">
              <a:xfrm>
                <a:off x="2677" y="3792"/>
                <a:ext cx="186" cy="395"/>
              </a:xfrm>
              <a:custGeom>
                <a:avLst/>
                <a:gdLst>
                  <a:gd name="T0" fmla="*/ 36 w 186"/>
                  <a:gd name="T1" fmla="*/ 0 h 353"/>
                  <a:gd name="T2" fmla="*/ 54 w 186"/>
                  <a:gd name="T3" fmla="*/ 22 h 353"/>
                  <a:gd name="T4" fmla="*/ 24 w 186"/>
                  <a:gd name="T5" fmla="*/ 38 h 353"/>
                  <a:gd name="T6" fmla="*/ 18 w 186"/>
                  <a:gd name="T7" fmla="*/ 83 h 353"/>
                  <a:gd name="T8" fmla="*/ 42 w 186"/>
                  <a:gd name="T9" fmla="*/ 143 h 353"/>
                  <a:gd name="T10" fmla="*/ 48 w 186"/>
                  <a:gd name="T11" fmla="*/ 203 h 353"/>
                  <a:gd name="T12" fmla="*/ 0 w 186"/>
                  <a:gd name="T13" fmla="*/ 442 h 353"/>
                  <a:gd name="T14" fmla="*/ 54 w 186"/>
                  <a:gd name="T15" fmla="*/ 292 h 353"/>
                  <a:gd name="T16" fmla="*/ 84 w 186"/>
                  <a:gd name="T17" fmla="*/ 271 h 353"/>
                  <a:gd name="T18" fmla="*/ 126 w 186"/>
                  <a:gd name="T19" fmla="*/ 158 h 353"/>
                  <a:gd name="T20" fmla="*/ 144 w 186"/>
                  <a:gd name="T21" fmla="*/ 150 h 353"/>
                  <a:gd name="T22" fmla="*/ 144 w 186"/>
                  <a:gd name="T23" fmla="*/ 113 h 353"/>
                  <a:gd name="T24" fmla="*/ 186 w 186"/>
                  <a:gd name="T25" fmla="*/ 83 h 353"/>
                  <a:gd name="T26" fmla="*/ 162 w 186"/>
                  <a:gd name="T27" fmla="*/ 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a:extLst>
                  <a:ext uri="{FF2B5EF4-FFF2-40B4-BE49-F238E27FC236}">
                    <a16:creationId xmlns:a16="http://schemas.microsoft.com/office/drawing/2014/main" xmlns="" id="{37BBE45D-8A98-4655-8502-788A10A333EE}"/>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xmlns="" id="{DC5AE88E-39B4-46B7-A0DA-36A56F14CD3C}"/>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8 h 66"/>
                  <a:gd name="T8" fmla="*/ 6 w 155"/>
                  <a:gd name="T9" fmla="*/ 22 h 66"/>
                  <a:gd name="T10" fmla="*/ 0 w 155"/>
                  <a:gd name="T11" fmla="*/ 30 h 66"/>
                  <a:gd name="T12" fmla="*/ 78 w 155"/>
                  <a:gd name="T13" fmla="*/ 75 h 66"/>
                  <a:gd name="T14" fmla="*/ 96 w 155"/>
                  <a:gd name="T15" fmla="*/ 53 h 66"/>
                  <a:gd name="T16" fmla="*/ 155 w 155"/>
                  <a:gd name="T17" fmla="*/ 83 h 66"/>
                  <a:gd name="T18" fmla="*/ 126 w 155"/>
                  <a:gd name="T19" fmla="*/ 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xmlns="" id="{7B2B23C8-A12A-41B2-8D1D-CEC9BDF5D55E}"/>
                  </a:ext>
                </a:extLst>
              </p:cNvPr>
              <p:cNvSpPr>
                <a:spLocks/>
              </p:cNvSpPr>
              <p:nvPr userDrawn="1"/>
            </p:nvSpPr>
            <p:spPr bwMode="ltGray">
              <a:xfrm>
                <a:off x="2486" y="3859"/>
                <a:ext cx="42" cy="81"/>
              </a:xfrm>
              <a:custGeom>
                <a:avLst/>
                <a:gdLst>
                  <a:gd name="T0" fmla="*/ 6 w 42"/>
                  <a:gd name="T1" fmla="*/ 46 h 72"/>
                  <a:gd name="T2" fmla="*/ 0 w 42"/>
                  <a:gd name="T3" fmla="*/ 23 h 72"/>
                  <a:gd name="T4" fmla="*/ 12 w 42"/>
                  <a:gd name="T5" fmla="*/ 8 h 72"/>
                  <a:gd name="T6" fmla="*/ 0 w 42"/>
                  <a:gd name="T7" fmla="*/ 8 h 72"/>
                  <a:gd name="T8" fmla="*/ 12 w 42"/>
                  <a:gd name="T9" fmla="*/ 8 h 72"/>
                  <a:gd name="T10" fmla="*/ 24 w 42"/>
                  <a:gd name="T11" fmla="*/ 8 h 72"/>
                  <a:gd name="T12" fmla="*/ 36 w 42"/>
                  <a:gd name="T13" fmla="*/ 8 h 72"/>
                  <a:gd name="T14" fmla="*/ 42 w 42"/>
                  <a:gd name="T15" fmla="*/ 0 h 72"/>
                  <a:gd name="T16" fmla="*/ 30 w 42"/>
                  <a:gd name="T17" fmla="*/ 23 h 72"/>
                  <a:gd name="T18" fmla="*/ 42 w 42"/>
                  <a:gd name="T19" fmla="*/ 61 h 72"/>
                  <a:gd name="T20" fmla="*/ 12 w 42"/>
                  <a:gd name="T21" fmla="*/ 91 h 72"/>
                  <a:gd name="T22" fmla="*/ 6 w 42"/>
                  <a:gd name="T23" fmla="*/ 46 h 72"/>
                  <a:gd name="T24" fmla="*/ 6 w 42"/>
                  <a:gd name="T25" fmla="*/ 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06" name="Freeform 14">
              <a:extLst>
                <a:ext uri="{FF2B5EF4-FFF2-40B4-BE49-F238E27FC236}">
                  <a16:creationId xmlns:a16="http://schemas.microsoft.com/office/drawing/2014/main" xmlns="" id="{436C6686-C5BC-42EA-A94C-4C341016B971}"/>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ctr" eaLnBrk="1" hangingPunct="1">
                <a:spcBef>
                  <a:spcPct val="20000"/>
                </a:spcBef>
                <a:defRPr/>
              </a:pPr>
              <a:endParaRPr lang="en-US">
                <a:latin typeface="Arial" charset="0"/>
              </a:endParaRPr>
            </a:p>
          </p:txBody>
        </p:sp>
      </p:grpSp>
      <p:grpSp>
        <p:nvGrpSpPr>
          <p:cNvPr id="1029" name="Group 15">
            <a:extLst>
              <a:ext uri="{FF2B5EF4-FFF2-40B4-BE49-F238E27FC236}">
                <a16:creationId xmlns:a16="http://schemas.microsoft.com/office/drawing/2014/main" xmlns="" id="{5B0D2BF2-6895-4A73-A674-C38ED59E103C}"/>
              </a:ext>
            </a:extLst>
          </p:cNvPr>
          <p:cNvGrpSpPr>
            <a:grpSpLocks/>
          </p:cNvGrpSpPr>
          <p:nvPr/>
        </p:nvGrpSpPr>
        <p:grpSpPr bwMode="auto">
          <a:xfrm>
            <a:off x="627063" y="6021388"/>
            <a:ext cx="5684837" cy="849312"/>
            <a:chOff x="395" y="3793"/>
            <a:chExt cx="3581" cy="535"/>
          </a:xfrm>
        </p:grpSpPr>
        <p:sp>
          <p:nvSpPr>
            <p:cNvPr id="1035" name="Freeform 16">
              <a:extLst>
                <a:ext uri="{FF2B5EF4-FFF2-40B4-BE49-F238E27FC236}">
                  <a16:creationId xmlns:a16="http://schemas.microsoft.com/office/drawing/2014/main" xmlns="" id="{D7B618AB-CB43-4537-9BE5-FE4063EBCB8C}"/>
                </a:ext>
              </a:extLst>
            </p:cNvPr>
            <p:cNvSpPr>
              <a:spLocks/>
            </p:cNvSpPr>
            <p:nvPr/>
          </p:nvSpPr>
          <p:spPr bwMode="auto">
            <a:xfrm>
              <a:off x="1196" y="3793"/>
              <a:ext cx="365" cy="291"/>
            </a:xfrm>
            <a:custGeom>
              <a:avLst/>
              <a:gdLst>
                <a:gd name="T0" fmla="*/ 24 w 365"/>
                <a:gd name="T1" fmla="*/ 24 h 287"/>
                <a:gd name="T2" fmla="*/ 0 w 365"/>
                <a:gd name="T3" fmla="*/ 62 h 287"/>
                <a:gd name="T4" fmla="*/ 66 w 365"/>
                <a:gd name="T5" fmla="*/ 112 h 287"/>
                <a:gd name="T6" fmla="*/ 143 w 365"/>
                <a:gd name="T7" fmla="*/ 186 h 287"/>
                <a:gd name="T8" fmla="*/ 191 w 365"/>
                <a:gd name="T9" fmla="*/ 172 h 287"/>
                <a:gd name="T10" fmla="*/ 341 w 365"/>
                <a:gd name="T11" fmla="*/ 295 h 287"/>
                <a:gd name="T12" fmla="*/ 305 w 365"/>
                <a:gd name="T13" fmla="*/ 178 h 287"/>
                <a:gd name="T14" fmla="*/ 365 w 365"/>
                <a:gd name="T15" fmla="*/ 136 h 287"/>
                <a:gd name="T16" fmla="*/ 359 w 365"/>
                <a:gd name="T17" fmla="*/ 130 h 287"/>
                <a:gd name="T18" fmla="*/ 335 w 365"/>
                <a:gd name="T19" fmla="*/ 118 h 287"/>
                <a:gd name="T20" fmla="*/ 299 w 365"/>
                <a:gd name="T21" fmla="*/ 92 h 287"/>
                <a:gd name="T22" fmla="*/ 257 w 365"/>
                <a:gd name="T23" fmla="*/ 74 h 287"/>
                <a:gd name="T24" fmla="*/ 215 w 365"/>
                <a:gd name="T25" fmla="*/ 56 h 287"/>
                <a:gd name="T26" fmla="*/ 173 w 365"/>
                <a:gd name="T27" fmla="*/ 3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a:extLst>
                <a:ext uri="{FF2B5EF4-FFF2-40B4-BE49-F238E27FC236}">
                  <a16:creationId xmlns:a16="http://schemas.microsoft.com/office/drawing/2014/main" xmlns="" id="{6F5C3099-221D-4C58-BFE2-F275A1E3ACAE}"/>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a:extLst>
                <a:ext uri="{FF2B5EF4-FFF2-40B4-BE49-F238E27FC236}">
                  <a16:creationId xmlns:a16="http://schemas.microsoft.com/office/drawing/2014/main" xmlns="" id="{A3C54218-D08E-44E8-95BC-2605625AF1B3}"/>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2 h 60"/>
                <a:gd name="T16" fmla="*/ 65 w 71"/>
                <a:gd name="T17" fmla="*/ 44 h 60"/>
                <a:gd name="T18" fmla="*/ 71 w 71"/>
                <a:gd name="T19" fmla="*/ 56 h 60"/>
                <a:gd name="T20" fmla="*/ 71 w 71"/>
                <a:gd name="T21" fmla="*/ 62 h 60"/>
                <a:gd name="T22" fmla="*/ 59 w 71"/>
                <a:gd name="T23" fmla="*/ 56 h 60"/>
                <a:gd name="T24" fmla="*/ 47 w 71"/>
                <a:gd name="T25" fmla="*/ 44 h 60"/>
                <a:gd name="T26" fmla="*/ 23 w 71"/>
                <a:gd name="T27" fmla="*/ 32 h 60"/>
                <a:gd name="T28" fmla="*/ 23 w 71"/>
                <a:gd name="T29" fmla="*/ 38 h 60"/>
                <a:gd name="T30" fmla="*/ 18 w 71"/>
                <a:gd name="T31" fmla="*/ 44 h 60"/>
                <a:gd name="T32" fmla="*/ 12 w 71"/>
                <a:gd name="T33" fmla="*/ 50 h 60"/>
                <a:gd name="T34" fmla="*/ 6 w 71"/>
                <a:gd name="T35" fmla="*/ 50 h 60"/>
                <a:gd name="T36" fmla="*/ 6 w 71"/>
                <a:gd name="T37" fmla="*/ 50 h 60"/>
                <a:gd name="T38" fmla="*/ 6 w 71"/>
                <a:gd name="T39" fmla="*/ 3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a:extLst>
                <a:ext uri="{FF2B5EF4-FFF2-40B4-BE49-F238E27FC236}">
                  <a16:creationId xmlns:a16="http://schemas.microsoft.com/office/drawing/2014/main" xmlns="" id="{BE6F9F36-4D20-4585-AB2E-AC7AD7C7F757}"/>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6 h 162"/>
                <a:gd name="T10" fmla="*/ 96 w 161"/>
                <a:gd name="T11" fmla="*/ 62 h 162"/>
                <a:gd name="T12" fmla="*/ 102 w 161"/>
                <a:gd name="T13" fmla="*/ 74 h 162"/>
                <a:gd name="T14" fmla="*/ 108 w 161"/>
                <a:gd name="T15" fmla="*/ 86 h 162"/>
                <a:gd name="T16" fmla="*/ 120 w 161"/>
                <a:gd name="T17" fmla="*/ 98 h 162"/>
                <a:gd name="T18" fmla="*/ 143 w 161"/>
                <a:gd name="T19" fmla="*/ 116 h 162"/>
                <a:gd name="T20" fmla="*/ 155 w 161"/>
                <a:gd name="T21" fmla="*/ 142 h 162"/>
                <a:gd name="T22" fmla="*/ 161 w 161"/>
                <a:gd name="T23" fmla="*/ 160 h 162"/>
                <a:gd name="T24" fmla="*/ 161 w 161"/>
                <a:gd name="T25" fmla="*/ 166 h 162"/>
                <a:gd name="T26" fmla="*/ 96 w 161"/>
                <a:gd name="T27" fmla="*/ 104 h 162"/>
                <a:gd name="T28" fmla="*/ 30 w 161"/>
                <a:gd name="T29" fmla="*/ 5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a:extLst>
                <a:ext uri="{FF2B5EF4-FFF2-40B4-BE49-F238E27FC236}">
                  <a16:creationId xmlns:a16="http://schemas.microsoft.com/office/drawing/2014/main" xmlns="" id="{61860990-CCF0-4CFC-82E7-9DCD336052FE}"/>
                </a:ext>
              </a:extLst>
            </p:cNvPr>
            <p:cNvSpPr>
              <a:spLocks/>
            </p:cNvSpPr>
            <p:nvPr/>
          </p:nvSpPr>
          <p:spPr bwMode="auto">
            <a:xfrm>
              <a:off x="706" y="3854"/>
              <a:ext cx="59" cy="61"/>
            </a:xfrm>
            <a:custGeom>
              <a:avLst/>
              <a:gdLst>
                <a:gd name="T0" fmla="*/ 59 w 59"/>
                <a:gd name="T1" fmla="*/ 6 h 60"/>
                <a:gd name="T2" fmla="*/ 41 w 59"/>
                <a:gd name="T3" fmla="*/ 32 h 60"/>
                <a:gd name="T4" fmla="*/ 41 w 59"/>
                <a:gd name="T5" fmla="*/ 38 h 60"/>
                <a:gd name="T6" fmla="*/ 47 w 59"/>
                <a:gd name="T7" fmla="*/ 44 h 60"/>
                <a:gd name="T8" fmla="*/ 53 w 59"/>
                <a:gd name="T9" fmla="*/ 56 h 60"/>
                <a:gd name="T10" fmla="*/ 53 w 59"/>
                <a:gd name="T11" fmla="*/ 62 h 60"/>
                <a:gd name="T12" fmla="*/ 47 w 59"/>
                <a:gd name="T13" fmla="*/ 56 h 60"/>
                <a:gd name="T14" fmla="*/ 35 w 59"/>
                <a:gd name="T15" fmla="*/ 50 h 60"/>
                <a:gd name="T16" fmla="*/ 23 w 59"/>
                <a:gd name="T17" fmla="*/ 38 h 60"/>
                <a:gd name="T18" fmla="*/ 17 w 59"/>
                <a:gd name="T19" fmla="*/ 3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a:extLst>
                <a:ext uri="{FF2B5EF4-FFF2-40B4-BE49-F238E27FC236}">
                  <a16:creationId xmlns:a16="http://schemas.microsoft.com/office/drawing/2014/main" xmlns="" id="{C25EB9E8-5244-43D2-8374-F7A358A9F1FD}"/>
                </a:ext>
              </a:extLst>
            </p:cNvPr>
            <p:cNvSpPr>
              <a:spLocks/>
            </p:cNvSpPr>
            <p:nvPr/>
          </p:nvSpPr>
          <p:spPr bwMode="auto">
            <a:xfrm>
              <a:off x="395" y="3811"/>
              <a:ext cx="245" cy="207"/>
            </a:xfrm>
            <a:custGeom>
              <a:avLst/>
              <a:gdLst>
                <a:gd name="T0" fmla="*/ 233 w 245"/>
                <a:gd name="T1" fmla="*/ 38 h 204"/>
                <a:gd name="T2" fmla="*/ 245 w 245"/>
                <a:gd name="T3" fmla="*/ 44 h 204"/>
                <a:gd name="T4" fmla="*/ 209 w 245"/>
                <a:gd name="T5" fmla="*/ 86 h 204"/>
                <a:gd name="T6" fmla="*/ 143 w 245"/>
                <a:gd name="T7" fmla="*/ 136 h 204"/>
                <a:gd name="T8" fmla="*/ 167 w 245"/>
                <a:gd name="T9" fmla="*/ 160 h 204"/>
                <a:gd name="T10" fmla="*/ 179 w 245"/>
                <a:gd name="T11" fmla="*/ 210 h 204"/>
                <a:gd name="T12" fmla="*/ 77 w 245"/>
                <a:gd name="T13" fmla="*/ 136 h 204"/>
                <a:gd name="T14" fmla="*/ 47 w 245"/>
                <a:gd name="T15" fmla="*/ 86 h 204"/>
                <a:gd name="T16" fmla="*/ 89 w 245"/>
                <a:gd name="T17" fmla="*/ 68 h 204"/>
                <a:gd name="T18" fmla="*/ 59 w 245"/>
                <a:gd name="T19" fmla="*/ 3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8 h 204"/>
                <a:gd name="T50" fmla="*/ 233 w 245"/>
                <a:gd name="T51" fmla="*/ 3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14" name="Rectangle 22">
            <a:extLst>
              <a:ext uri="{FF2B5EF4-FFF2-40B4-BE49-F238E27FC236}">
                <a16:creationId xmlns:a16="http://schemas.microsoft.com/office/drawing/2014/main" xmlns="" id="{E4678F10-0E87-4ABD-B7B7-F5F67BB501FD}"/>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a:extLst>
              <a:ext uri="{FF2B5EF4-FFF2-40B4-BE49-F238E27FC236}">
                <a16:creationId xmlns:a16="http://schemas.microsoft.com/office/drawing/2014/main" xmlns="" id="{8836AA68-B11D-45E1-BE88-FF73BE7CC3AE}"/>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16" name="Rectangle 24">
            <a:extLst>
              <a:ext uri="{FF2B5EF4-FFF2-40B4-BE49-F238E27FC236}">
                <a16:creationId xmlns:a16="http://schemas.microsoft.com/office/drawing/2014/main" xmlns="" id="{037ED5AD-6FE4-4DA0-91A7-DB183AEB7F24}"/>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effectLst>
                  <a:outerShdw blurRad="38100" dist="38100" dir="2700000" algn="tl">
                    <a:srgbClr val="000000"/>
                  </a:outerShdw>
                </a:effectLst>
                <a:latin typeface="Arial" charset="0"/>
              </a:defRPr>
            </a:lvl1pPr>
          </a:lstStyle>
          <a:p>
            <a:pPr>
              <a:defRPr/>
            </a:pPr>
            <a:endParaRPr lang="en-US"/>
          </a:p>
        </p:txBody>
      </p:sp>
      <p:sp>
        <p:nvSpPr>
          <p:cNvPr id="33817" name="Rectangle 25">
            <a:extLst>
              <a:ext uri="{FF2B5EF4-FFF2-40B4-BE49-F238E27FC236}">
                <a16:creationId xmlns:a16="http://schemas.microsoft.com/office/drawing/2014/main" xmlns="" id="{8350FC0F-17C6-4054-8D37-E68F9295459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defRPr sz="1200">
                <a:effectLst>
                  <a:outerShdw blurRad="38100" dist="38100" dir="2700000" algn="tl">
                    <a:srgbClr val="000000"/>
                  </a:outerShdw>
                </a:effectLst>
                <a:latin typeface="Arial" charset="0"/>
              </a:defRPr>
            </a:lvl1pPr>
          </a:lstStyle>
          <a:p>
            <a:pPr>
              <a:defRPr/>
            </a:pPr>
            <a:endParaRPr lang="en-US"/>
          </a:p>
        </p:txBody>
      </p:sp>
      <p:sp>
        <p:nvSpPr>
          <p:cNvPr id="33818" name="Rectangle 26">
            <a:extLst>
              <a:ext uri="{FF2B5EF4-FFF2-40B4-BE49-F238E27FC236}">
                <a16:creationId xmlns:a16="http://schemas.microsoft.com/office/drawing/2014/main" xmlns="" id="{A9ACACBB-3F37-4569-931F-9703588D64CD}"/>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92E94B29-BB4A-4C3C-870B-848250BEC56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202"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xmlns="" id="{C4AF5360-BBF9-40F6-BC4F-A85E931E084B}"/>
              </a:ext>
            </a:extLst>
          </p:cNvPr>
          <p:cNvGrpSpPr>
            <a:grpSpLocks/>
          </p:cNvGrpSpPr>
          <p:nvPr/>
        </p:nvGrpSpPr>
        <p:grpSpPr bwMode="auto">
          <a:xfrm>
            <a:off x="0" y="0"/>
            <a:ext cx="9140825" cy="6851650"/>
            <a:chOff x="0" y="0"/>
            <a:chExt cx="5758" cy="4316"/>
          </a:xfrm>
        </p:grpSpPr>
        <p:sp>
          <p:nvSpPr>
            <p:cNvPr id="2056" name="Freeform 3">
              <a:extLst>
                <a:ext uri="{FF2B5EF4-FFF2-40B4-BE49-F238E27FC236}">
                  <a16:creationId xmlns:a16="http://schemas.microsoft.com/office/drawing/2014/main" xmlns="" id="{D5BD7BF6-EF53-4EF6-9752-DF5390B2C21E}"/>
                </a:ext>
              </a:extLst>
            </p:cNvPr>
            <p:cNvSpPr>
              <a:spLocks/>
            </p:cNvSpPr>
            <p:nvPr/>
          </p:nvSpPr>
          <p:spPr bwMode="hidden">
            <a:xfrm>
              <a:off x="1812" y="2811"/>
              <a:ext cx="3946" cy="1505"/>
            </a:xfrm>
            <a:custGeom>
              <a:avLst/>
              <a:gdLst>
                <a:gd name="T0" fmla="*/ 149 w 3934"/>
                <a:gd name="T1" fmla="*/ 1505 h 1505"/>
                <a:gd name="T2" fmla="*/ 691 w 3934"/>
                <a:gd name="T3" fmla="*/ 1331 h 1505"/>
                <a:gd name="T4" fmla="*/ 1221 w 3934"/>
                <a:gd name="T5" fmla="*/ 1157 h 1505"/>
                <a:gd name="T6" fmla="*/ 1738 w 3934"/>
                <a:gd name="T7" fmla="*/ 977 h 1505"/>
                <a:gd name="T8" fmla="*/ 2232 w 3934"/>
                <a:gd name="T9" fmla="*/ 792 h 1505"/>
                <a:gd name="T10" fmla="*/ 2472 w 3934"/>
                <a:gd name="T11" fmla="*/ 696 h 1505"/>
                <a:gd name="T12" fmla="*/ 2706 w 3934"/>
                <a:gd name="T13" fmla="*/ 606 h 1505"/>
                <a:gd name="T14" fmla="*/ 2936 w 3934"/>
                <a:gd name="T15" fmla="*/ 510 h 1505"/>
                <a:gd name="T16" fmla="*/ 3159 w 3934"/>
                <a:gd name="T17" fmla="*/ 420 h 1505"/>
                <a:gd name="T18" fmla="*/ 3368 w 3934"/>
                <a:gd name="T19" fmla="*/ 324 h 1505"/>
                <a:gd name="T20" fmla="*/ 3573 w 3934"/>
                <a:gd name="T21" fmla="*/ 234 h 1505"/>
                <a:gd name="T22" fmla="*/ 3771 w 3934"/>
                <a:gd name="T23" fmla="*/ 138 h 1505"/>
                <a:gd name="T24" fmla="*/ 3958 w 3934"/>
                <a:gd name="T25" fmla="*/ 48 h 1505"/>
                <a:gd name="T26" fmla="*/ 3958 w 3934"/>
                <a:gd name="T27" fmla="*/ 0 h 1505"/>
                <a:gd name="T28" fmla="*/ 3765 w 3934"/>
                <a:gd name="T29" fmla="*/ 96 h 1505"/>
                <a:gd name="T30" fmla="*/ 3561 w 3934"/>
                <a:gd name="T31" fmla="*/ 192 h 1505"/>
                <a:gd name="T32" fmla="*/ 3350 w 3934"/>
                <a:gd name="T33" fmla="*/ 288 h 1505"/>
                <a:gd name="T34" fmla="*/ 3135 w 3934"/>
                <a:gd name="T35" fmla="*/ 384 h 1505"/>
                <a:gd name="T36" fmla="*/ 2906 w 3934"/>
                <a:gd name="T37" fmla="*/ 480 h 1505"/>
                <a:gd name="T38" fmla="*/ 2670 w 3934"/>
                <a:gd name="T39" fmla="*/ 576 h 1505"/>
                <a:gd name="T40" fmla="*/ 2423 w 3934"/>
                <a:gd name="T41" fmla="*/ 672 h 1505"/>
                <a:gd name="T42" fmla="*/ 2178 w 3934"/>
                <a:gd name="T43" fmla="*/ 768 h 1505"/>
                <a:gd name="T44" fmla="*/ 1919 w 3934"/>
                <a:gd name="T45" fmla="*/ 864 h 1505"/>
                <a:gd name="T46" fmla="*/ 1660 w 3934"/>
                <a:gd name="T47" fmla="*/ 960 h 1505"/>
                <a:gd name="T48" fmla="*/ 1118 w 3934"/>
                <a:gd name="T49" fmla="*/ 1145 h 1505"/>
                <a:gd name="T50" fmla="*/ 566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4">
              <a:extLst>
                <a:ext uri="{FF2B5EF4-FFF2-40B4-BE49-F238E27FC236}">
                  <a16:creationId xmlns:a16="http://schemas.microsoft.com/office/drawing/2014/main" xmlns="" id="{9D0B6B5F-8A1C-40DF-AAD2-DA2B8715910C}"/>
                </a:ext>
              </a:extLst>
            </p:cNvPr>
            <p:cNvSpPr>
              <a:spLocks/>
            </p:cNvSpPr>
            <p:nvPr/>
          </p:nvSpPr>
          <p:spPr bwMode="hidden">
            <a:xfrm>
              <a:off x="4025" y="3627"/>
              <a:ext cx="1733" cy="689"/>
            </a:xfrm>
            <a:custGeom>
              <a:avLst/>
              <a:gdLst>
                <a:gd name="T0" fmla="*/ 132 w 1728"/>
                <a:gd name="T1" fmla="*/ 689 h 689"/>
                <a:gd name="T2" fmla="*/ 554 w 1728"/>
                <a:gd name="T3" fmla="*/ 527 h 689"/>
                <a:gd name="T4" fmla="*/ 969 w 1728"/>
                <a:gd name="T5" fmla="*/ 365 h 689"/>
                <a:gd name="T6" fmla="*/ 1166 w 1728"/>
                <a:gd name="T7" fmla="*/ 287 h 689"/>
                <a:gd name="T8" fmla="*/ 1365 w 1728"/>
                <a:gd name="T9" fmla="*/ 203 h 689"/>
                <a:gd name="T10" fmla="*/ 1557 w 1728"/>
                <a:gd name="T11" fmla="*/ 126 h 689"/>
                <a:gd name="T12" fmla="*/ 1738 w 1728"/>
                <a:gd name="T13" fmla="*/ 48 h 689"/>
                <a:gd name="T14" fmla="*/ 1738 w 1728"/>
                <a:gd name="T15" fmla="*/ 0 h 689"/>
                <a:gd name="T16" fmla="*/ 1539 w 1728"/>
                <a:gd name="T17" fmla="*/ 84 h 689"/>
                <a:gd name="T18" fmla="*/ 1335 w 1728"/>
                <a:gd name="T19" fmla="*/ 167 h 689"/>
                <a:gd name="T20" fmla="*/ 1124 w 1728"/>
                <a:gd name="T21" fmla="*/ 257 h 689"/>
                <a:gd name="T22" fmla="*/ 909 w 1728"/>
                <a:gd name="T23" fmla="*/ 341 h 689"/>
                <a:gd name="T24" fmla="*/ 456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5">
              <a:extLst>
                <a:ext uri="{FF2B5EF4-FFF2-40B4-BE49-F238E27FC236}">
                  <a16:creationId xmlns:a16="http://schemas.microsoft.com/office/drawing/2014/main" xmlns="" id="{411F6F74-C113-4941-81D0-30836E85E400}"/>
                </a:ext>
              </a:extLst>
            </p:cNvPr>
            <p:cNvSpPr>
              <a:spLocks/>
            </p:cNvSpPr>
            <p:nvPr/>
          </p:nvSpPr>
          <p:spPr bwMode="hidden">
            <a:xfrm>
              <a:off x="0" y="0"/>
              <a:ext cx="5578" cy="3447"/>
            </a:xfrm>
            <a:custGeom>
              <a:avLst/>
              <a:gdLst>
                <a:gd name="T0" fmla="*/ 5595 w 5561"/>
                <a:gd name="T1" fmla="*/ 929 h 3447"/>
                <a:gd name="T2" fmla="*/ 5571 w 5561"/>
                <a:gd name="T3" fmla="*/ 773 h 3447"/>
                <a:gd name="T4" fmla="*/ 5487 w 5561"/>
                <a:gd name="T5" fmla="*/ 629 h 3447"/>
                <a:gd name="T6" fmla="*/ 5359 w 5561"/>
                <a:gd name="T7" fmla="*/ 492 h 3447"/>
                <a:gd name="T8" fmla="*/ 5180 w 5561"/>
                <a:gd name="T9" fmla="*/ 366 h 3447"/>
                <a:gd name="T10" fmla="*/ 4951 w 5561"/>
                <a:gd name="T11" fmla="*/ 252 h 3447"/>
                <a:gd name="T12" fmla="*/ 4680 w 5561"/>
                <a:gd name="T13" fmla="*/ 144 h 3447"/>
                <a:gd name="T14" fmla="*/ 4367 w 5561"/>
                <a:gd name="T15" fmla="*/ 48 h 3447"/>
                <a:gd name="T16" fmla="*/ 4024 w 5561"/>
                <a:gd name="T17" fmla="*/ 0 h 3447"/>
                <a:gd name="T18" fmla="*/ 4385 w 5561"/>
                <a:gd name="T19" fmla="*/ 90 h 3447"/>
                <a:gd name="T20" fmla="*/ 4698 w 5561"/>
                <a:gd name="T21" fmla="*/ 192 h 3447"/>
                <a:gd name="T22" fmla="*/ 4963 w 5561"/>
                <a:gd name="T23" fmla="*/ 306 h 3447"/>
                <a:gd name="T24" fmla="*/ 5180 w 5561"/>
                <a:gd name="T25" fmla="*/ 426 h 3447"/>
                <a:gd name="T26" fmla="*/ 5347 w 5561"/>
                <a:gd name="T27" fmla="*/ 557 h 3447"/>
                <a:gd name="T28" fmla="*/ 5463 w 5561"/>
                <a:gd name="T29" fmla="*/ 701 h 3447"/>
                <a:gd name="T30" fmla="*/ 5523 w 5561"/>
                <a:gd name="T31" fmla="*/ 851 h 3447"/>
                <a:gd name="T32" fmla="*/ 5523 w 5561"/>
                <a:gd name="T33" fmla="*/ 1013 h 3447"/>
                <a:gd name="T34" fmla="*/ 5475 w 5561"/>
                <a:gd name="T35" fmla="*/ 1163 h 3447"/>
                <a:gd name="T36" fmla="*/ 5377 w 5561"/>
                <a:gd name="T37" fmla="*/ 1319 h 3447"/>
                <a:gd name="T38" fmla="*/ 5234 w 5561"/>
                <a:gd name="T39" fmla="*/ 1475 h 3447"/>
                <a:gd name="T40" fmla="*/ 5047 w 5561"/>
                <a:gd name="T41" fmla="*/ 1630 h 3447"/>
                <a:gd name="T42" fmla="*/ 4819 w 5561"/>
                <a:gd name="T43" fmla="*/ 1786 h 3447"/>
                <a:gd name="T44" fmla="*/ 4554 w 5561"/>
                <a:gd name="T45" fmla="*/ 1948 h 3447"/>
                <a:gd name="T46" fmla="*/ 4241 w 5561"/>
                <a:gd name="T47" fmla="*/ 2104 h 3447"/>
                <a:gd name="T48" fmla="*/ 3899 w 5561"/>
                <a:gd name="T49" fmla="*/ 2260 h 3447"/>
                <a:gd name="T50" fmla="*/ 3520 w 5561"/>
                <a:gd name="T51" fmla="*/ 2416 h 3447"/>
                <a:gd name="T52" fmla="*/ 3103 w 5561"/>
                <a:gd name="T53" fmla="*/ 2566 h 3447"/>
                <a:gd name="T54" fmla="*/ 2659 w 5561"/>
                <a:gd name="T55" fmla="*/ 2715 h 3447"/>
                <a:gd name="T56" fmla="*/ 2178 w 5561"/>
                <a:gd name="T57" fmla="*/ 2865 h 3447"/>
                <a:gd name="T58" fmla="*/ 1672 w 5561"/>
                <a:gd name="T59" fmla="*/ 3009 h 3447"/>
                <a:gd name="T60" fmla="*/ 1142 w 5561"/>
                <a:gd name="T61" fmla="*/ 3147 h 3447"/>
                <a:gd name="T62" fmla="*/ 584 w 5561"/>
                <a:gd name="T63" fmla="*/ 3279 h 3447"/>
                <a:gd name="T64" fmla="*/ 0 w 5561"/>
                <a:gd name="T65" fmla="*/ 3447 h 3447"/>
                <a:gd name="T66" fmla="*/ 873 w 5561"/>
                <a:gd name="T67" fmla="*/ 3249 h 3447"/>
                <a:gd name="T68" fmla="*/ 1425 w 5561"/>
                <a:gd name="T69" fmla="*/ 3105 h 3447"/>
                <a:gd name="T70" fmla="*/ 1949 w 5561"/>
                <a:gd name="T71" fmla="*/ 2961 h 3447"/>
                <a:gd name="T72" fmla="*/ 2448 w 5561"/>
                <a:gd name="T73" fmla="*/ 2817 h 3447"/>
                <a:gd name="T74" fmla="*/ 2918 w 5561"/>
                <a:gd name="T75" fmla="*/ 2668 h 3447"/>
                <a:gd name="T76" fmla="*/ 3350 w 5561"/>
                <a:gd name="T77" fmla="*/ 2512 h 3447"/>
                <a:gd name="T78" fmla="*/ 3753 w 5561"/>
                <a:gd name="T79" fmla="*/ 2356 h 3447"/>
                <a:gd name="T80" fmla="*/ 4122 w 5561"/>
                <a:gd name="T81" fmla="*/ 2200 h 3447"/>
                <a:gd name="T82" fmla="*/ 4453 w 5561"/>
                <a:gd name="T83" fmla="*/ 2038 h 3447"/>
                <a:gd name="T84" fmla="*/ 4746 w 5561"/>
                <a:gd name="T85" fmla="*/ 1876 h 3447"/>
                <a:gd name="T86" fmla="*/ 4999 w 5561"/>
                <a:gd name="T87" fmla="*/ 1720 h 3447"/>
                <a:gd name="T88" fmla="*/ 5210 w 5561"/>
                <a:gd name="T89" fmla="*/ 1559 h 3447"/>
                <a:gd name="T90" fmla="*/ 5371 w 5561"/>
                <a:gd name="T91" fmla="*/ 1397 h 3447"/>
                <a:gd name="T92" fmla="*/ 5493 w 5561"/>
                <a:gd name="T93" fmla="*/ 1241 h 3447"/>
                <a:gd name="T94" fmla="*/ 5571 w 5561"/>
                <a:gd name="T95" fmla="*/ 1085 h 3447"/>
                <a:gd name="T96" fmla="*/ 5589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0" name="Freeform 6">
              <a:extLst>
                <a:ext uri="{FF2B5EF4-FFF2-40B4-BE49-F238E27FC236}">
                  <a16:creationId xmlns:a16="http://schemas.microsoft.com/office/drawing/2014/main" xmlns="" id="{D35AAD6C-D1FE-4E56-BED9-15430C3AD8C3}"/>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lgn="ctr" eaLnBrk="1" hangingPunct="1">
                <a:spcBef>
                  <a:spcPct val="20000"/>
                </a:spcBef>
                <a:defRPr/>
              </a:pPr>
              <a:endParaRPr lang="en-US">
                <a:latin typeface="Arial" charset="0"/>
              </a:endParaRPr>
            </a:p>
          </p:txBody>
        </p:sp>
        <p:sp>
          <p:nvSpPr>
            <p:cNvPr id="2060" name="Freeform 7">
              <a:extLst>
                <a:ext uri="{FF2B5EF4-FFF2-40B4-BE49-F238E27FC236}">
                  <a16:creationId xmlns:a16="http://schemas.microsoft.com/office/drawing/2014/main" xmlns="" id="{C39F3510-FB5A-4F06-BD22-A507BE4AACF6}"/>
                </a:ext>
              </a:extLst>
            </p:cNvPr>
            <p:cNvSpPr>
              <a:spLocks/>
            </p:cNvSpPr>
            <p:nvPr/>
          </p:nvSpPr>
          <p:spPr bwMode="hidden">
            <a:xfrm>
              <a:off x="0" y="1984"/>
              <a:ext cx="5758" cy="2098"/>
            </a:xfrm>
            <a:custGeom>
              <a:avLst/>
              <a:gdLst>
                <a:gd name="T0" fmla="*/ 5776 w 5740"/>
                <a:gd name="T1" fmla="*/ 0 h 2098"/>
                <a:gd name="T2" fmla="*/ 5674 w 5740"/>
                <a:gd name="T3" fmla="*/ 72 h 2098"/>
                <a:gd name="T4" fmla="*/ 5571 w 5740"/>
                <a:gd name="T5" fmla="*/ 138 h 2098"/>
                <a:gd name="T6" fmla="*/ 5457 w 5740"/>
                <a:gd name="T7" fmla="*/ 210 h 2098"/>
                <a:gd name="T8" fmla="*/ 5338 w 5740"/>
                <a:gd name="T9" fmla="*/ 276 h 2098"/>
                <a:gd name="T10" fmla="*/ 5084 w 5740"/>
                <a:gd name="T11" fmla="*/ 414 h 2098"/>
                <a:gd name="T12" fmla="*/ 4807 w 5740"/>
                <a:gd name="T13" fmla="*/ 552 h 2098"/>
                <a:gd name="T14" fmla="*/ 4506 w 5740"/>
                <a:gd name="T15" fmla="*/ 690 h 2098"/>
                <a:gd name="T16" fmla="*/ 4188 w 5740"/>
                <a:gd name="T17" fmla="*/ 827 h 2098"/>
                <a:gd name="T18" fmla="*/ 3851 w 5740"/>
                <a:gd name="T19" fmla="*/ 959 h 2098"/>
                <a:gd name="T20" fmla="*/ 3490 w 5740"/>
                <a:gd name="T21" fmla="*/ 1091 h 2098"/>
                <a:gd name="T22" fmla="*/ 3111 w 5740"/>
                <a:gd name="T23" fmla="*/ 1223 h 2098"/>
                <a:gd name="T24" fmla="*/ 2713 w 5740"/>
                <a:gd name="T25" fmla="*/ 1355 h 2098"/>
                <a:gd name="T26" fmla="*/ 2298 w 5740"/>
                <a:gd name="T27" fmla="*/ 1481 h 2098"/>
                <a:gd name="T28" fmla="*/ 1872 w 5740"/>
                <a:gd name="T29" fmla="*/ 1601 h 2098"/>
                <a:gd name="T30" fmla="*/ 1425 w 5740"/>
                <a:gd name="T31" fmla="*/ 1721 h 2098"/>
                <a:gd name="T32" fmla="*/ 963 w 5740"/>
                <a:gd name="T33" fmla="*/ 1834 h 2098"/>
                <a:gd name="T34" fmla="*/ 488 w 5740"/>
                <a:gd name="T35" fmla="*/ 1948 h 2098"/>
                <a:gd name="T36" fmla="*/ 0 w 5740"/>
                <a:gd name="T37" fmla="*/ 2056 h 2098"/>
                <a:gd name="T38" fmla="*/ 0 w 5740"/>
                <a:gd name="T39" fmla="*/ 2098 h 2098"/>
                <a:gd name="T40" fmla="*/ 481 w 5740"/>
                <a:gd name="T41" fmla="*/ 1990 h 2098"/>
                <a:gd name="T42" fmla="*/ 957 w 5740"/>
                <a:gd name="T43" fmla="*/ 1882 h 2098"/>
                <a:gd name="T44" fmla="*/ 1413 w 5740"/>
                <a:gd name="T45" fmla="*/ 1763 h 2098"/>
                <a:gd name="T46" fmla="*/ 1854 w 5740"/>
                <a:gd name="T47" fmla="*/ 1649 h 2098"/>
                <a:gd name="T48" fmla="*/ 2280 w 5740"/>
                <a:gd name="T49" fmla="*/ 1523 h 2098"/>
                <a:gd name="T50" fmla="*/ 2695 w 5740"/>
                <a:gd name="T51" fmla="*/ 1397 h 2098"/>
                <a:gd name="T52" fmla="*/ 3087 w 5740"/>
                <a:gd name="T53" fmla="*/ 1271 h 2098"/>
                <a:gd name="T54" fmla="*/ 3466 w 5740"/>
                <a:gd name="T55" fmla="*/ 1139 h 2098"/>
                <a:gd name="T56" fmla="*/ 3827 w 5740"/>
                <a:gd name="T57" fmla="*/ 1007 h 2098"/>
                <a:gd name="T58" fmla="*/ 4164 w 5740"/>
                <a:gd name="T59" fmla="*/ 875 h 2098"/>
                <a:gd name="T60" fmla="*/ 4488 w 5740"/>
                <a:gd name="T61" fmla="*/ 737 h 2098"/>
                <a:gd name="T62" fmla="*/ 4789 w 5740"/>
                <a:gd name="T63" fmla="*/ 600 h 2098"/>
                <a:gd name="T64" fmla="*/ 5072 w 5740"/>
                <a:gd name="T65" fmla="*/ 462 h 2098"/>
                <a:gd name="T66" fmla="*/ 5326 w 5740"/>
                <a:gd name="T67" fmla="*/ 324 h 2098"/>
                <a:gd name="T68" fmla="*/ 5565 w 5740"/>
                <a:gd name="T69" fmla="*/ 186 h 2098"/>
                <a:gd name="T70" fmla="*/ 5776 w 5740"/>
                <a:gd name="T71" fmla="*/ 48 h 2098"/>
                <a:gd name="T72" fmla="*/ 5776 w 5740"/>
                <a:gd name="T73" fmla="*/ 0 h 2098"/>
                <a:gd name="T74" fmla="*/ 5776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8">
              <a:extLst>
                <a:ext uri="{FF2B5EF4-FFF2-40B4-BE49-F238E27FC236}">
                  <a16:creationId xmlns:a16="http://schemas.microsoft.com/office/drawing/2014/main" xmlns="" id="{A0C5A16E-1C35-47D8-A343-0D2447702715}"/>
                </a:ext>
              </a:extLst>
            </p:cNvPr>
            <p:cNvSpPr>
              <a:spLocks/>
            </p:cNvSpPr>
            <p:nvPr/>
          </p:nvSpPr>
          <p:spPr bwMode="hidden">
            <a:xfrm>
              <a:off x="0" y="102"/>
              <a:ext cx="1961" cy="1265"/>
            </a:xfrm>
            <a:custGeom>
              <a:avLst/>
              <a:gdLst>
                <a:gd name="T0" fmla="*/ 1967 w 1955"/>
                <a:gd name="T1" fmla="*/ 485 h 1265"/>
                <a:gd name="T2" fmla="*/ 1913 w 1955"/>
                <a:gd name="T3" fmla="*/ 390 h 1265"/>
                <a:gd name="T4" fmla="*/ 1780 w 1955"/>
                <a:gd name="T5" fmla="*/ 306 h 1265"/>
                <a:gd name="T6" fmla="*/ 1589 w 1955"/>
                <a:gd name="T7" fmla="*/ 228 h 1265"/>
                <a:gd name="T8" fmla="*/ 1335 w 1955"/>
                <a:gd name="T9" fmla="*/ 162 h 1265"/>
                <a:gd name="T10" fmla="*/ 1016 w 1955"/>
                <a:gd name="T11" fmla="*/ 102 h 1265"/>
                <a:gd name="T12" fmla="*/ 650 w 1955"/>
                <a:gd name="T13" fmla="*/ 54 h 1265"/>
                <a:gd name="T14" fmla="*/ 229 w 1955"/>
                <a:gd name="T15" fmla="*/ 18 h 1265"/>
                <a:gd name="T16" fmla="*/ 0 w 1955"/>
                <a:gd name="T17" fmla="*/ 12 h 1265"/>
                <a:gd name="T18" fmla="*/ 433 w 1955"/>
                <a:gd name="T19" fmla="*/ 48 h 1265"/>
                <a:gd name="T20" fmla="*/ 818 w 1955"/>
                <a:gd name="T21" fmla="*/ 90 h 1265"/>
                <a:gd name="T22" fmla="*/ 1156 w 1955"/>
                <a:gd name="T23" fmla="*/ 144 h 1265"/>
                <a:gd name="T24" fmla="*/ 1431 w 1955"/>
                <a:gd name="T25" fmla="*/ 204 h 1265"/>
                <a:gd name="T26" fmla="*/ 1648 w 1955"/>
                <a:gd name="T27" fmla="*/ 276 h 1265"/>
                <a:gd name="T28" fmla="*/ 1806 w 1955"/>
                <a:gd name="T29" fmla="*/ 360 h 1265"/>
                <a:gd name="T30" fmla="*/ 1895 w 1955"/>
                <a:gd name="T31" fmla="*/ 443 h 1265"/>
                <a:gd name="T32" fmla="*/ 1913 w 1955"/>
                <a:gd name="T33" fmla="*/ 539 h 1265"/>
                <a:gd name="T34" fmla="*/ 1866 w 1955"/>
                <a:gd name="T35" fmla="*/ 629 h 1265"/>
                <a:gd name="T36" fmla="*/ 1756 w 1955"/>
                <a:gd name="T37" fmla="*/ 719 h 1265"/>
                <a:gd name="T38" fmla="*/ 1589 w 1955"/>
                <a:gd name="T39" fmla="*/ 809 h 1265"/>
                <a:gd name="T40" fmla="*/ 1365 w 1955"/>
                <a:gd name="T41" fmla="*/ 899 h 1265"/>
                <a:gd name="T42" fmla="*/ 1094 w 1955"/>
                <a:gd name="T43" fmla="*/ 989 h 1265"/>
                <a:gd name="T44" fmla="*/ 769 w 1955"/>
                <a:gd name="T45" fmla="*/ 1073 h 1265"/>
                <a:gd name="T46" fmla="*/ 409 w 1955"/>
                <a:gd name="T47" fmla="*/ 1157 h 1265"/>
                <a:gd name="T48" fmla="*/ 0 w 1955"/>
                <a:gd name="T49" fmla="*/ 1241 h 1265"/>
                <a:gd name="T50" fmla="*/ 217 w 1955"/>
                <a:gd name="T51" fmla="*/ 1223 h 1265"/>
                <a:gd name="T52" fmla="*/ 614 w 1955"/>
                <a:gd name="T53" fmla="*/ 1139 h 1265"/>
                <a:gd name="T54" fmla="*/ 963 w 1955"/>
                <a:gd name="T55" fmla="*/ 1049 h 1265"/>
                <a:gd name="T56" fmla="*/ 1270 w 1955"/>
                <a:gd name="T57" fmla="*/ 959 h 1265"/>
                <a:gd name="T58" fmla="*/ 1523 w 1955"/>
                <a:gd name="T59" fmla="*/ 863 h 1265"/>
                <a:gd name="T60" fmla="*/ 1726 w 1955"/>
                <a:gd name="T61" fmla="*/ 767 h 1265"/>
                <a:gd name="T62" fmla="*/ 1872 w 1955"/>
                <a:gd name="T63" fmla="*/ 677 h 1265"/>
                <a:gd name="T64" fmla="*/ 1949 w 1955"/>
                <a:gd name="T65" fmla="*/ 581 h 1265"/>
                <a:gd name="T66" fmla="*/ 1967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9">
              <a:extLst>
                <a:ext uri="{FF2B5EF4-FFF2-40B4-BE49-F238E27FC236}">
                  <a16:creationId xmlns:a16="http://schemas.microsoft.com/office/drawing/2014/main" xmlns="" id="{718749A6-9783-43DD-B9E4-662B087330AD}"/>
                </a:ext>
              </a:extLst>
            </p:cNvPr>
            <p:cNvSpPr>
              <a:spLocks/>
            </p:cNvSpPr>
            <p:nvPr/>
          </p:nvSpPr>
          <p:spPr bwMode="hidden">
            <a:xfrm>
              <a:off x="0" y="0"/>
              <a:ext cx="4709" cy="2901"/>
            </a:xfrm>
            <a:custGeom>
              <a:avLst/>
              <a:gdLst>
                <a:gd name="T0" fmla="*/ 4724 w 4694"/>
                <a:gd name="T1" fmla="*/ 797 h 2901"/>
                <a:gd name="T2" fmla="*/ 4694 w 4694"/>
                <a:gd name="T3" fmla="*/ 665 h 2901"/>
                <a:gd name="T4" fmla="*/ 4616 w 4694"/>
                <a:gd name="T5" fmla="*/ 540 h 2901"/>
                <a:gd name="T6" fmla="*/ 4494 w 4694"/>
                <a:gd name="T7" fmla="*/ 426 h 2901"/>
                <a:gd name="T8" fmla="*/ 4327 w 4694"/>
                <a:gd name="T9" fmla="*/ 312 h 2901"/>
                <a:gd name="T10" fmla="*/ 4110 w 4694"/>
                <a:gd name="T11" fmla="*/ 216 h 2901"/>
                <a:gd name="T12" fmla="*/ 3857 w 4694"/>
                <a:gd name="T13" fmla="*/ 120 h 2901"/>
                <a:gd name="T14" fmla="*/ 3562 w 4694"/>
                <a:gd name="T15" fmla="*/ 36 h 2901"/>
                <a:gd name="T16" fmla="*/ 3225 w 4694"/>
                <a:gd name="T17" fmla="*/ 0 h 2901"/>
                <a:gd name="T18" fmla="*/ 3562 w 4694"/>
                <a:gd name="T19" fmla="*/ 78 h 2901"/>
                <a:gd name="T20" fmla="*/ 3857 w 4694"/>
                <a:gd name="T21" fmla="*/ 162 h 2901"/>
                <a:gd name="T22" fmla="*/ 4110 w 4694"/>
                <a:gd name="T23" fmla="*/ 258 h 2901"/>
                <a:gd name="T24" fmla="*/ 4315 w 4694"/>
                <a:gd name="T25" fmla="*/ 366 h 2901"/>
                <a:gd name="T26" fmla="*/ 4471 w 4694"/>
                <a:gd name="T27" fmla="*/ 480 h 2901"/>
                <a:gd name="T28" fmla="*/ 4580 w 4694"/>
                <a:gd name="T29" fmla="*/ 605 h 2901"/>
                <a:gd name="T30" fmla="*/ 4640 w 4694"/>
                <a:gd name="T31" fmla="*/ 737 h 2901"/>
                <a:gd name="T32" fmla="*/ 4640 w 4694"/>
                <a:gd name="T33" fmla="*/ 875 h 2901"/>
                <a:gd name="T34" fmla="*/ 4598 w 4694"/>
                <a:gd name="T35" fmla="*/ 1001 h 2901"/>
                <a:gd name="T36" fmla="*/ 4518 w 4694"/>
                <a:gd name="T37" fmla="*/ 1127 h 2901"/>
                <a:gd name="T38" fmla="*/ 4399 w 4694"/>
                <a:gd name="T39" fmla="*/ 1259 h 2901"/>
                <a:gd name="T40" fmla="*/ 4242 w 4694"/>
                <a:gd name="T41" fmla="*/ 1385 h 2901"/>
                <a:gd name="T42" fmla="*/ 4050 w 4694"/>
                <a:gd name="T43" fmla="*/ 1517 h 2901"/>
                <a:gd name="T44" fmla="*/ 3827 w 4694"/>
                <a:gd name="T45" fmla="*/ 1648 h 2901"/>
                <a:gd name="T46" fmla="*/ 3568 w 4694"/>
                <a:gd name="T47" fmla="*/ 1774 h 2901"/>
                <a:gd name="T48" fmla="*/ 3279 w 4694"/>
                <a:gd name="T49" fmla="*/ 1906 h 2901"/>
                <a:gd name="T50" fmla="*/ 2960 w 4694"/>
                <a:gd name="T51" fmla="*/ 2032 h 2901"/>
                <a:gd name="T52" fmla="*/ 2611 w 4694"/>
                <a:gd name="T53" fmla="*/ 2164 h 2901"/>
                <a:gd name="T54" fmla="*/ 2238 w 4694"/>
                <a:gd name="T55" fmla="*/ 2284 h 2901"/>
                <a:gd name="T56" fmla="*/ 1836 w 4694"/>
                <a:gd name="T57" fmla="*/ 2410 h 2901"/>
                <a:gd name="T58" fmla="*/ 1407 w 4694"/>
                <a:gd name="T59" fmla="*/ 2530 h 2901"/>
                <a:gd name="T60" fmla="*/ 488 w 4694"/>
                <a:gd name="T61" fmla="*/ 2757 h 2901"/>
                <a:gd name="T62" fmla="*/ 0 w 4694"/>
                <a:gd name="T63" fmla="*/ 2901 h 2901"/>
                <a:gd name="T64" fmla="*/ 975 w 4694"/>
                <a:gd name="T65" fmla="*/ 2674 h 2901"/>
                <a:gd name="T66" fmla="*/ 1648 w 4694"/>
                <a:gd name="T67" fmla="*/ 2494 h 2901"/>
                <a:gd name="T68" fmla="*/ 2071 w 4694"/>
                <a:gd name="T69" fmla="*/ 2374 h 2901"/>
                <a:gd name="T70" fmla="*/ 2467 w 4694"/>
                <a:gd name="T71" fmla="*/ 2248 h 2901"/>
                <a:gd name="T72" fmla="*/ 2834 w 4694"/>
                <a:gd name="T73" fmla="*/ 2116 h 2901"/>
                <a:gd name="T74" fmla="*/ 3171 w 4694"/>
                <a:gd name="T75" fmla="*/ 1984 h 2901"/>
                <a:gd name="T76" fmla="*/ 3484 w 4694"/>
                <a:gd name="T77" fmla="*/ 1858 h 2901"/>
                <a:gd name="T78" fmla="*/ 3761 w 4694"/>
                <a:gd name="T79" fmla="*/ 1720 h 2901"/>
                <a:gd name="T80" fmla="*/ 4008 w 4694"/>
                <a:gd name="T81" fmla="*/ 1589 h 2901"/>
                <a:gd name="T82" fmla="*/ 4217 w 4694"/>
                <a:gd name="T83" fmla="*/ 1457 h 2901"/>
                <a:gd name="T84" fmla="*/ 4399 w 4694"/>
                <a:gd name="T85" fmla="*/ 1325 h 2901"/>
                <a:gd name="T86" fmla="*/ 4536 w 4694"/>
                <a:gd name="T87" fmla="*/ 1193 h 2901"/>
                <a:gd name="T88" fmla="*/ 4640 w 4694"/>
                <a:gd name="T89" fmla="*/ 1061 h 2901"/>
                <a:gd name="T90" fmla="*/ 4700 w 4694"/>
                <a:gd name="T91" fmla="*/ 935 h 2901"/>
                <a:gd name="T92" fmla="*/ 471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10">
              <a:extLst>
                <a:ext uri="{FF2B5EF4-FFF2-40B4-BE49-F238E27FC236}">
                  <a16:creationId xmlns:a16="http://schemas.microsoft.com/office/drawing/2014/main" xmlns="" id="{D7A79DCB-8388-4F57-B1A8-39560810B891}"/>
                </a:ext>
              </a:extLst>
            </p:cNvPr>
            <p:cNvSpPr>
              <a:spLocks/>
            </p:cNvSpPr>
            <p:nvPr/>
          </p:nvSpPr>
          <p:spPr bwMode="hidden">
            <a:xfrm>
              <a:off x="0" y="0"/>
              <a:ext cx="3773" cy="2356"/>
            </a:xfrm>
            <a:custGeom>
              <a:avLst/>
              <a:gdLst>
                <a:gd name="T0" fmla="*/ 3785 w 3761"/>
                <a:gd name="T1" fmla="*/ 719 h 2356"/>
                <a:gd name="T2" fmla="*/ 3755 w 3761"/>
                <a:gd name="T3" fmla="*/ 599 h 2356"/>
                <a:gd name="T4" fmla="*/ 3677 w 3761"/>
                <a:gd name="T5" fmla="*/ 486 h 2356"/>
                <a:gd name="T6" fmla="*/ 3544 w 3761"/>
                <a:gd name="T7" fmla="*/ 378 h 2356"/>
                <a:gd name="T8" fmla="*/ 3370 w 3761"/>
                <a:gd name="T9" fmla="*/ 282 h 2356"/>
                <a:gd name="T10" fmla="*/ 3147 w 3761"/>
                <a:gd name="T11" fmla="*/ 192 h 2356"/>
                <a:gd name="T12" fmla="*/ 2882 w 3761"/>
                <a:gd name="T13" fmla="*/ 108 h 2356"/>
                <a:gd name="T14" fmla="*/ 2575 w 3761"/>
                <a:gd name="T15" fmla="*/ 36 h 2356"/>
                <a:gd name="T16" fmla="*/ 2244 w 3761"/>
                <a:gd name="T17" fmla="*/ 0 h 2356"/>
                <a:gd name="T18" fmla="*/ 2593 w 3761"/>
                <a:gd name="T19" fmla="*/ 72 h 2356"/>
                <a:gd name="T20" fmla="*/ 2894 w 3761"/>
                <a:gd name="T21" fmla="*/ 150 h 2356"/>
                <a:gd name="T22" fmla="*/ 3159 w 3761"/>
                <a:gd name="T23" fmla="*/ 234 h 2356"/>
                <a:gd name="T24" fmla="*/ 3370 w 3761"/>
                <a:gd name="T25" fmla="*/ 330 h 2356"/>
                <a:gd name="T26" fmla="*/ 3538 w 3761"/>
                <a:gd name="T27" fmla="*/ 432 h 2356"/>
                <a:gd name="T28" fmla="*/ 3647 w 3761"/>
                <a:gd name="T29" fmla="*/ 545 h 2356"/>
                <a:gd name="T30" fmla="*/ 3707 w 3761"/>
                <a:gd name="T31" fmla="*/ 665 h 2356"/>
                <a:gd name="T32" fmla="*/ 3713 w 3761"/>
                <a:gd name="T33" fmla="*/ 791 h 2356"/>
                <a:gd name="T34" fmla="*/ 3677 w 3761"/>
                <a:gd name="T35" fmla="*/ 887 h 2356"/>
                <a:gd name="T36" fmla="*/ 3615 w 3761"/>
                <a:gd name="T37" fmla="*/ 989 h 2356"/>
                <a:gd name="T38" fmla="*/ 3520 w 3761"/>
                <a:gd name="T39" fmla="*/ 1091 h 2356"/>
                <a:gd name="T40" fmla="*/ 3394 w 3761"/>
                <a:gd name="T41" fmla="*/ 1187 h 2356"/>
                <a:gd name="T42" fmla="*/ 3243 w 3761"/>
                <a:gd name="T43" fmla="*/ 1289 h 2356"/>
                <a:gd name="T44" fmla="*/ 3063 w 3761"/>
                <a:gd name="T45" fmla="*/ 1391 h 2356"/>
                <a:gd name="T46" fmla="*/ 2852 w 3761"/>
                <a:gd name="T47" fmla="*/ 1493 h 2356"/>
                <a:gd name="T48" fmla="*/ 2623 w 3761"/>
                <a:gd name="T49" fmla="*/ 1589 h 2356"/>
                <a:gd name="T50" fmla="*/ 2089 w 3761"/>
                <a:gd name="T51" fmla="*/ 1786 h 2356"/>
                <a:gd name="T52" fmla="*/ 1469 w 3761"/>
                <a:gd name="T53" fmla="*/ 1972 h 2356"/>
                <a:gd name="T54" fmla="*/ 769 w 3761"/>
                <a:gd name="T55" fmla="*/ 2158 h 2356"/>
                <a:gd name="T56" fmla="*/ 0 w 3761"/>
                <a:gd name="T57" fmla="*/ 2326 h 2356"/>
                <a:gd name="T58" fmla="*/ 403 w 3761"/>
                <a:gd name="T59" fmla="*/ 2272 h 2356"/>
                <a:gd name="T60" fmla="*/ 1150 w 3761"/>
                <a:gd name="T61" fmla="*/ 2092 h 2356"/>
                <a:gd name="T62" fmla="*/ 1824 w 3761"/>
                <a:gd name="T63" fmla="*/ 1900 h 2356"/>
                <a:gd name="T64" fmla="*/ 2408 w 3761"/>
                <a:gd name="T65" fmla="*/ 1702 h 2356"/>
                <a:gd name="T66" fmla="*/ 2665 w 3761"/>
                <a:gd name="T67" fmla="*/ 1607 h 2356"/>
                <a:gd name="T68" fmla="*/ 2900 w 3761"/>
                <a:gd name="T69" fmla="*/ 1505 h 2356"/>
                <a:gd name="T70" fmla="*/ 3111 w 3761"/>
                <a:gd name="T71" fmla="*/ 1403 h 2356"/>
                <a:gd name="T72" fmla="*/ 3297 w 3761"/>
                <a:gd name="T73" fmla="*/ 1301 h 2356"/>
                <a:gd name="T74" fmla="*/ 3454 w 3761"/>
                <a:gd name="T75" fmla="*/ 1193 h 2356"/>
                <a:gd name="T76" fmla="*/ 3580 w 3761"/>
                <a:gd name="T77" fmla="*/ 1091 h 2356"/>
                <a:gd name="T78" fmla="*/ 3677 w 3761"/>
                <a:gd name="T79" fmla="*/ 989 h 2356"/>
                <a:gd name="T80" fmla="*/ 3743 w 3761"/>
                <a:gd name="T81" fmla="*/ 887 h 2356"/>
                <a:gd name="T82" fmla="*/ 3779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11">
              <a:extLst>
                <a:ext uri="{FF2B5EF4-FFF2-40B4-BE49-F238E27FC236}">
                  <a16:creationId xmlns:a16="http://schemas.microsoft.com/office/drawing/2014/main" xmlns="" id="{F17C1F7B-8436-4E6C-8F46-7BCFD3B1B864}"/>
                </a:ext>
              </a:extLst>
            </p:cNvPr>
            <p:cNvSpPr>
              <a:spLocks/>
            </p:cNvSpPr>
            <p:nvPr/>
          </p:nvSpPr>
          <p:spPr bwMode="hidden">
            <a:xfrm>
              <a:off x="0" y="0"/>
              <a:ext cx="2933" cy="1846"/>
            </a:xfrm>
            <a:custGeom>
              <a:avLst/>
              <a:gdLst>
                <a:gd name="T0" fmla="*/ 2942 w 2924"/>
                <a:gd name="T1" fmla="*/ 647 h 1846"/>
                <a:gd name="T2" fmla="*/ 2894 w 2924"/>
                <a:gd name="T3" fmla="*/ 528 h 1846"/>
                <a:gd name="T4" fmla="*/ 2766 w 2924"/>
                <a:gd name="T5" fmla="*/ 414 h 1846"/>
                <a:gd name="T6" fmla="*/ 2575 w 2924"/>
                <a:gd name="T7" fmla="*/ 318 h 1846"/>
                <a:gd name="T8" fmla="*/ 2316 w 2924"/>
                <a:gd name="T9" fmla="*/ 228 h 1846"/>
                <a:gd name="T10" fmla="*/ 1997 w 2924"/>
                <a:gd name="T11" fmla="*/ 150 h 1846"/>
                <a:gd name="T12" fmla="*/ 1618 w 2924"/>
                <a:gd name="T13" fmla="*/ 78 h 1846"/>
                <a:gd name="T14" fmla="*/ 1186 w 2924"/>
                <a:gd name="T15" fmla="*/ 24 h 1846"/>
                <a:gd name="T16" fmla="*/ 698 w 2924"/>
                <a:gd name="T17" fmla="*/ 0 h 1846"/>
                <a:gd name="T18" fmla="*/ 1198 w 2924"/>
                <a:gd name="T19" fmla="*/ 48 h 1846"/>
                <a:gd name="T20" fmla="*/ 1636 w 2924"/>
                <a:gd name="T21" fmla="*/ 108 h 1846"/>
                <a:gd name="T22" fmla="*/ 2021 w 2924"/>
                <a:gd name="T23" fmla="*/ 180 h 1846"/>
                <a:gd name="T24" fmla="*/ 2340 w 2924"/>
                <a:gd name="T25" fmla="*/ 264 h 1846"/>
                <a:gd name="T26" fmla="*/ 2587 w 2924"/>
                <a:gd name="T27" fmla="*/ 360 h 1846"/>
                <a:gd name="T28" fmla="*/ 2766 w 2924"/>
                <a:gd name="T29" fmla="*/ 468 h 1846"/>
                <a:gd name="T30" fmla="*/ 2864 w 2924"/>
                <a:gd name="T31" fmla="*/ 587 h 1846"/>
                <a:gd name="T32" fmla="*/ 2882 w 2924"/>
                <a:gd name="T33" fmla="*/ 713 h 1846"/>
                <a:gd name="T34" fmla="*/ 2858 w 2924"/>
                <a:gd name="T35" fmla="*/ 785 h 1846"/>
                <a:gd name="T36" fmla="*/ 2810 w 2924"/>
                <a:gd name="T37" fmla="*/ 857 h 1846"/>
                <a:gd name="T38" fmla="*/ 2641 w 2924"/>
                <a:gd name="T39" fmla="*/ 1001 h 1846"/>
                <a:gd name="T40" fmla="*/ 2382 w 2924"/>
                <a:gd name="T41" fmla="*/ 1145 h 1846"/>
                <a:gd name="T42" fmla="*/ 2045 w 2924"/>
                <a:gd name="T43" fmla="*/ 1289 h 1846"/>
                <a:gd name="T44" fmla="*/ 1636 w 2924"/>
                <a:gd name="T45" fmla="*/ 1433 h 1846"/>
                <a:gd name="T46" fmla="*/ 1150 w 2924"/>
                <a:gd name="T47" fmla="*/ 1571 h 1846"/>
                <a:gd name="T48" fmla="*/ 608 w 2924"/>
                <a:gd name="T49" fmla="*/ 1702 h 1846"/>
                <a:gd name="T50" fmla="*/ 0 w 2924"/>
                <a:gd name="T51" fmla="*/ 1828 h 1846"/>
                <a:gd name="T52" fmla="*/ 313 w 2924"/>
                <a:gd name="T53" fmla="*/ 1780 h 1846"/>
                <a:gd name="T54" fmla="*/ 903 w 2924"/>
                <a:gd name="T55" fmla="*/ 1648 h 1846"/>
                <a:gd name="T56" fmla="*/ 1425 w 2924"/>
                <a:gd name="T57" fmla="*/ 1511 h 1846"/>
                <a:gd name="T58" fmla="*/ 1883 w 2924"/>
                <a:gd name="T59" fmla="*/ 1367 h 1846"/>
                <a:gd name="T60" fmla="*/ 2268 w 2924"/>
                <a:gd name="T61" fmla="*/ 1223 h 1846"/>
                <a:gd name="T62" fmla="*/ 2575 w 2924"/>
                <a:gd name="T63" fmla="*/ 1079 h 1846"/>
                <a:gd name="T64" fmla="*/ 2792 w 2924"/>
                <a:gd name="T65" fmla="*/ 929 h 1846"/>
                <a:gd name="T66" fmla="*/ 2894 w 2924"/>
                <a:gd name="T67" fmla="*/ 815 h 1846"/>
                <a:gd name="T68" fmla="*/ 2930 w 2924"/>
                <a:gd name="T69" fmla="*/ 743 h 1846"/>
                <a:gd name="T70" fmla="*/ 2942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12">
              <a:extLst>
                <a:ext uri="{FF2B5EF4-FFF2-40B4-BE49-F238E27FC236}">
                  <a16:creationId xmlns:a16="http://schemas.microsoft.com/office/drawing/2014/main" xmlns="" id="{A053AB12-97D0-4A11-B545-4A6DC1DE5185}"/>
                </a:ext>
              </a:extLst>
            </p:cNvPr>
            <p:cNvSpPr>
              <a:spLocks/>
            </p:cNvSpPr>
            <p:nvPr/>
          </p:nvSpPr>
          <p:spPr bwMode="hidden">
            <a:xfrm>
              <a:off x="114" y="2847"/>
              <a:ext cx="1493" cy="204"/>
            </a:xfrm>
            <a:custGeom>
              <a:avLst/>
              <a:gdLst>
                <a:gd name="T0" fmla="*/ 1409 w 1488"/>
                <a:gd name="T1" fmla="*/ 204 h 204"/>
                <a:gd name="T2" fmla="*/ 0 w 1488"/>
                <a:gd name="T3" fmla="*/ 18 h 204"/>
                <a:gd name="T4" fmla="*/ 77 w 1488"/>
                <a:gd name="T5" fmla="*/ 0 h 204"/>
                <a:gd name="T6" fmla="*/ 1498 w 1488"/>
                <a:gd name="T7" fmla="*/ 186 h 204"/>
                <a:gd name="T8" fmla="*/ 1409 w 1488"/>
                <a:gd name="T9" fmla="*/ 204 h 204"/>
                <a:gd name="T10" fmla="*/ 140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 name="Rectangle 13">
              <a:extLst>
                <a:ext uri="{FF2B5EF4-FFF2-40B4-BE49-F238E27FC236}">
                  <a16:creationId xmlns:a16="http://schemas.microsoft.com/office/drawing/2014/main" xmlns="" id="{BF995BEF-0387-4694-BF26-7C3596F54F7F}"/>
                </a:ext>
              </a:extLst>
            </p:cNvPr>
            <p:cNvSpPr>
              <a:spLocks noChangeArrowheads="1"/>
            </p:cNvSpPr>
            <p:nvPr/>
          </p:nvSpPr>
          <p:spPr bwMode="hidden">
            <a:xfrm>
              <a:off x="473" y="3105"/>
              <a:ext cx="1" cy="1"/>
            </a:xfrm>
            <a:prstGeom prst="rect">
              <a:avLst/>
            </a:prstGeom>
            <a:solidFill>
              <a:srgbClr val="141485"/>
            </a:solidFill>
            <a:ln>
              <a:noFill/>
            </a:ln>
          </p:spPr>
          <p:txBody>
            <a:bodyP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4115" name="Rectangle 14">
              <a:extLst>
                <a:ext uri="{FF2B5EF4-FFF2-40B4-BE49-F238E27FC236}">
                  <a16:creationId xmlns:a16="http://schemas.microsoft.com/office/drawing/2014/main" xmlns="" id="{B230444D-BC7A-47FF-B338-391BFF355B82}"/>
                </a:ext>
              </a:extLst>
            </p:cNvPr>
            <p:cNvSpPr>
              <a:spLocks noChangeArrowheads="1"/>
            </p:cNvSpPr>
            <p:nvPr/>
          </p:nvSpPr>
          <p:spPr bwMode="hidden">
            <a:xfrm>
              <a:off x="473" y="3105"/>
              <a:ext cx="1" cy="1"/>
            </a:xfrm>
            <a:prstGeom prst="rect">
              <a:avLst/>
            </a:prstGeom>
            <a:solidFill>
              <a:srgbClr val="141485"/>
            </a:solidFill>
            <a:ln>
              <a:noFill/>
            </a:ln>
          </p:spPr>
          <p:txBody>
            <a:bodyP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grpSp>
          <p:nvGrpSpPr>
            <p:cNvPr id="2068" name="Group 15">
              <a:extLst>
                <a:ext uri="{FF2B5EF4-FFF2-40B4-BE49-F238E27FC236}">
                  <a16:creationId xmlns:a16="http://schemas.microsoft.com/office/drawing/2014/main" xmlns="" id="{268B57E8-0F06-4FD6-920F-C98B35CAF639}"/>
                </a:ext>
              </a:extLst>
            </p:cNvPr>
            <p:cNvGrpSpPr>
              <a:grpSpLocks/>
            </p:cNvGrpSpPr>
            <p:nvPr/>
          </p:nvGrpSpPr>
          <p:grpSpPr bwMode="auto">
            <a:xfrm>
              <a:off x="192" y="2284"/>
              <a:ext cx="1254" cy="923"/>
              <a:chOff x="192" y="2284"/>
              <a:chExt cx="1254" cy="923"/>
            </a:xfrm>
          </p:grpSpPr>
          <p:sp>
            <p:nvSpPr>
              <p:cNvPr id="2069" name="Freeform 16">
                <a:extLst>
                  <a:ext uri="{FF2B5EF4-FFF2-40B4-BE49-F238E27FC236}">
                    <a16:creationId xmlns:a16="http://schemas.microsoft.com/office/drawing/2014/main" xmlns="" id="{68AEA09E-E476-42E3-AD76-50D85807E9C4}"/>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17">
                <a:extLst>
                  <a:ext uri="{FF2B5EF4-FFF2-40B4-BE49-F238E27FC236}">
                    <a16:creationId xmlns:a16="http://schemas.microsoft.com/office/drawing/2014/main" xmlns="" id="{FFEB15B0-07AE-413E-B5B5-4263418A2CC0}"/>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5 w 323"/>
                  <a:gd name="T13" fmla="*/ 18 h 162"/>
                  <a:gd name="T14" fmla="*/ 241 w 323"/>
                  <a:gd name="T15" fmla="*/ 54 h 162"/>
                  <a:gd name="T16" fmla="*/ 289 w 323"/>
                  <a:gd name="T17" fmla="*/ 90 h 162"/>
                  <a:gd name="T18" fmla="*/ 319 w 323"/>
                  <a:gd name="T19" fmla="*/ 114 h 162"/>
                  <a:gd name="T20" fmla="*/ 325 w 323"/>
                  <a:gd name="T21" fmla="*/ 126 h 162"/>
                  <a:gd name="T22" fmla="*/ 325 w 323"/>
                  <a:gd name="T23" fmla="*/ 126 h 162"/>
                  <a:gd name="T24" fmla="*/ 223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8">
                <a:extLst>
                  <a:ext uri="{FF2B5EF4-FFF2-40B4-BE49-F238E27FC236}">
                    <a16:creationId xmlns:a16="http://schemas.microsoft.com/office/drawing/2014/main" xmlns="" id="{8853E67D-E89B-422A-B57D-DBD3BB4C4A5E}"/>
                  </a:ext>
                </a:extLst>
              </p:cNvPr>
              <p:cNvSpPr>
                <a:spLocks noEditPoints="1"/>
              </p:cNvSpPr>
              <p:nvPr/>
            </p:nvSpPr>
            <p:spPr bwMode="hidden">
              <a:xfrm>
                <a:off x="192" y="2284"/>
                <a:ext cx="1254" cy="923"/>
              </a:xfrm>
              <a:custGeom>
                <a:avLst/>
                <a:gdLst>
                  <a:gd name="T0" fmla="*/ 1174 w 1250"/>
                  <a:gd name="T1" fmla="*/ 641 h 923"/>
                  <a:gd name="T2" fmla="*/ 1174 w 1250"/>
                  <a:gd name="T3" fmla="*/ 473 h 923"/>
                  <a:gd name="T4" fmla="*/ 1144 w 1250"/>
                  <a:gd name="T5" fmla="*/ 384 h 923"/>
                  <a:gd name="T6" fmla="*/ 1120 w 1250"/>
                  <a:gd name="T7" fmla="*/ 288 h 923"/>
                  <a:gd name="T8" fmla="*/ 1059 w 1250"/>
                  <a:gd name="T9" fmla="*/ 174 h 923"/>
                  <a:gd name="T10" fmla="*/ 987 w 1250"/>
                  <a:gd name="T11" fmla="*/ 96 h 923"/>
                  <a:gd name="T12" fmla="*/ 969 w 1250"/>
                  <a:gd name="T13" fmla="*/ 72 h 923"/>
                  <a:gd name="T14" fmla="*/ 897 w 1250"/>
                  <a:gd name="T15" fmla="*/ 18 h 923"/>
                  <a:gd name="T16" fmla="*/ 825 w 1250"/>
                  <a:gd name="T17" fmla="*/ 6 h 923"/>
                  <a:gd name="T18" fmla="*/ 716 w 1250"/>
                  <a:gd name="T19" fmla="*/ 24 h 923"/>
                  <a:gd name="T20" fmla="*/ 668 w 1250"/>
                  <a:gd name="T21" fmla="*/ 42 h 923"/>
                  <a:gd name="T22" fmla="*/ 572 w 1250"/>
                  <a:gd name="T23" fmla="*/ 120 h 923"/>
                  <a:gd name="T24" fmla="*/ 536 w 1250"/>
                  <a:gd name="T25" fmla="*/ 228 h 923"/>
                  <a:gd name="T26" fmla="*/ 513 w 1250"/>
                  <a:gd name="T27" fmla="*/ 348 h 923"/>
                  <a:gd name="T28" fmla="*/ 433 w 1250"/>
                  <a:gd name="T29" fmla="*/ 479 h 923"/>
                  <a:gd name="T30" fmla="*/ 415 w 1250"/>
                  <a:gd name="T31" fmla="*/ 539 h 923"/>
                  <a:gd name="T32" fmla="*/ 355 w 1250"/>
                  <a:gd name="T33" fmla="*/ 599 h 923"/>
                  <a:gd name="T34" fmla="*/ 307 w 1250"/>
                  <a:gd name="T35" fmla="*/ 629 h 923"/>
                  <a:gd name="T36" fmla="*/ 295 w 1250"/>
                  <a:gd name="T37" fmla="*/ 635 h 923"/>
                  <a:gd name="T38" fmla="*/ 259 w 1250"/>
                  <a:gd name="T39" fmla="*/ 677 h 923"/>
                  <a:gd name="T40" fmla="*/ 150 w 1250"/>
                  <a:gd name="T41" fmla="*/ 797 h 923"/>
                  <a:gd name="T42" fmla="*/ 54 w 1250"/>
                  <a:gd name="T43" fmla="*/ 839 h 923"/>
                  <a:gd name="T44" fmla="*/ 156 w 1250"/>
                  <a:gd name="T45" fmla="*/ 905 h 923"/>
                  <a:gd name="T46" fmla="*/ 242 w 1250"/>
                  <a:gd name="T47" fmla="*/ 869 h 923"/>
                  <a:gd name="T48" fmla="*/ 644 w 1250"/>
                  <a:gd name="T49" fmla="*/ 827 h 923"/>
                  <a:gd name="T50" fmla="*/ 704 w 1250"/>
                  <a:gd name="T51" fmla="*/ 725 h 923"/>
                  <a:gd name="T52" fmla="*/ 698 w 1250"/>
                  <a:gd name="T53" fmla="*/ 611 h 923"/>
                  <a:gd name="T54" fmla="*/ 782 w 1250"/>
                  <a:gd name="T55" fmla="*/ 551 h 923"/>
                  <a:gd name="T56" fmla="*/ 885 w 1250"/>
                  <a:gd name="T57" fmla="*/ 449 h 923"/>
                  <a:gd name="T58" fmla="*/ 915 w 1250"/>
                  <a:gd name="T59" fmla="*/ 414 h 923"/>
                  <a:gd name="T60" fmla="*/ 981 w 1250"/>
                  <a:gd name="T61" fmla="*/ 318 h 923"/>
                  <a:gd name="T62" fmla="*/ 1029 w 1250"/>
                  <a:gd name="T63" fmla="*/ 336 h 923"/>
                  <a:gd name="T64" fmla="*/ 1126 w 1250"/>
                  <a:gd name="T65" fmla="*/ 617 h 923"/>
                  <a:gd name="T66" fmla="*/ 1120 w 1250"/>
                  <a:gd name="T67" fmla="*/ 689 h 923"/>
                  <a:gd name="T68" fmla="*/ 1156 w 1250"/>
                  <a:gd name="T69" fmla="*/ 749 h 923"/>
                  <a:gd name="T70" fmla="*/ 1210 w 1250"/>
                  <a:gd name="T71" fmla="*/ 713 h 923"/>
                  <a:gd name="T72" fmla="*/ 1246 w 1250"/>
                  <a:gd name="T73" fmla="*/ 749 h 923"/>
                  <a:gd name="T74" fmla="*/ 1258 w 1250"/>
                  <a:gd name="T75" fmla="*/ 743 h 923"/>
                  <a:gd name="T76" fmla="*/ 698 w 1250"/>
                  <a:gd name="T77" fmla="*/ 264 h 923"/>
                  <a:gd name="T78" fmla="*/ 790 w 1250"/>
                  <a:gd name="T79" fmla="*/ 372 h 923"/>
                  <a:gd name="T80" fmla="*/ 770 w 1250"/>
                  <a:gd name="T81" fmla="*/ 443 h 923"/>
                  <a:gd name="T82" fmla="*/ 710 w 1250"/>
                  <a:gd name="T83" fmla="*/ 515 h 923"/>
                  <a:gd name="T84" fmla="*/ 662 w 1250"/>
                  <a:gd name="T85" fmla="*/ 569 h 923"/>
                  <a:gd name="T86" fmla="*/ 620 w 1250"/>
                  <a:gd name="T87" fmla="*/ 593 h 923"/>
                  <a:gd name="T88" fmla="*/ 578 w 1250"/>
                  <a:gd name="T89" fmla="*/ 617 h 923"/>
                  <a:gd name="T90" fmla="*/ 566 w 1250"/>
                  <a:gd name="T91" fmla="*/ 707 h 923"/>
                  <a:gd name="T92" fmla="*/ 355 w 1250"/>
                  <a:gd name="T93" fmla="*/ 755 h 923"/>
                  <a:gd name="T94" fmla="*/ 391 w 1250"/>
                  <a:gd name="T95" fmla="*/ 641 h 923"/>
                  <a:gd name="T96" fmla="*/ 427 w 1250"/>
                  <a:gd name="T97" fmla="*/ 647 h 923"/>
                  <a:gd name="T98" fmla="*/ 445 w 1250"/>
                  <a:gd name="T99" fmla="*/ 617 h 923"/>
                  <a:gd name="T100" fmla="*/ 572 w 1250"/>
                  <a:gd name="T101" fmla="*/ 515 h 923"/>
                  <a:gd name="T102" fmla="*/ 620 w 1250"/>
                  <a:gd name="T103" fmla="*/ 473 h 923"/>
                  <a:gd name="T104" fmla="*/ 644 w 1250"/>
                  <a:gd name="T105" fmla="*/ 396 h 923"/>
                  <a:gd name="T106" fmla="*/ 644 w 1250"/>
                  <a:gd name="T107" fmla="*/ 378 h 923"/>
                  <a:gd name="T108" fmla="*/ 668 w 1250"/>
                  <a:gd name="T109" fmla="*/ 270 h 923"/>
                  <a:gd name="T110" fmla="*/ 686 w 1250"/>
                  <a:gd name="T111" fmla="*/ 192 h 923"/>
                  <a:gd name="T112" fmla="*/ 698 w 1250"/>
                  <a:gd name="T113" fmla="*/ 264 h 923"/>
                  <a:gd name="T114" fmla="*/ 536 w 1250"/>
                  <a:gd name="T115" fmla="*/ 455 h 923"/>
                  <a:gd name="T116" fmla="*/ 638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19">
                <a:extLst>
                  <a:ext uri="{FF2B5EF4-FFF2-40B4-BE49-F238E27FC236}">
                    <a16:creationId xmlns:a16="http://schemas.microsoft.com/office/drawing/2014/main" xmlns="" id="{86C9380A-4D44-4FB4-8A7B-46B2C7C8ABF4}"/>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20">
                <a:extLst>
                  <a:ext uri="{FF2B5EF4-FFF2-40B4-BE49-F238E27FC236}">
                    <a16:creationId xmlns:a16="http://schemas.microsoft.com/office/drawing/2014/main" xmlns="" id="{E5E5AFC2-F22B-4E55-A2BF-0844124E4D60}"/>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21">
                <a:extLst>
                  <a:ext uri="{FF2B5EF4-FFF2-40B4-BE49-F238E27FC236}">
                    <a16:creationId xmlns:a16="http://schemas.microsoft.com/office/drawing/2014/main" xmlns="" id="{0BAC7141-4DE7-412C-9666-D40BBA711F2F}"/>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22">
                <a:extLst>
                  <a:ext uri="{FF2B5EF4-FFF2-40B4-BE49-F238E27FC236}">
                    <a16:creationId xmlns:a16="http://schemas.microsoft.com/office/drawing/2014/main" xmlns="" id="{46DD5F3B-97BC-41B5-83BF-AB8EB99C5903}"/>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23">
                <a:extLst>
                  <a:ext uri="{FF2B5EF4-FFF2-40B4-BE49-F238E27FC236}">
                    <a16:creationId xmlns:a16="http://schemas.microsoft.com/office/drawing/2014/main" xmlns="" id="{494291CD-CC58-4864-A0C5-7C9C07A847C6}"/>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24">
                <a:extLst>
                  <a:ext uri="{FF2B5EF4-FFF2-40B4-BE49-F238E27FC236}">
                    <a16:creationId xmlns:a16="http://schemas.microsoft.com/office/drawing/2014/main" xmlns="" id="{FB6AE201-B583-4C6E-B825-E9E2D8B95245}"/>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25">
                <a:extLst>
                  <a:ext uri="{FF2B5EF4-FFF2-40B4-BE49-F238E27FC236}">
                    <a16:creationId xmlns:a16="http://schemas.microsoft.com/office/drawing/2014/main" xmlns="" id="{319F764F-1562-4422-ACF0-01D37FF92DA8}"/>
                  </a:ext>
                </a:extLst>
              </p:cNvPr>
              <p:cNvSpPr>
                <a:spLocks/>
              </p:cNvSpPr>
              <p:nvPr/>
            </p:nvSpPr>
            <p:spPr bwMode="hidden">
              <a:xfrm>
                <a:off x="737" y="2763"/>
                <a:ext cx="73" cy="54"/>
              </a:xfrm>
              <a:custGeom>
                <a:avLst/>
                <a:gdLst>
                  <a:gd name="T0" fmla="*/ 24 w 72"/>
                  <a:gd name="T1" fmla="*/ 36 h 54"/>
                  <a:gd name="T2" fmla="*/ 50 w 72"/>
                  <a:gd name="T3" fmla="*/ 24 h 54"/>
                  <a:gd name="T4" fmla="*/ 62 w 72"/>
                  <a:gd name="T5" fmla="*/ 12 h 54"/>
                  <a:gd name="T6" fmla="*/ 68 w 72"/>
                  <a:gd name="T7" fmla="*/ 6 h 54"/>
                  <a:gd name="T8" fmla="*/ 74 w 72"/>
                  <a:gd name="T9" fmla="*/ 0 h 54"/>
                  <a:gd name="T10" fmla="*/ 44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26">
                <a:extLst>
                  <a:ext uri="{FF2B5EF4-FFF2-40B4-BE49-F238E27FC236}">
                    <a16:creationId xmlns:a16="http://schemas.microsoft.com/office/drawing/2014/main" xmlns="" id="{C18ECA26-3F5B-4FF3-A181-8D7471CC1C50}"/>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27">
                <a:extLst>
                  <a:ext uri="{FF2B5EF4-FFF2-40B4-BE49-F238E27FC236}">
                    <a16:creationId xmlns:a16="http://schemas.microsoft.com/office/drawing/2014/main" xmlns="" id="{2A8CA3D7-B777-4C80-AAA5-1A57F86BA26D}"/>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8">
                <a:extLst>
                  <a:ext uri="{FF2B5EF4-FFF2-40B4-BE49-F238E27FC236}">
                    <a16:creationId xmlns:a16="http://schemas.microsoft.com/office/drawing/2014/main" xmlns="" id="{D8448BC8-4F38-4511-A8ED-02C37CC734DC}"/>
                  </a:ext>
                </a:extLst>
              </p:cNvPr>
              <p:cNvSpPr>
                <a:spLocks/>
              </p:cNvSpPr>
              <p:nvPr/>
            </p:nvSpPr>
            <p:spPr bwMode="hidden">
              <a:xfrm>
                <a:off x="437" y="3027"/>
                <a:ext cx="288" cy="84"/>
              </a:xfrm>
              <a:custGeom>
                <a:avLst/>
                <a:gdLst>
                  <a:gd name="T0" fmla="*/ 289 w 287"/>
                  <a:gd name="T1" fmla="*/ 0 h 84"/>
                  <a:gd name="T2" fmla="*/ 0 w 287"/>
                  <a:gd name="T3" fmla="*/ 84 h 84"/>
                  <a:gd name="T4" fmla="*/ 170 w 287"/>
                  <a:gd name="T5" fmla="*/ 36 h 84"/>
                  <a:gd name="T6" fmla="*/ 114 w 287"/>
                  <a:gd name="T7" fmla="*/ 60 h 84"/>
                  <a:gd name="T8" fmla="*/ 278 w 287"/>
                  <a:gd name="T9" fmla="*/ 18 h 84"/>
                  <a:gd name="T10" fmla="*/ 289 w 287"/>
                  <a:gd name="T11" fmla="*/ 0 h 84"/>
                  <a:gd name="T12" fmla="*/ 289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29">
                <a:extLst>
                  <a:ext uri="{FF2B5EF4-FFF2-40B4-BE49-F238E27FC236}">
                    <a16:creationId xmlns:a16="http://schemas.microsoft.com/office/drawing/2014/main" xmlns="" id="{C27A53AD-CDD7-42F6-8E80-16058D287036}"/>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3" name="Freeform 30">
                <a:extLst>
                  <a:ext uri="{FF2B5EF4-FFF2-40B4-BE49-F238E27FC236}">
                    <a16:creationId xmlns:a16="http://schemas.microsoft.com/office/drawing/2014/main" xmlns="" id="{04D1E9F2-A97E-4F6E-848E-2F04533B952B}"/>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4" name="Freeform 31">
                <a:extLst>
                  <a:ext uri="{FF2B5EF4-FFF2-40B4-BE49-F238E27FC236}">
                    <a16:creationId xmlns:a16="http://schemas.microsoft.com/office/drawing/2014/main" xmlns="" id="{7933EF4E-EA87-4C1B-9B46-ED492E7A9425}"/>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 name="Freeform 32">
                <a:extLst>
                  <a:ext uri="{FF2B5EF4-FFF2-40B4-BE49-F238E27FC236}">
                    <a16:creationId xmlns:a16="http://schemas.microsoft.com/office/drawing/2014/main" xmlns="" id="{4DE96940-5CD3-494F-9CCE-7DC9F3DCB193}"/>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 name="Freeform 33">
                <a:extLst>
                  <a:ext uri="{FF2B5EF4-FFF2-40B4-BE49-F238E27FC236}">
                    <a16:creationId xmlns:a16="http://schemas.microsoft.com/office/drawing/2014/main" xmlns="" id="{AA3BE1B7-D9FE-4D5B-9549-BC03FD272D0C}"/>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34">
                <a:extLst>
                  <a:ext uri="{FF2B5EF4-FFF2-40B4-BE49-F238E27FC236}">
                    <a16:creationId xmlns:a16="http://schemas.microsoft.com/office/drawing/2014/main" xmlns="" id="{34E3F20F-5795-426F-8CA9-FAAF28CCF9A8}"/>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35">
                <a:extLst>
                  <a:ext uri="{FF2B5EF4-FFF2-40B4-BE49-F238E27FC236}">
                    <a16:creationId xmlns:a16="http://schemas.microsoft.com/office/drawing/2014/main" xmlns="" id="{DA8588D8-BF1F-4BB3-97FC-8A26C876BE01}"/>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36">
                <a:extLst>
                  <a:ext uri="{FF2B5EF4-FFF2-40B4-BE49-F238E27FC236}">
                    <a16:creationId xmlns:a16="http://schemas.microsoft.com/office/drawing/2014/main" xmlns="" id="{3D164A7E-12A2-4422-AD2E-42488DD8D38B}"/>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 name="Freeform 37">
                <a:extLst>
                  <a:ext uri="{FF2B5EF4-FFF2-40B4-BE49-F238E27FC236}">
                    <a16:creationId xmlns:a16="http://schemas.microsoft.com/office/drawing/2014/main" xmlns="" id="{23C08E63-563F-48CB-84C5-6A787BACB570}"/>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 name="Freeform 38">
                <a:extLst>
                  <a:ext uri="{FF2B5EF4-FFF2-40B4-BE49-F238E27FC236}">
                    <a16:creationId xmlns:a16="http://schemas.microsoft.com/office/drawing/2014/main" xmlns="" id="{212ED990-EB72-4276-A99D-F3B6D647D87E}"/>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39">
                <a:extLst>
                  <a:ext uri="{FF2B5EF4-FFF2-40B4-BE49-F238E27FC236}">
                    <a16:creationId xmlns:a16="http://schemas.microsoft.com/office/drawing/2014/main" xmlns="" id="{E2E17C8B-E7A4-47B0-99CA-D3CA5C3B280E}"/>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40">
                <a:extLst>
                  <a:ext uri="{FF2B5EF4-FFF2-40B4-BE49-F238E27FC236}">
                    <a16:creationId xmlns:a16="http://schemas.microsoft.com/office/drawing/2014/main" xmlns="" id="{E17F3195-2F86-440F-9D3B-E20ACE664CAA}"/>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2025" name="Rectangle 41">
            <a:extLst>
              <a:ext uri="{FF2B5EF4-FFF2-40B4-BE49-F238E27FC236}">
                <a16:creationId xmlns:a16="http://schemas.microsoft.com/office/drawing/2014/main" xmlns="" id="{F310683E-C9E1-4A7E-9134-5A8C8326EAFE}"/>
              </a:ext>
            </a:extLst>
          </p:cNvPr>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2026" name="Rectangle 42">
            <a:extLst>
              <a:ext uri="{FF2B5EF4-FFF2-40B4-BE49-F238E27FC236}">
                <a16:creationId xmlns:a16="http://schemas.microsoft.com/office/drawing/2014/main" xmlns="" id="{029BCB6A-0B54-4B7B-AE48-EE2FBC763EC9}"/>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027" name="Rectangle 43">
            <a:extLst>
              <a:ext uri="{FF2B5EF4-FFF2-40B4-BE49-F238E27FC236}">
                <a16:creationId xmlns:a16="http://schemas.microsoft.com/office/drawing/2014/main" xmlns="" id="{2B746B40-EEF3-450B-88B6-9E5E3E45D155}"/>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effectLst>
                  <a:outerShdw blurRad="38100" dist="38100" dir="2700000" algn="tl">
                    <a:srgbClr val="000000"/>
                  </a:outerShdw>
                </a:effectLst>
                <a:latin typeface="+mn-lt"/>
              </a:defRPr>
            </a:lvl1pPr>
          </a:lstStyle>
          <a:p>
            <a:pPr>
              <a:defRPr/>
            </a:pPr>
            <a:endParaRPr lang="en-US"/>
          </a:p>
        </p:txBody>
      </p:sp>
      <p:sp>
        <p:nvSpPr>
          <p:cNvPr id="42028" name="Rectangle 44">
            <a:extLst>
              <a:ext uri="{FF2B5EF4-FFF2-40B4-BE49-F238E27FC236}">
                <a16:creationId xmlns:a16="http://schemas.microsoft.com/office/drawing/2014/main" xmlns="" id="{F9078BAC-1177-416D-A538-B89A9EC4118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effectLst>
                  <a:outerShdw blurRad="38100" dist="38100" dir="2700000" algn="tl">
                    <a:srgbClr val="000000"/>
                  </a:outerShdw>
                </a:effectLst>
                <a:latin typeface="+mn-lt"/>
              </a:defRPr>
            </a:lvl1pPr>
          </a:lstStyle>
          <a:p>
            <a:pPr>
              <a:defRPr/>
            </a:pPr>
            <a:endParaRPr lang="en-US"/>
          </a:p>
        </p:txBody>
      </p:sp>
      <p:sp>
        <p:nvSpPr>
          <p:cNvPr id="42029" name="Rectangle 45">
            <a:extLst>
              <a:ext uri="{FF2B5EF4-FFF2-40B4-BE49-F238E27FC236}">
                <a16:creationId xmlns:a16="http://schemas.microsoft.com/office/drawing/2014/main" xmlns="" id="{6338F808-C4FD-4407-BCB3-46BB4C5485A7}"/>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Goudy Stout" panose="0202090407030B020401" pitchFamily="18" charset="0"/>
              </a:defRPr>
            </a:lvl1pPr>
          </a:lstStyle>
          <a:p>
            <a:pPr>
              <a:defRPr/>
            </a:pPr>
            <a:fld id="{CE519B01-6B04-4395-B66E-45BFCF29AF9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203"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xmlns="" id="{C6C6C1AC-AE48-4611-B849-B7AAA71397B2}"/>
              </a:ext>
            </a:extLst>
          </p:cNvPr>
          <p:cNvGrpSpPr>
            <a:grpSpLocks/>
          </p:cNvGrpSpPr>
          <p:nvPr/>
        </p:nvGrpSpPr>
        <p:grpSpPr bwMode="auto">
          <a:xfrm>
            <a:off x="0" y="1422400"/>
            <a:ext cx="9147175" cy="5435600"/>
            <a:chOff x="0" y="896"/>
            <a:chExt cx="5762" cy="3424"/>
          </a:xfrm>
        </p:grpSpPr>
        <p:grpSp>
          <p:nvGrpSpPr>
            <p:cNvPr id="3080" name="Group 3">
              <a:extLst>
                <a:ext uri="{FF2B5EF4-FFF2-40B4-BE49-F238E27FC236}">
                  <a16:creationId xmlns:a16="http://schemas.microsoft.com/office/drawing/2014/main" xmlns="" id="{F6E4DEA9-FC70-41F6-BC7A-B441561C5B4D}"/>
                </a:ext>
              </a:extLst>
            </p:cNvPr>
            <p:cNvGrpSpPr>
              <a:grpSpLocks/>
            </p:cNvGrpSpPr>
            <p:nvPr userDrawn="1"/>
          </p:nvGrpSpPr>
          <p:grpSpPr bwMode="auto">
            <a:xfrm>
              <a:off x="20" y="896"/>
              <a:ext cx="5742" cy="3424"/>
              <a:chOff x="20" y="896"/>
              <a:chExt cx="5742" cy="3424"/>
            </a:xfrm>
          </p:grpSpPr>
          <p:sp>
            <p:nvSpPr>
              <p:cNvPr id="3217" name="Freeform 4">
                <a:extLst>
                  <a:ext uri="{FF2B5EF4-FFF2-40B4-BE49-F238E27FC236}">
                    <a16:creationId xmlns:a16="http://schemas.microsoft.com/office/drawing/2014/main" xmlns="" id="{04D158FB-F354-49D2-8BA5-DC9A963092A3}"/>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8" name="Freeform 5">
                <a:extLst>
                  <a:ext uri="{FF2B5EF4-FFF2-40B4-BE49-F238E27FC236}">
                    <a16:creationId xmlns:a16="http://schemas.microsoft.com/office/drawing/2014/main" xmlns="" id="{38B235EF-9645-40CA-8800-9D9E1332BCA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9" name="Freeform 6">
                <a:extLst>
                  <a:ext uri="{FF2B5EF4-FFF2-40B4-BE49-F238E27FC236}">
                    <a16:creationId xmlns:a16="http://schemas.microsoft.com/office/drawing/2014/main" xmlns="" id="{5946B59F-D776-48FE-892E-B86E223B7D38}"/>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0" name="Freeform 7">
                <a:extLst>
                  <a:ext uri="{FF2B5EF4-FFF2-40B4-BE49-F238E27FC236}">
                    <a16:creationId xmlns:a16="http://schemas.microsoft.com/office/drawing/2014/main" xmlns="" id="{2206EA8E-A645-4504-9FA3-7A59783DC57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1" name="Freeform 8">
                <a:extLst>
                  <a:ext uri="{FF2B5EF4-FFF2-40B4-BE49-F238E27FC236}">
                    <a16:creationId xmlns:a16="http://schemas.microsoft.com/office/drawing/2014/main" xmlns="" id="{5E2138FE-7632-498B-9126-8684C440807E}"/>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2" name="Freeform 9">
                <a:extLst>
                  <a:ext uri="{FF2B5EF4-FFF2-40B4-BE49-F238E27FC236}">
                    <a16:creationId xmlns:a16="http://schemas.microsoft.com/office/drawing/2014/main" xmlns="" id="{D19838D1-7D67-4B0C-9A14-9F5FE87F9F4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3" name="Freeform 10">
                <a:extLst>
                  <a:ext uri="{FF2B5EF4-FFF2-40B4-BE49-F238E27FC236}">
                    <a16:creationId xmlns:a16="http://schemas.microsoft.com/office/drawing/2014/main" xmlns="" id="{687CFDC5-AD63-423F-8071-080703A1753F}"/>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4" name="Freeform 11">
                <a:extLst>
                  <a:ext uri="{FF2B5EF4-FFF2-40B4-BE49-F238E27FC236}">
                    <a16:creationId xmlns:a16="http://schemas.microsoft.com/office/drawing/2014/main" xmlns="" id="{CB9BDDE2-4599-41CF-9723-D30150650B52}"/>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5" name="Freeform 12">
                <a:extLst>
                  <a:ext uri="{FF2B5EF4-FFF2-40B4-BE49-F238E27FC236}">
                    <a16:creationId xmlns:a16="http://schemas.microsoft.com/office/drawing/2014/main" xmlns="" id="{0FF7B632-E494-4795-8666-B041199166EA}"/>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6" name="Freeform 13">
                <a:extLst>
                  <a:ext uri="{FF2B5EF4-FFF2-40B4-BE49-F238E27FC236}">
                    <a16:creationId xmlns:a16="http://schemas.microsoft.com/office/drawing/2014/main" xmlns="" id="{E2C5B717-265A-4DA0-8237-68D40EC407B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7" name="Freeform 14">
                <a:extLst>
                  <a:ext uri="{FF2B5EF4-FFF2-40B4-BE49-F238E27FC236}">
                    <a16:creationId xmlns:a16="http://schemas.microsoft.com/office/drawing/2014/main" xmlns="" id="{6BC1050E-2AEE-41F9-B501-49C27D0F66E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8" name="Freeform 15">
                <a:extLst>
                  <a:ext uri="{FF2B5EF4-FFF2-40B4-BE49-F238E27FC236}">
                    <a16:creationId xmlns:a16="http://schemas.microsoft.com/office/drawing/2014/main" xmlns="" id="{6E8B7DA5-2F90-468F-9FD9-B9D529F3B658}"/>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9" name="Freeform 16">
                <a:extLst>
                  <a:ext uri="{FF2B5EF4-FFF2-40B4-BE49-F238E27FC236}">
                    <a16:creationId xmlns:a16="http://schemas.microsoft.com/office/drawing/2014/main" xmlns="" id="{C44C0123-9E6A-47C6-85B4-AEC2CB04A36A}"/>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81" name="Group 17">
              <a:extLst>
                <a:ext uri="{FF2B5EF4-FFF2-40B4-BE49-F238E27FC236}">
                  <a16:creationId xmlns:a16="http://schemas.microsoft.com/office/drawing/2014/main" xmlns="" id="{A2F2C2C7-7283-4F21-BF8D-3B1F60F5130A}"/>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xmlns="" id="{C20857E9-1E46-4A54-BE7B-859CA7AD8A05}"/>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1" name="Rectangle 19">
                <a:extLst>
                  <a:ext uri="{FF2B5EF4-FFF2-40B4-BE49-F238E27FC236}">
                    <a16:creationId xmlns:a16="http://schemas.microsoft.com/office/drawing/2014/main" xmlns="" id="{6FABB020-7A0D-411E-A808-C2E80FBBAF0C}"/>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2" name="Rectangle 20">
                <a:extLst>
                  <a:ext uri="{FF2B5EF4-FFF2-40B4-BE49-F238E27FC236}">
                    <a16:creationId xmlns:a16="http://schemas.microsoft.com/office/drawing/2014/main" xmlns="" id="{FD7755C1-F082-406A-9F1D-CB58D742DF84}"/>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3" name="Rectangle 21">
                <a:extLst>
                  <a:ext uri="{FF2B5EF4-FFF2-40B4-BE49-F238E27FC236}">
                    <a16:creationId xmlns:a16="http://schemas.microsoft.com/office/drawing/2014/main" xmlns="" id="{E22718EF-BCB2-4813-A392-ECDE1946111E}"/>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4" name="Rectangle 22">
                <a:extLst>
                  <a:ext uri="{FF2B5EF4-FFF2-40B4-BE49-F238E27FC236}">
                    <a16:creationId xmlns:a16="http://schemas.microsoft.com/office/drawing/2014/main" xmlns="" id="{161F2E33-7EB6-4ED5-8A6F-F717C87546C8}"/>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5" name="Rectangle 23">
                <a:extLst>
                  <a:ext uri="{FF2B5EF4-FFF2-40B4-BE49-F238E27FC236}">
                    <a16:creationId xmlns:a16="http://schemas.microsoft.com/office/drawing/2014/main" xmlns="" id="{6344224F-0201-49A6-ABA5-089AA8A4933B}"/>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6" name="Rectangle 24">
                <a:extLst>
                  <a:ext uri="{FF2B5EF4-FFF2-40B4-BE49-F238E27FC236}">
                    <a16:creationId xmlns:a16="http://schemas.microsoft.com/office/drawing/2014/main" xmlns="" id="{F4BED632-052F-4F4F-9C89-7F0ED40E10AF}"/>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7" name="Rectangle 25">
                <a:extLst>
                  <a:ext uri="{FF2B5EF4-FFF2-40B4-BE49-F238E27FC236}">
                    <a16:creationId xmlns:a16="http://schemas.microsoft.com/office/drawing/2014/main" xmlns="" id="{5A7E3C1F-F011-4A51-9D5F-1152D1C5DC44}"/>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8" name="Rectangle 26">
                <a:extLst>
                  <a:ext uri="{FF2B5EF4-FFF2-40B4-BE49-F238E27FC236}">
                    <a16:creationId xmlns:a16="http://schemas.microsoft.com/office/drawing/2014/main" xmlns="" id="{0C056ECD-9018-4743-8841-F0ABD783878E}"/>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9" name="Rectangle 27">
                <a:extLst>
                  <a:ext uri="{FF2B5EF4-FFF2-40B4-BE49-F238E27FC236}">
                    <a16:creationId xmlns:a16="http://schemas.microsoft.com/office/drawing/2014/main" xmlns="" id="{8140F11C-D019-417E-89B3-FA0810DFB94B}"/>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0" name="Rectangle 28">
                <a:extLst>
                  <a:ext uri="{FF2B5EF4-FFF2-40B4-BE49-F238E27FC236}">
                    <a16:creationId xmlns:a16="http://schemas.microsoft.com/office/drawing/2014/main" xmlns="" id="{B84EB587-0BBE-4BA4-84A2-5E6AE15A85A4}"/>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1" name="Rectangle 29">
                <a:extLst>
                  <a:ext uri="{FF2B5EF4-FFF2-40B4-BE49-F238E27FC236}">
                    <a16:creationId xmlns:a16="http://schemas.microsoft.com/office/drawing/2014/main" xmlns="" id="{9457053B-B1DC-4368-A0A8-FCDA0116FF72}"/>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2" name="Rectangle 30">
                <a:extLst>
                  <a:ext uri="{FF2B5EF4-FFF2-40B4-BE49-F238E27FC236}">
                    <a16:creationId xmlns:a16="http://schemas.microsoft.com/office/drawing/2014/main" xmlns="" id="{BA60B01F-61B1-4733-A0DB-0FF59982DEAD}"/>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3" name="Rectangle 31">
                <a:extLst>
                  <a:ext uri="{FF2B5EF4-FFF2-40B4-BE49-F238E27FC236}">
                    <a16:creationId xmlns:a16="http://schemas.microsoft.com/office/drawing/2014/main" xmlns="" id="{07D39BBA-FFCC-4E3A-A87C-6FD259FFA141}"/>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4" name="Rectangle 32">
                <a:extLst>
                  <a:ext uri="{FF2B5EF4-FFF2-40B4-BE49-F238E27FC236}">
                    <a16:creationId xmlns:a16="http://schemas.microsoft.com/office/drawing/2014/main" xmlns="" id="{DDFBC967-367E-4846-8896-CA52D8280EF4}"/>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5" name="Rectangle 33">
                <a:extLst>
                  <a:ext uri="{FF2B5EF4-FFF2-40B4-BE49-F238E27FC236}">
                    <a16:creationId xmlns:a16="http://schemas.microsoft.com/office/drawing/2014/main" xmlns="" id="{79064B55-D6A0-4E5B-B70D-11FFEA921180}"/>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6" name="Rectangle 34">
                <a:extLst>
                  <a:ext uri="{FF2B5EF4-FFF2-40B4-BE49-F238E27FC236}">
                    <a16:creationId xmlns:a16="http://schemas.microsoft.com/office/drawing/2014/main" xmlns="" id="{EC492BCF-500E-4E8C-A275-A859CAE363E7}"/>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7" name="Rectangle 35">
                <a:extLst>
                  <a:ext uri="{FF2B5EF4-FFF2-40B4-BE49-F238E27FC236}">
                    <a16:creationId xmlns:a16="http://schemas.microsoft.com/office/drawing/2014/main" xmlns="" id="{3361A047-29A4-47F7-9D15-70C3F7C0F7D3}"/>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8" name="Rectangle 36">
                <a:extLst>
                  <a:ext uri="{FF2B5EF4-FFF2-40B4-BE49-F238E27FC236}">
                    <a16:creationId xmlns:a16="http://schemas.microsoft.com/office/drawing/2014/main" xmlns="" id="{E5CF891F-15C6-40D9-B43E-E7956D4FF2ED}"/>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9" name="Rectangle 37">
                <a:extLst>
                  <a:ext uri="{FF2B5EF4-FFF2-40B4-BE49-F238E27FC236}">
                    <a16:creationId xmlns:a16="http://schemas.microsoft.com/office/drawing/2014/main" xmlns="" id="{4C2EA78A-CC69-4E61-A072-ABF2DE655EE3}"/>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0" name="Rectangle 38">
                <a:extLst>
                  <a:ext uri="{FF2B5EF4-FFF2-40B4-BE49-F238E27FC236}">
                    <a16:creationId xmlns:a16="http://schemas.microsoft.com/office/drawing/2014/main" xmlns="" id="{8E2FA7C3-0CE5-410B-899A-B97FA4149BA2}"/>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1" name="Rectangle 39">
                <a:extLst>
                  <a:ext uri="{FF2B5EF4-FFF2-40B4-BE49-F238E27FC236}">
                    <a16:creationId xmlns:a16="http://schemas.microsoft.com/office/drawing/2014/main" xmlns="" id="{0CD485EE-794A-418D-98D8-5AF0CFF1F389}"/>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2" name="Rectangle 40">
                <a:extLst>
                  <a:ext uri="{FF2B5EF4-FFF2-40B4-BE49-F238E27FC236}">
                    <a16:creationId xmlns:a16="http://schemas.microsoft.com/office/drawing/2014/main" xmlns="" id="{1C600726-9C2D-4C95-81E6-CB38103BDF69}"/>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3" name="Rectangle 41">
                <a:extLst>
                  <a:ext uri="{FF2B5EF4-FFF2-40B4-BE49-F238E27FC236}">
                    <a16:creationId xmlns:a16="http://schemas.microsoft.com/office/drawing/2014/main" xmlns="" id="{B9B7BD67-3515-43EF-A745-B96C72AE98DE}"/>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4" name="Rectangle 42">
                <a:extLst>
                  <a:ext uri="{FF2B5EF4-FFF2-40B4-BE49-F238E27FC236}">
                    <a16:creationId xmlns:a16="http://schemas.microsoft.com/office/drawing/2014/main" xmlns="" id="{3BD786C8-9279-4493-9C49-4EB9122F452D}"/>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5" name="Rectangle 43">
                <a:extLst>
                  <a:ext uri="{FF2B5EF4-FFF2-40B4-BE49-F238E27FC236}">
                    <a16:creationId xmlns:a16="http://schemas.microsoft.com/office/drawing/2014/main" xmlns="" id="{A31F17AF-FFFE-4499-A20D-4542BEF2101B}"/>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6" name="Rectangle 44">
                <a:extLst>
                  <a:ext uri="{FF2B5EF4-FFF2-40B4-BE49-F238E27FC236}">
                    <a16:creationId xmlns:a16="http://schemas.microsoft.com/office/drawing/2014/main" xmlns="" id="{191D3A04-BA1A-488C-B874-F86961678FCE}"/>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7" name="Rectangle 45">
                <a:extLst>
                  <a:ext uri="{FF2B5EF4-FFF2-40B4-BE49-F238E27FC236}">
                    <a16:creationId xmlns:a16="http://schemas.microsoft.com/office/drawing/2014/main" xmlns="" id="{6A2A6A1B-1BA2-4F82-8820-46FC1BE5562B}"/>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8" name="Rectangle 46">
                <a:extLst>
                  <a:ext uri="{FF2B5EF4-FFF2-40B4-BE49-F238E27FC236}">
                    <a16:creationId xmlns:a16="http://schemas.microsoft.com/office/drawing/2014/main" xmlns="" id="{808E1C6F-FB31-4207-B9B0-C269A510D17C}"/>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9" name="Rectangle 47">
                <a:extLst>
                  <a:ext uri="{FF2B5EF4-FFF2-40B4-BE49-F238E27FC236}">
                    <a16:creationId xmlns:a16="http://schemas.microsoft.com/office/drawing/2014/main" xmlns="" id="{E72C3732-B617-44A0-8A93-8A1AF7E7DF94}"/>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0" name="Rectangle 48">
                <a:extLst>
                  <a:ext uri="{FF2B5EF4-FFF2-40B4-BE49-F238E27FC236}">
                    <a16:creationId xmlns:a16="http://schemas.microsoft.com/office/drawing/2014/main" xmlns="" id="{533710DB-9D97-457E-B83B-488EAF269845}"/>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1" name="Rectangle 49">
                <a:extLst>
                  <a:ext uri="{FF2B5EF4-FFF2-40B4-BE49-F238E27FC236}">
                    <a16:creationId xmlns:a16="http://schemas.microsoft.com/office/drawing/2014/main" xmlns="" id="{94F54B0E-CDDB-44B1-AD96-6D1A6102FD48}"/>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2" name="Rectangle 50">
                <a:extLst>
                  <a:ext uri="{FF2B5EF4-FFF2-40B4-BE49-F238E27FC236}">
                    <a16:creationId xmlns:a16="http://schemas.microsoft.com/office/drawing/2014/main" xmlns="" id="{52033E27-D960-46C1-8C0F-BFE8A1733B97}"/>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3" name="Rectangle 51">
                <a:extLst>
                  <a:ext uri="{FF2B5EF4-FFF2-40B4-BE49-F238E27FC236}">
                    <a16:creationId xmlns:a16="http://schemas.microsoft.com/office/drawing/2014/main" xmlns="" id="{AD4D337C-741F-4E66-A4D4-51B38BD3E2E3}"/>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4" name="Rectangle 52">
                <a:extLst>
                  <a:ext uri="{FF2B5EF4-FFF2-40B4-BE49-F238E27FC236}">
                    <a16:creationId xmlns:a16="http://schemas.microsoft.com/office/drawing/2014/main" xmlns="" id="{7654F4AE-E594-4652-ABD3-821C0619F485}"/>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5" name="Rectangle 53">
                <a:extLst>
                  <a:ext uri="{FF2B5EF4-FFF2-40B4-BE49-F238E27FC236}">
                    <a16:creationId xmlns:a16="http://schemas.microsoft.com/office/drawing/2014/main" xmlns="" id="{6EDED8D4-E05B-48CE-B1BB-F21682E83456}"/>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6" name="Rectangle 54">
                <a:extLst>
                  <a:ext uri="{FF2B5EF4-FFF2-40B4-BE49-F238E27FC236}">
                    <a16:creationId xmlns:a16="http://schemas.microsoft.com/office/drawing/2014/main" xmlns="" id="{A649B4DD-2EEF-45F8-902C-AE8952D0281D}"/>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7" name="Rectangle 55">
                <a:extLst>
                  <a:ext uri="{FF2B5EF4-FFF2-40B4-BE49-F238E27FC236}">
                    <a16:creationId xmlns:a16="http://schemas.microsoft.com/office/drawing/2014/main" xmlns="" id="{DB425A8D-C5B2-4EFE-AD10-5C3812642CFD}"/>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8" name="Rectangle 56">
                <a:extLst>
                  <a:ext uri="{FF2B5EF4-FFF2-40B4-BE49-F238E27FC236}">
                    <a16:creationId xmlns:a16="http://schemas.microsoft.com/office/drawing/2014/main" xmlns="" id="{F6171F36-3A6A-40B0-A43E-4BE4E0B6919C}"/>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9" name="Rectangle 57">
                <a:extLst>
                  <a:ext uri="{FF2B5EF4-FFF2-40B4-BE49-F238E27FC236}">
                    <a16:creationId xmlns:a16="http://schemas.microsoft.com/office/drawing/2014/main" xmlns="" id="{44CD94D1-23D8-43BD-8DB5-B096B7EEF29A}"/>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0" name="Rectangle 58">
                <a:extLst>
                  <a:ext uri="{FF2B5EF4-FFF2-40B4-BE49-F238E27FC236}">
                    <a16:creationId xmlns:a16="http://schemas.microsoft.com/office/drawing/2014/main" xmlns="" id="{C5802FF5-8A32-4FDD-A3DB-2B510E8CF473}"/>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1" name="Rectangle 59">
                <a:extLst>
                  <a:ext uri="{FF2B5EF4-FFF2-40B4-BE49-F238E27FC236}">
                    <a16:creationId xmlns:a16="http://schemas.microsoft.com/office/drawing/2014/main" xmlns="" id="{4B3C7801-AD30-4F19-93FD-7BA2A18AA815}"/>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2" name="Rectangle 60">
                <a:extLst>
                  <a:ext uri="{FF2B5EF4-FFF2-40B4-BE49-F238E27FC236}">
                    <a16:creationId xmlns:a16="http://schemas.microsoft.com/office/drawing/2014/main" xmlns="" id="{4A31724D-100A-42A8-B9C7-A9113D5D31F0}"/>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3" name="Rectangle 61">
                <a:extLst>
                  <a:ext uri="{FF2B5EF4-FFF2-40B4-BE49-F238E27FC236}">
                    <a16:creationId xmlns:a16="http://schemas.microsoft.com/office/drawing/2014/main" xmlns="" id="{6DF6E51D-1E02-4AA6-AF0F-3AB6A88E2180}"/>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4" name="Rectangle 62">
                <a:extLst>
                  <a:ext uri="{FF2B5EF4-FFF2-40B4-BE49-F238E27FC236}">
                    <a16:creationId xmlns:a16="http://schemas.microsoft.com/office/drawing/2014/main" xmlns="" id="{3607E19A-B80B-4455-9130-68B564151CA7}"/>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5" name="Rectangle 63">
                <a:extLst>
                  <a:ext uri="{FF2B5EF4-FFF2-40B4-BE49-F238E27FC236}">
                    <a16:creationId xmlns:a16="http://schemas.microsoft.com/office/drawing/2014/main" xmlns="" id="{E7CA6AA6-E416-47F7-814F-8602890A662F}"/>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6" name="Rectangle 64">
                <a:extLst>
                  <a:ext uri="{FF2B5EF4-FFF2-40B4-BE49-F238E27FC236}">
                    <a16:creationId xmlns:a16="http://schemas.microsoft.com/office/drawing/2014/main" xmlns="" id="{C5E0DDB6-0C99-4DC3-BF97-7F0AFFA9623F}"/>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7" name="Rectangle 65">
                <a:extLst>
                  <a:ext uri="{FF2B5EF4-FFF2-40B4-BE49-F238E27FC236}">
                    <a16:creationId xmlns:a16="http://schemas.microsoft.com/office/drawing/2014/main" xmlns="" id="{EDF27977-C341-4B63-8CEC-F589886EC789}"/>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8" name="Rectangle 66">
                <a:extLst>
                  <a:ext uri="{FF2B5EF4-FFF2-40B4-BE49-F238E27FC236}">
                    <a16:creationId xmlns:a16="http://schemas.microsoft.com/office/drawing/2014/main" xmlns="" id="{60A232DD-6713-4447-9DEF-E238F219B1A0}"/>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9" name="Rectangle 67">
                <a:extLst>
                  <a:ext uri="{FF2B5EF4-FFF2-40B4-BE49-F238E27FC236}">
                    <a16:creationId xmlns:a16="http://schemas.microsoft.com/office/drawing/2014/main" xmlns="" id="{66F1EF63-ADBA-4B36-93AF-AC8F57B2102B}"/>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0" name="Rectangle 68">
                <a:extLst>
                  <a:ext uri="{FF2B5EF4-FFF2-40B4-BE49-F238E27FC236}">
                    <a16:creationId xmlns:a16="http://schemas.microsoft.com/office/drawing/2014/main" xmlns="" id="{7A577B0A-CE72-4EAB-83CD-C157D6542810}"/>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1" name="Rectangle 69">
                <a:extLst>
                  <a:ext uri="{FF2B5EF4-FFF2-40B4-BE49-F238E27FC236}">
                    <a16:creationId xmlns:a16="http://schemas.microsoft.com/office/drawing/2014/main" xmlns="" id="{4028F51F-8AC4-4F8F-8A16-DC6FB8E89E41}"/>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2" name="Rectangle 70">
                <a:extLst>
                  <a:ext uri="{FF2B5EF4-FFF2-40B4-BE49-F238E27FC236}">
                    <a16:creationId xmlns:a16="http://schemas.microsoft.com/office/drawing/2014/main" xmlns="" id="{66C1E1F8-662F-42B9-8C09-BA24FF5094CC}"/>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3" name="Rectangle 71">
                <a:extLst>
                  <a:ext uri="{FF2B5EF4-FFF2-40B4-BE49-F238E27FC236}">
                    <a16:creationId xmlns:a16="http://schemas.microsoft.com/office/drawing/2014/main" xmlns="" id="{5AD37709-D996-493A-963F-8D64038B1876}"/>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4" name="Rectangle 72">
                <a:extLst>
                  <a:ext uri="{FF2B5EF4-FFF2-40B4-BE49-F238E27FC236}">
                    <a16:creationId xmlns:a16="http://schemas.microsoft.com/office/drawing/2014/main" xmlns="" id="{7F27FBB5-11C0-446B-9665-50C81021842A}"/>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5" name="Rectangle 73">
                <a:extLst>
                  <a:ext uri="{FF2B5EF4-FFF2-40B4-BE49-F238E27FC236}">
                    <a16:creationId xmlns:a16="http://schemas.microsoft.com/office/drawing/2014/main" xmlns="" id="{CB6A2054-E6EC-466C-9A75-E48F100F83A6}"/>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6" name="Rectangle 74">
                <a:extLst>
                  <a:ext uri="{FF2B5EF4-FFF2-40B4-BE49-F238E27FC236}">
                    <a16:creationId xmlns:a16="http://schemas.microsoft.com/office/drawing/2014/main" xmlns="" id="{EA9F66B0-9A7E-4F03-BF03-3AA6558E20BC}"/>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7" name="Rectangle 75">
                <a:extLst>
                  <a:ext uri="{FF2B5EF4-FFF2-40B4-BE49-F238E27FC236}">
                    <a16:creationId xmlns:a16="http://schemas.microsoft.com/office/drawing/2014/main" xmlns="" id="{81090319-1983-4F3D-91B5-6E114E21CCD1}"/>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8" name="Rectangle 76">
                <a:extLst>
                  <a:ext uri="{FF2B5EF4-FFF2-40B4-BE49-F238E27FC236}">
                    <a16:creationId xmlns:a16="http://schemas.microsoft.com/office/drawing/2014/main" xmlns="" id="{3C442471-A583-469B-A47F-FC3EE22031D7}"/>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9" name="Rectangle 77">
                <a:extLst>
                  <a:ext uri="{FF2B5EF4-FFF2-40B4-BE49-F238E27FC236}">
                    <a16:creationId xmlns:a16="http://schemas.microsoft.com/office/drawing/2014/main" xmlns="" id="{DA18D7B6-8BBE-47D0-9113-562858CDAA7C}"/>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0" name="Rectangle 78">
                <a:extLst>
                  <a:ext uri="{FF2B5EF4-FFF2-40B4-BE49-F238E27FC236}">
                    <a16:creationId xmlns:a16="http://schemas.microsoft.com/office/drawing/2014/main" xmlns="" id="{E0969BD9-AD7C-440F-82C6-DB8C61D4C344}"/>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1" name="Rectangle 79">
                <a:extLst>
                  <a:ext uri="{FF2B5EF4-FFF2-40B4-BE49-F238E27FC236}">
                    <a16:creationId xmlns:a16="http://schemas.microsoft.com/office/drawing/2014/main" xmlns="" id="{B70A5E31-04E4-48F7-8FCD-C371FAD76608}"/>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2" name="Rectangle 80">
                <a:extLst>
                  <a:ext uri="{FF2B5EF4-FFF2-40B4-BE49-F238E27FC236}">
                    <a16:creationId xmlns:a16="http://schemas.microsoft.com/office/drawing/2014/main" xmlns="" id="{573C29B4-5238-4050-ACB9-E5404690E03C}"/>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145" name="Freeform 81">
                <a:extLst>
                  <a:ext uri="{FF2B5EF4-FFF2-40B4-BE49-F238E27FC236}">
                    <a16:creationId xmlns:a16="http://schemas.microsoft.com/office/drawing/2014/main" xmlns="" id="{AF4B82C3-52C8-45DE-877D-8FBB244CA142}"/>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Rectangle 82">
                <a:extLst>
                  <a:ext uri="{FF2B5EF4-FFF2-40B4-BE49-F238E27FC236}">
                    <a16:creationId xmlns:a16="http://schemas.microsoft.com/office/drawing/2014/main" xmlns="" id="{5E2AEA5D-4034-4D68-85EF-B34848420D89}"/>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5" name="Rectangle 83">
                <a:extLst>
                  <a:ext uri="{FF2B5EF4-FFF2-40B4-BE49-F238E27FC236}">
                    <a16:creationId xmlns:a16="http://schemas.microsoft.com/office/drawing/2014/main" xmlns="" id="{7AEEBFCD-B2EC-4956-8412-E29EA4EC8A4B}"/>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6" name="Rectangle 84">
                <a:extLst>
                  <a:ext uri="{FF2B5EF4-FFF2-40B4-BE49-F238E27FC236}">
                    <a16:creationId xmlns:a16="http://schemas.microsoft.com/office/drawing/2014/main" xmlns="" id="{DBD7054A-FFA4-47A5-A676-5352DE393773}"/>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7" name="Rectangle 85">
                <a:extLst>
                  <a:ext uri="{FF2B5EF4-FFF2-40B4-BE49-F238E27FC236}">
                    <a16:creationId xmlns:a16="http://schemas.microsoft.com/office/drawing/2014/main" xmlns="" id="{18366620-466A-4319-A8A4-ED4D43D21852}"/>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8" name="Rectangle 86">
                <a:extLst>
                  <a:ext uri="{FF2B5EF4-FFF2-40B4-BE49-F238E27FC236}">
                    <a16:creationId xmlns:a16="http://schemas.microsoft.com/office/drawing/2014/main" xmlns="" id="{73D1ED90-8182-434D-9CA5-884E343E4B4D}"/>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9" name="Rectangle 87">
                <a:extLst>
                  <a:ext uri="{FF2B5EF4-FFF2-40B4-BE49-F238E27FC236}">
                    <a16:creationId xmlns:a16="http://schemas.microsoft.com/office/drawing/2014/main" xmlns="" id="{550D73FE-AEB7-43EE-8798-CC090B2AA1BE}"/>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0" name="Rectangle 88">
                <a:extLst>
                  <a:ext uri="{FF2B5EF4-FFF2-40B4-BE49-F238E27FC236}">
                    <a16:creationId xmlns:a16="http://schemas.microsoft.com/office/drawing/2014/main" xmlns="" id="{FA6CD034-C6B9-471C-9E4C-A8CE38658BBC}"/>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1" name="Rectangle 89">
                <a:extLst>
                  <a:ext uri="{FF2B5EF4-FFF2-40B4-BE49-F238E27FC236}">
                    <a16:creationId xmlns:a16="http://schemas.microsoft.com/office/drawing/2014/main" xmlns="" id="{DF94FAD9-0D1A-462D-AFD1-481802592AEC}"/>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2" name="Rectangle 90">
                <a:extLst>
                  <a:ext uri="{FF2B5EF4-FFF2-40B4-BE49-F238E27FC236}">
                    <a16:creationId xmlns:a16="http://schemas.microsoft.com/office/drawing/2014/main" xmlns="" id="{6A7F1B72-4066-4B7D-BC77-822389CEB6FA}"/>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3" name="Rectangle 91">
                <a:extLst>
                  <a:ext uri="{FF2B5EF4-FFF2-40B4-BE49-F238E27FC236}">
                    <a16:creationId xmlns:a16="http://schemas.microsoft.com/office/drawing/2014/main" xmlns="" id="{CD690A4B-70C6-4938-967A-4F0E4CA08774}"/>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4" name="Rectangle 92">
                <a:extLst>
                  <a:ext uri="{FF2B5EF4-FFF2-40B4-BE49-F238E27FC236}">
                    <a16:creationId xmlns:a16="http://schemas.microsoft.com/office/drawing/2014/main" xmlns="" id="{E6084443-5F92-4211-84D9-24B4737F9F93}"/>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5" name="Rectangle 93">
                <a:extLst>
                  <a:ext uri="{FF2B5EF4-FFF2-40B4-BE49-F238E27FC236}">
                    <a16:creationId xmlns:a16="http://schemas.microsoft.com/office/drawing/2014/main" xmlns="" id="{18265C62-E1D4-4F32-8C59-4A159BC39928}"/>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6" name="Rectangle 94">
                <a:extLst>
                  <a:ext uri="{FF2B5EF4-FFF2-40B4-BE49-F238E27FC236}">
                    <a16:creationId xmlns:a16="http://schemas.microsoft.com/office/drawing/2014/main" xmlns="" id="{4B9AA00C-CD05-472C-869E-7249ADEA4249}"/>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7" name="Rectangle 95">
                <a:extLst>
                  <a:ext uri="{FF2B5EF4-FFF2-40B4-BE49-F238E27FC236}">
                    <a16:creationId xmlns:a16="http://schemas.microsoft.com/office/drawing/2014/main" xmlns="" id="{29DFCBDC-2CF9-46FB-A58F-D8C36A58B801}"/>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8" name="Rectangle 96">
                <a:extLst>
                  <a:ext uri="{FF2B5EF4-FFF2-40B4-BE49-F238E27FC236}">
                    <a16:creationId xmlns:a16="http://schemas.microsoft.com/office/drawing/2014/main" xmlns="" id="{EF038158-F149-4E45-82DA-19874C3D636A}"/>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9" name="Rectangle 97">
                <a:extLst>
                  <a:ext uri="{FF2B5EF4-FFF2-40B4-BE49-F238E27FC236}">
                    <a16:creationId xmlns:a16="http://schemas.microsoft.com/office/drawing/2014/main" xmlns="" id="{78357990-3E24-43F9-9EF9-4DFE472D1689}"/>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0" name="Rectangle 98">
                <a:extLst>
                  <a:ext uri="{FF2B5EF4-FFF2-40B4-BE49-F238E27FC236}">
                    <a16:creationId xmlns:a16="http://schemas.microsoft.com/office/drawing/2014/main" xmlns="" id="{6D9A9416-FC99-4D2F-9C72-BC4E93CE8A48}"/>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1" name="Rectangle 99">
                <a:extLst>
                  <a:ext uri="{FF2B5EF4-FFF2-40B4-BE49-F238E27FC236}">
                    <a16:creationId xmlns:a16="http://schemas.microsoft.com/office/drawing/2014/main" xmlns="" id="{54384E82-57B8-4261-B6A4-9E301F71B8FB}"/>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2" name="Rectangle 100">
                <a:extLst>
                  <a:ext uri="{FF2B5EF4-FFF2-40B4-BE49-F238E27FC236}">
                    <a16:creationId xmlns:a16="http://schemas.microsoft.com/office/drawing/2014/main" xmlns="" id="{44CAB2E7-6AF8-4B3A-BA58-6637FBA3D17F}"/>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3" name="Rectangle 101">
                <a:extLst>
                  <a:ext uri="{FF2B5EF4-FFF2-40B4-BE49-F238E27FC236}">
                    <a16:creationId xmlns:a16="http://schemas.microsoft.com/office/drawing/2014/main" xmlns="" id="{18BC9DC6-AA2A-46DC-814F-36AD8752CEB2}"/>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4" name="Rectangle 102">
                <a:extLst>
                  <a:ext uri="{FF2B5EF4-FFF2-40B4-BE49-F238E27FC236}">
                    <a16:creationId xmlns:a16="http://schemas.microsoft.com/office/drawing/2014/main" xmlns="" id="{3BC56C02-952B-496F-82AD-2C12834AAB74}"/>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5" name="Rectangle 103">
                <a:extLst>
                  <a:ext uri="{FF2B5EF4-FFF2-40B4-BE49-F238E27FC236}">
                    <a16:creationId xmlns:a16="http://schemas.microsoft.com/office/drawing/2014/main" xmlns="" id="{7C178928-B23A-415D-8C76-60320B486BD5}"/>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6" name="Rectangle 104">
                <a:extLst>
                  <a:ext uri="{FF2B5EF4-FFF2-40B4-BE49-F238E27FC236}">
                    <a16:creationId xmlns:a16="http://schemas.microsoft.com/office/drawing/2014/main" xmlns="" id="{6656793D-4E52-4762-A148-7E282FD90A0E}"/>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7" name="Rectangle 105">
                <a:extLst>
                  <a:ext uri="{FF2B5EF4-FFF2-40B4-BE49-F238E27FC236}">
                    <a16:creationId xmlns:a16="http://schemas.microsoft.com/office/drawing/2014/main" xmlns="" id="{4AFA90C4-DFF4-4DB6-A94E-ADE3A940E1EA}"/>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8" name="Rectangle 106">
                <a:extLst>
                  <a:ext uri="{FF2B5EF4-FFF2-40B4-BE49-F238E27FC236}">
                    <a16:creationId xmlns:a16="http://schemas.microsoft.com/office/drawing/2014/main" xmlns="" id="{9B2EB7E2-CA62-44A1-8404-44FE51F902D7}"/>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9" name="Rectangle 107">
                <a:extLst>
                  <a:ext uri="{FF2B5EF4-FFF2-40B4-BE49-F238E27FC236}">
                    <a16:creationId xmlns:a16="http://schemas.microsoft.com/office/drawing/2014/main" xmlns="" id="{9A6ECCC6-41BE-4CF5-8D2D-9B2EBE1A6ED7}"/>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0" name="Rectangle 108">
                <a:extLst>
                  <a:ext uri="{FF2B5EF4-FFF2-40B4-BE49-F238E27FC236}">
                    <a16:creationId xmlns:a16="http://schemas.microsoft.com/office/drawing/2014/main" xmlns="" id="{FD51ABDB-BE5B-4596-BCC6-76B6518B6C74}"/>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1" name="Rectangle 109">
                <a:extLst>
                  <a:ext uri="{FF2B5EF4-FFF2-40B4-BE49-F238E27FC236}">
                    <a16:creationId xmlns:a16="http://schemas.microsoft.com/office/drawing/2014/main" xmlns="" id="{8F626ED6-00C1-4EAD-AB0E-8F66A41B2388}"/>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2" name="Rectangle 110">
                <a:extLst>
                  <a:ext uri="{FF2B5EF4-FFF2-40B4-BE49-F238E27FC236}">
                    <a16:creationId xmlns:a16="http://schemas.microsoft.com/office/drawing/2014/main" xmlns="" id="{AACCCC11-847C-4ACB-8DAF-35A7D562EAFD}"/>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3" name="Rectangle 111">
                <a:extLst>
                  <a:ext uri="{FF2B5EF4-FFF2-40B4-BE49-F238E27FC236}">
                    <a16:creationId xmlns:a16="http://schemas.microsoft.com/office/drawing/2014/main" xmlns="" id="{5167E234-290C-4381-83F6-54624E44A7D4}"/>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4" name="Rectangle 112">
                <a:extLst>
                  <a:ext uri="{FF2B5EF4-FFF2-40B4-BE49-F238E27FC236}">
                    <a16:creationId xmlns:a16="http://schemas.microsoft.com/office/drawing/2014/main" xmlns="" id="{D03E37A1-5D5A-4C88-9672-BFF1E3581883}"/>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5" name="Rectangle 113">
                <a:extLst>
                  <a:ext uri="{FF2B5EF4-FFF2-40B4-BE49-F238E27FC236}">
                    <a16:creationId xmlns:a16="http://schemas.microsoft.com/office/drawing/2014/main" xmlns="" id="{044DCF81-9823-431A-8EB5-6AFDAE4651A2}"/>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6" name="Rectangle 114">
                <a:extLst>
                  <a:ext uri="{FF2B5EF4-FFF2-40B4-BE49-F238E27FC236}">
                    <a16:creationId xmlns:a16="http://schemas.microsoft.com/office/drawing/2014/main" xmlns="" id="{7478332F-5207-40B8-A790-458391232C04}"/>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7" name="Rectangle 115">
                <a:extLst>
                  <a:ext uri="{FF2B5EF4-FFF2-40B4-BE49-F238E27FC236}">
                    <a16:creationId xmlns:a16="http://schemas.microsoft.com/office/drawing/2014/main" xmlns="" id="{4D7F50EC-E6FE-4C75-AC3E-88C1516CC9F1}"/>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8" name="Rectangle 116">
                <a:extLst>
                  <a:ext uri="{FF2B5EF4-FFF2-40B4-BE49-F238E27FC236}">
                    <a16:creationId xmlns:a16="http://schemas.microsoft.com/office/drawing/2014/main" xmlns="" id="{FBBE8889-816E-459E-8A28-8FDA5DED226C}"/>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9" name="Rectangle 117">
                <a:extLst>
                  <a:ext uri="{FF2B5EF4-FFF2-40B4-BE49-F238E27FC236}">
                    <a16:creationId xmlns:a16="http://schemas.microsoft.com/office/drawing/2014/main" xmlns="" id="{8808F588-2DA5-4481-B98D-4627978549C6}"/>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0" name="Rectangle 118">
                <a:extLst>
                  <a:ext uri="{FF2B5EF4-FFF2-40B4-BE49-F238E27FC236}">
                    <a16:creationId xmlns:a16="http://schemas.microsoft.com/office/drawing/2014/main" xmlns="" id="{9E38E15E-30D1-4DF6-B53B-4F97FED74B57}"/>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1" name="Rectangle 119">
                <a:extLst>
                  <a:ext uri="{FF2B5EF4-FFF2-40B4-BE49-F238E27FC236}">
                    <a16:creationId xmlns:a16="http://schemas.microsoft.com/office/drawing/2014/main" xmlns="" id="{A95BEF25-5882-4744-B981-8F098BE5D7A7}"/>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2" name="Rectangle 120">
                <a:extLst>
                  <a:ext uri="{FF2B5EF4-FFF2-40B4-BE49-F238E27FC236}">
                    <a16:creationId xmlns:a16="http://schemas.microsoft.com/office/drawing/2014/main" xmlns="" id="{287F58DF-1136-4CC4-9B55-512AC6CEE48A}"/>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3" name="Rectangle 121">
                <a:extLst>
                  <a:ext uri="{FF2B5EF4-FFF2-40B4-BE49-F238E27FC236}">
                    <a16:creationId xmlns:a16="http://schemas.microsoft.com/office/drawing/2014/main" xmlns="" id="{2C009FED-FB61-4FD1-BFF3-823331FC5BF8}"/>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4" name="Rectangle 122">
                <a:extLst>
                  <a:ext uri="{FF2B5EF4-FFF2-40B4-BE49-F238E27FC236}">
                    <a16:creationId xmlns:a16="http://schemas.microsoft.com/office/drawing/2014/main" xmlns="" id="{EA6C5E7A-931C-4EB2-B3A6-86888975C1A3}"/>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5" name="Rectangle 123">
                <a:extLst>
                  <a:ext uri="{FF2B5EF4-FFF2-40B4-BE49-F238E27FC236}">
                    <a16:creationId xmlns:a16="http://schemas.microsoft.com/office/drawing/2014/main" xmlns="" id="{A52A78FA-466D-47BE-9D93-B8D00914D0BD}"/>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6" name="Rectangle 124">
                <a:extLst>
                  <a:ext uri="{FF2B5EF4-FFF2-40B4-BE49-F238E27FC236}">
                    <a16:creationId xmlns:a16="http://schemas.microsoft.com/office/drawing/2014/main" xmlns="" id="{07114DE8-60AA-4B99-AA07-7477C1BA369D}"/>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7" name="Rectangle 125">
                <a:extLst>
                  <a:ext uri="{FF2B5EF4-FFF2-40B4-BE49-F238E27FC236}">
                    <a16:creationId xmlns:a16="http://schemas.microsoft.com/office/drawing/2014/main" xmlns="" id="{24D89FB7-3AC0-4151-BF3F-977DAE4791DD}"/>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8" name="Rectangle 126">
                <a:extLst>
                  <a:ext uri="{FF2B5EF4-FFF2-40B4-BE49-F238E27FC236}">
                    <a16:creationId xmlns:a16="http://schemas.microsoft.com/office/drawing/2014/main" xmlns="" id="{677BE8D2-E26D-4B2B-AB9F-F37B461603DF}"/>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9" name="Rectangle 127">
                <a:extLst>
                  <a:ext uri="{FF2B5EF4-FFF2-40B4-BE49-F238E27FC236}">
                    <a16:creationId xmlns:a16="http://schemas.microsoft.com/office/drawing/2014/main" xmlns="" id="{F082B7EB-15D0-4B23-802F-16597AE73419}"/>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0" name="Rectangle 128">
                <a:extLst>
                  <a:ext uri="{FF2B5EF4-FFF2-40B4-BE49-F238E27FC236}">
                    <a16:creationId xmlns:a16="http://schemas.microsoft.com/office/drawing/2014/main" xmlns="" id="{548F2875-4B8B-4059-95C1-8FF7FD7F5C87}"/>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1" name="Rectangle 129">
                <a:extLst>
                  <a:ext uri="{FF2B5EF4-FFF2-40B4-BE49-F238E27FC236}">
                    <a16:creationId xmlns:a16="http://schemas.microsoft.com/office/drawing/2014/main" xmlns="" id="{44D84609-AFCF-4942-B17A-43A6BB2AFCD4}"/>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2" name="Rectangle 130">
                <a:extLst>
                  <a:ext uri="{FF2B5EF4-FFF2-40B4-BE49-F238E27FC236}">
                    <a16:creationId xmlns:a16="http://schemas.microsoft.com/office/drawing/2014/main" xmlns="" id="{2B7DA3D8-502D-4E73-9E1F-66493513331D}"/>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3" name="Rectangle 131">
                <a:extLst>
                  <a:ext uri="{FF2B5EF4-FFF2-40B4-BE49-F238E27FC236}">
                    <a16:creationId xmlns:a16="http://schemas.microsoft.com/office/drawing/2014/main" xmlns="" id="{45999FC4-5501-435C-B041-D23B28861E5C}"/>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4" name="Rectangle 132">
                <a:extLst>
                  <a:ext uri="{FF2B5EF4-FFF2-40B4-BE49-F238E27FC236}">
                    <a16:creationId xmlns:a16="http://schemas.microsoft.com/office/drawing/2014/main" xmlns="" id="{BE47C15D-456E-4CD3-BB03-E9989A44EC7D}"/>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5" name="Rectangle 133">
                <a:extLst>
                  <a:ext uri="{FF2B5EF4-FFF2-40B4-BE49-F238E27FC236}">
                    <a16:creationId xmlns:a16="http://schemas.microsoft.com/office/drawing/2014/main" xmlns="" id="{9A47CE87-4462-48DE-B6B2-5F76ED95AA5D}"/>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6" name="Rectangle 134">
                <a:extLst>
                  <a:ext uri="{FF2B5EF4-FFF2-40B4-BE49-F238E27FC236}">
                    <a16:creationId xmlns:a16="http://schemas.microsoft.com/office/drawing/2014/main" xmlns="" id="{19110B35-565A-432D-A322-23D94EBC5709}"/>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7" name="Rectangle 135">
                <a:extLst>
                  <a:ext uri="{FF2B5EF4-FFF2-40B4-BE49-F238E27FC236}">
                    <a16:creationId xmlns:a16="http://schemas.microsoft.com/office/drawing/2014/main" xmlns="" id="{3BE545B7-F41C-41A2-9670-CDFFDB2B1BE7}"/>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8" name="Rectangle 136">
                <a:extLst>
                  <a:ext uri="{FF2B5EF4-FFF2-40B4-BE49-F238E27FC236}">
                    <a16:creationId xmlns:a16="http://schemas.microsoft.com/office/drawing/2014/main" xmlns="" id="{2A5360A4-E846-477C-8D35-6BD2FEC1EEF4}"/>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9" name="Rectangle 137">
                <a:extLst>
                  <a:ext uri="{FF2B5EF4-FFF2-40B4-BE49-F238E27FC236}">
                    <a16:creationId xmlns:a16="http://schemas.microsoft.com/office/drawing/2014/main" xmlns="" id="{A48C5A16-244F-49C5-A980-307802C5A327}"/>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02" name="Freeform 138">
                <a:extLst>
                  <a:ext uri="{FF2B5EF4-FFF2-40B4-BE49-F238E27FC236}">
                    <a16:creationId xmlns:a16="http://schemas.microsoft.com/office/drawing/2014/main" xmlns="" id="{72A5806E-927F-40C8-94B3-2A6C3082B3C5}"/>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3" name="Freeform 139">
                <a:extLst>
                  <a:ext uri="{FF2B5EF4-FFF2-40B4-BE49-F238E27FC236}">
                    <a16:creationId xmlns:a16="http://schemas.microsoft.com/office/drawing/2014/main" xmlns="" id="{C52CF529-E7D8-4C06-8C7C-DC04125CC44F}"/>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4" name="Freeform 140">
                <a:extLst>
                  <a:ext uri="{FF2B5EF4-FFF2-40B4-BE49-F238E27FC236}">
                    <a16:creationId xmlns:a16="http://schemas.microsoft.com/office/drawing/2014/main" xmlns="" id="{A858EA5C-1C45-4712-A9E7-38CE3DE1744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5" name="Freeform 141">
                <a:extLst>
                  <a:ext uri="{FF2B5EF4-FFF2-40B4-BE49-F238E27FC236}">
                    <a16:creationId xmlns:a16="http://schemas.microsoft.com/office/drawing/2014/main" xmlns="" id="{C3AD18FF-D42A-4F7A-A665-87362847D8F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6" name="Freeform 142">
                <a:extLst>
                  <a:ext uri="{FF2B5EF4-FFF2-40B4-BE49-F238E27FC236}">
                    <a16:creationId xmlns:a16="http://schemas.microsoft.com/office/drawing/2014/main" xmlns="" id="{3635E7D7-DE7C-40F7-9A96-B8E8B55E729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7" name="Freeform 143">
                <a:extLst>
                  <a:ext uri="{FF2B5EF4-FFF2-40B4-BE49-F238E27FC236}">
                    <a16:creationId xmlns:a16="http://schemas.microsoft.com/office/drawing/2014/main" xmlns="" id="{22FF46EB-3BF3-4E11-88BD-F03A123D210A}"/>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8" name="Freeform 144">
                <a:extLst>
                  <a:ext uri="{FF2B5EF4-FFF2-40B4-BE49-F238E27FC236}">
                    <a16:creationId xmlns:a16="http://schemas.microsoft.com/office/drawing/2014/main" xmlns="" id="{DB1436DD-4B6C-468C-9C74-E46F8F7179DD}"/>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9" name="Freeform 145">
                <a:extLst>
                  <a:ext uri="{FF2B5EF4-FFF2-40B4-BE49-F238E27FC236}">
                    <a16:creationId xmlns:a16="http://schemas.microsoft.com/office/drawing/2014/main" xmlns="" id="{3011C4F0-ADA8-409E-BBF0-962F958D00B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0" name="Freeform 146">
                <a:extLst>
                  <a:ext uri="{FF2B5EF4-FFF2-40B4-BE49-F238E27FC236}">
                    <a16:creationId xmlns:a16="http://schemas.microsoft.com/office/drawing/2014/main" xmlns="" id="{C68DE475-7B0D-432D-AF1C-09E6D588ED9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Rectangle 147">
                <a:extLst>
                  <a:ext uri="{FF2B5EF4-FFF2-40B4-BE49-F238E27FC236}">
                    <a16:creationId xmlns:a16="http://schemas.microsoft.com/office/drawing/2014/main" xmlns="" id="{261A476B-13CA-4AF7-A821-74E3DC52D78A}"/>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60" name="Rectangle 148">
                <a:extLst>
                  <a:ext uri="{FF2B5EF4-FFF2-40B4-BE49-F238E27FC236}">
                    <a16:creationId xmlns:a16="http://schemas.microsoft.com/office/drawing/2014/main" xmlns="" id="{AC79075D-6D4A-4E02-B111-3D02ABC7312D}"/>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13" name="Freeform 149">
                <a:extLst>
                  <a:ext uri="{FF2B5EF4-FFF2-40B4-BE49-F238E27FC236}">
                    <a16:creationId xmlns:a16="http://schemas.microsoft.com/office/drawing/2014/main" xmlns="" id="{222A429F-EFF3-4EB1-9E8F-00ECB56B3129}"/>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4" name="Freeform 150">
                <a:extLst>
                  <a:ext uri="{FF2B5EF4-FFF2-40B4-BE49-F238E27FC236}">
                    <a16:creationId xmlns:a16="http://schemas.microsoft.com/office/drawing/2014/main" xmlns="" id="{1B6B109F-E61D-4E04-A204-52150B8858D6}"/>
                  </a:ext>
                </a:extLst>
              </p:cNvPr>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xmlns="" id="{F486B5F6-9E69-4351-A6D9-F88FADCB4F2E}"/>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a:latin typeface="Arial" charset="0"/>
                </a:endParaRPr>
              </a:p>
            </p:txBody>
          </p:sp>
          <p:sp>
            <p:nvSpPr>
              <p:cNvPr id="45208" name="Oval 152">
                <a:extLst>
                  <a:ext uri="{FF2B5EF4-FFF2-40B4-BE49-F238E27FC236}">
                    <a16:creationId xmlns:a16="http://schemas.microsoft.com/office/drawing/2014/main" xmlns="" id="{66E1EC72-BBA6-4550-B6B3-D77EB3C5028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a:latin typeface="Arial" charset="0"/>
                </a:endParaRPr>
              </a:p>
            </p:txBody>
          </p:sp>
        </p:grpSp>
      </p:grpSp>
      <p:sp>
        <p:nvSpPr>
          <p:cNvPr id="45209" name="Rectangle 153">
            <a:extLst>
              <a:ext uri="{FF2B5EF4-FFF2-40B4-BE49-F238E27FC236}">
                <a16:creationId xmlns:a16="http://schemas.microsoft.com/office/drawing/2014/main" xmlns="" id="{2BBFB9FD-6172-4EF0-AB23-D54B2D3B88FF}"/>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xmlns="" id="{12BE5A2E-17A0-4AD5-8703-EDD73C7BF5D3}"/>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xmlns="" id="{6148B308-457F-4791-9B01-131A709BFFE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xmlns="" id="{94FC8087-4106-45BA-BF09-2B522C590AB1}"/>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8C952F3-2A50-489E-9170-2D35A72E71DB}" type="slidenum">
              <a:rPr lang="en-US" altLang="en-US"/>
              <a:pPr>
                <a:defRPr/>
              </a:pPr>
              <a:t>‹#›</a:t>
            </a:fld>
            <a:endParaRPr lang="en-US" altLang="en-US"/>
          </a:p>
        </p:txBody>
      </p:sp>
      <p:sp>
        <p:nvSpPr>
          <p:cNvPr id="45213" name="Rectangle 157">
            <a:extLst>
              <a:ext uri="{FF2B5EF4-FFF2-40B4-BE49-F238E27FC236}">
                <a16:creationId xmlns:a16="http://schemas.microsoft.com/office/drawing/2014/main" xmlns="" id="{46264913-0CAC-414B-B77F-705EF9CFEFF2}"/>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04"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xmlns="" id="{DB66BCC1-1A2E-4A4C-B334-48CA7F01551B}"/>
              </a:ext>
            </a:extLst>
          </p:cNvPr>
          <p:cNvGrpSpPr>
            <a:grpSpLocks/>
          </p:cNvGrpSpPr>
          <p:nvPr/>
        </p:nvGrpSpPr>
        <p:grpSpPr bwMode="auto">
          <a:xfrm>
            <a:off x="0" y="2438400"/>
            <a:ext cx="9144000" cy="4046538"/>
            <a:chOff x="0" y="1536"/>
            <a:chExt cx="5760" cy="2549"/>
          </a:xfrm>
        </p:grpSpPr>
        <p:sp>
          <p:nvSpPr>
            <p:cNvPr id="71683" name="Rectangle 3">
              <a:extLst>
                <a:ext uri="{FF2B5EF4-FFF2-40B4-BE49-F238E27FC236}">
                  <a16:creationId xmlns:a16="http://schemas.microsoft.com/office/drawing/2014/main" xmlns="" id="{9821C377-5C0D-4C13-8DF3-05FE5BDE3DBF}"/>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lgn="ctr" eaLnBrk="1" hangingPunct="1">
                <a:spcBef>
                  <a:spcPct val="20000"/>
                </a:spcBef>
                <a:defRPr/>
              </a:pPr>
              <a:endParaRPr lang="en-US">
                <a:latin typeface="Arial" charset="0"/>
              </a:endParaRPr>
            </a:p>
          </p:txBody>
        </p:sp>
        <p:sp>
          <p:nvSpPr>
            <p:cNvPr id="5129" name="Freeform 4">
              <a:extLst>
                <a:ext uri="{FF2B5EF4-FFF2-40B4-BE49-F238E27FC236}">
                  <a16:creationId xmlns:a16="http://schemas.microsoft.com/office/drawing/2014/main" xmlns="" id="{BCE3D3C4-64B5-447C-8EE7-5849FCAD1710}"/>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5">
              <a:extLst>
                <a:ext uri="{FF2B5EF4-FFF2-40B4-BE49-F238E27FC236}">
                  <a16:creationId xmlns:a16="http://schemas.microsoft.com/office/drawing/2014/main" xmlns="" id="{408B8D20-4B9A-4258-BD2C-63AF6D37834A}"/>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6" name="Freeform 6">
              <a:extLst>
                <a:ext uri="{FF2B5EF4-FFF2-40B4-BE49-F238E27FC236}">
                  <a16:creationId xmlns:a16="http://schemas.microsoft.com/office/drawing/2014/main" xmlns="" id="{97D9525C-574C-4D01-8369-A73F19E5929F}"/>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eaLnBrk="1" hangingPunct="1">
                <a:spcBef>
                  <a:spcPct val="20000"/>
                </a:spcBef>
                <a:defRPr/>
              </a:pPr>
              <a:endParaRPr lang="en-US">
                <a:latin typeface="Arial" charset="0"/>
              </a:endParaRPr>
            </a:p>
          </p:txBody>
        </p:sp>
        <p:sp>
          <p:nvSpPr>
            <p:cNvPr id="5132" name="Freeform 7">
              <a:extLst>
                <a:ext uri="{FF2B5EF4-FFF2-40B4-BE49-F238E27FC236}">
                  <a16:creationId xmlns:a16="http://schemas.microsoft.com/office/drawing/2014/main" xmlns="" id="{A7D9F243-C96F-4D74-9C57-D1F8263772B0}"/>
                </a:ext>
              </a:extLst>
            </p:cNvPr>
            <p:cNvSpPr>
              <a:spLocks/>
            </p:cNvSpPr>
            <p:nvPr userDrawn="1"/>
          </p:nvSpPr>
          <p:spPr bwMode="hidden">
            <a:xfrm>
              <a:off x="3599" y="2477"/>
              <a:ext cx="186" cy="120"/>
            </a:xfrm>
            <a:custGeom>
              <a:avLst/>
              <a:gdLst>
                <a:gd name="T0" fmla="*/ 187 w 185"/>
                <a:gd name="T1" fmla="*/ 0 h 120"/>
                <a:gd name="T2" fmla="*/ 187 w 185"/>
                <a:gd name="T3" fmla="*/ 6 h 120"/>
                <a:gd name="T4" fmla="*/ 187 w 185"/>
                <a:gd name="T5" fmla="*/ 18 h 120"/>
                <a:gd name="T6" fmla="*/ 187 w 185"/>
                <a:gd name="T7" fmla="*/ 36 h 120"/>
                <a:gd name="T8" fmla="*/ 181 w 185"/>
                <a:gd name="T9" fmla="*/ 54 h 120"/>
                <a:gd name="T10" fmla="*/ 163 w 185"/>
                <a:gd name="T11" fmla="*/ 72 h 120"/>
                <a:gd name="T12" fmla="*/ 139 w 185"/>
                <a:gd name="T13" fmla="*/ 96 h 120"/>
                <a:gd name="T14" fmla="*/ 10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7 w 185"/>
                <a:gd name="T29" fmla="*/ 0 h 120"/>
                <a:gd name="T30" fmla="*/ 187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8">
              <a:extLst>
                <a:ext uri="{FF2B5EF4-FFF2-40B4-BE49-F238E27FC236}">
                  <a16:creationId xmlns:a16="http://schemas.microsoft.com/office/drawing/2014/main" xmlns="" id="{1FA3D751-9DEF-4E78-A5E2-F93B6C0F335F}"/>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9">
              <a:extLst>
                <a:ext uri="{FF2B5EF4-FFF2-40B4-BE49-F238E27FC236}">
                  <a16:creationId xmlns:a16="http://schemas.microsoft.com/office/drawing/2014/main" xmlns="" id="{B344BAF8-7DAB-439C-8D96-7633B215E647}"/>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9 w 526"/>
                <a:gd name="T17" fmla="*/ 179 h 275"/>
                <a:gd name="T18" fmla="*/ 211 w 526"/>
                <a:gd name="T19" fmla="*/ 143 h 275"/>
                <a:gd name="T20" fmla="*/ 253 w 526"/>
                <a:gd name="T21" fmla="*/ 120 h 275"/>
                <a:gd name="T22" fmla="*/ 301 w 526"/>
                <a:gd name="T23" fmla="*/ 96 h 275"/>
                <a:gd name="T24" fmla="*/ 397 w 526"/>
                <a:gd name="T25" fmla="*/ 48 h 275"/>
                <a:gd name="T26" fmla="*/ 446 w 526"/>
                <a:gd name="T27" fmla="*/ 30 h 275"/>
                <a:gd name="T28" fmla="*/ 482 w 526"/>
                <a:gd name="T29" fmla="*/ 12 h 275"/>
                <a:gd name="T30" fmla="*/ 506 w 526"/>
                <a:gd name="T31" fmla="*/ 6 h 275"/>
                <a:gd name="T32" fmla="*/ 524 w 526"/>
                <a:gd name="T33" fmla="*/ 0 h 275"/>
                <a:gd name="T34" fmla="*/ 530 w 526"/>
                <a:gd name="T35" fmla="*/ 0 h 275"/>
                <a:gd name="T36" fmla="*/ 524 w 526"/>
                <a:gd name="T37" fmla="*/ 6 h 275"/>
                <a:gd name="T38" fmla="*/ 512 w 526"/>
                <a:gd name="T39" fmla="*/ 12 h 275"/>
                <a:gd name="T40" fmla="*/ 488 w 526"/>
                <a:gd name="T41" fmla="*/ 24 h 275"/>
                <a:gd name="T42" fmla="*/ 464 w 526"/>
                <a:gd name="T43" fmla="*/ 42 h 275"/>
                <a:gd name="T44" fmla="*/ 440 w 526"/>
                <a:gd name="T45" fmla="*/ 54 h 275"/>
                <a:gd name="T46" fmla="*/ 397 w 526"/>
                <a:gd name="T47" fmla="*/ 78 h 275"/>
                <a:gd name="T48" fmla="*/ 342 w 526"/>
                <a:gd name="T49" fmla="*/ 108 h 275"/>
                <a:gd name="T50" fmla="*/ 277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10">
              <a:extLst>
                <a:ext uri="{FF2B5EF4-FFF2-40B4-BE49-F238E27FC236}">
                  <a16:creationId xmlns:a16="http://schemas.microsoft.com/office/drawing/2014/main" xmlns="" id="{E8B8A955-D089-47CD-BE36-FAA0FDFE95F9}"/>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2 w 718"/>
                <a:gd name="T17" fmla="*/ 228 h 306"/>
                <a:gd name="T18" fmla="*/ 128 w 718"/>
                <a:gd name="T19" fmla="*/ 228 h 306"/>
                <a:gd name="T20" fmla="*/ 146 w 718"/>
                <a:gd name="T21" fmla="*/ 222 h 306"/>
                <a:gd name="T22" fmla="*/ 170 w 718"/>
                <a:gd name="T23" fmla="*/ 216 h 306"/>
                <a:gd name="T24" fmla="*/ 200 w 718"/>
                <a:gd name="T25" fmla="*/ 204 h 306"/>
                <a:gd name="T26" fmla="*/ 277 w 718"/>
                <a:gd name="T27" fmla="*/ 180 h 306"/>
                <a:gd name="T28" fmla="*/ 375 w 718"/>
                <a:gd name="T29" fmla="*/ 156 h 306"/>
                <a:gd name="T30" fmla="*/ 465 w 718"/>
                <a:gd name="T31" fmla="*/ 126 h 306"/>
                <a:gd name="T32" fmla="*/ 548 w 718"/>
                <a:gd name="T33" fmla="*/ 102 h 306"/>
                <a:gd name="T34" fmla="*/ 578 w 718"/>
                <a:gd name="T35" fmla="*/ 90 h 306"/>
                <a:gd name="T36" fmla="*/ 610 w 718"/>
                <a:gd name="T37" fmla="*/ 84 h 306"/>
                <a:gd name="T38" fmla="*/ 628 w 718"/>
                <a:gd name="T39" fmla="*/ 78 h 306"/>
                <a:gd name="T40" fmla="*/ 634 w 718"/>
                <a:gd name="T41" fmla="*/ 72 h 306"/>
                <a:gd name="T42" fmla="*/ 640 w 718"/>
                <a:gd name="T43" fmla="*/ 66 h 306"/>
                <a:gd name="T44" fmla="*/ 658 w 718"/>
                <a:gd name="T45" fmla="*/ 60 h 306"/>
                <a:gd name="T46" fmla="*/ 700 w 718"/>
                <a:gd name="T47" fmla="*/ 30 h 306"/>
                <a:gd name="T48" fmla="*/ 718 w 718"/>
                <a:gd name="T49" fmla="*/ 18 h 306"/>
                <a:gd name="T50" fmla="*/ 724 w 718"/>
                <a:gd name="T51" fmla="*/ 6 h 306"/>
                <a:gd name="T52" fmla="*/ 718 w 718"/>
                <a:gd name="T53" fmla="*/ 0 h 306"/>
                <a:gd name="T54" fmla="*/ 694 w 718"/>
                <a:gd name="T55" fmla="*/ 0 h 306"/>
                <a:gd name="T56" fmla="*/ 634 w 718"/>
                <a:gd name="T57" fmla="*/ 0 h 306"/>
                <a:gd name="T58" fmla="*/ 584 w 718"/>
                <a:gd name="T59" fmla="*/ 0 h 306"/>
                <a:gd name="T60" fmla="*/ 548 w 718"/>
                <a:gd name="T61" fmla="*/ 0 h 306"/>
                <a:gd name="T62" fmla="*/ 518 w 718"/>
                <a:gd name="T63" fmla="*/ 18 h 306"/>
                <a:gd name="T64" fmla="*/ 489 w 718"/>
                <a:gd name="T65" fmla="*/ 42 h 306"/>
                <a:gd name="T66" fmla="*/ 471 w 718"/>
                <a:gd name="T67" fmla="*/ 54 h 306"/>
                <a:gd name="T68" fmla="*/ 453 w 718"/>
                <a:gd name="T69" fmla="*/ 60 h 306"/>
                <a:gd name="T70" fmla="*/ 429 w 718"/>
                <a:gd name="T71" fmla="*/ 60 h 306"/>
                <a:gd name="T72" fmla="*/ 393 w 718"/>
                <a:gd name="T73" fmla="*/ 66 h 306"/>
                <a:gd name="T74" fmla="*/ 349 w 718"/>
                <a:gd name="T75" fmla="*/ 84 h 306"/>
                <a:gd name="T76" fmla="*/ 313 w 718"/>
                <a:gd name="T77" fmla="*/ 108 h 306"/>
                <a:gd name="T78" fmla="*/ 289 w 718"/>
                <a:gd name="T79" fmla="*/ 126 h 306"/>
                <a:gd name="T80" fmla="*/ 277 w 718"/>
                <a:gd name="T81" fmla="*/ 132 h 306"/>
                <a:gd name="T82" fmla="*/ 259 w 718"/>
                <a:gd name="T83" fmla="*/ 138 h 306"/>
                <a:gd name="T84" fmla="*/ 223 w 718"/>
                <a:gd name="T85" fmla="*/ 138 h 306"/>
                <a:gd name="T86" fmla="*/ 188 w 718"/>
                <a:gd name="T87" fmla="*/ 138 h 306"/>
                <a:gd name="T88" fmla="*/ 182 w 718"/>
                <a:gd name="T89" fmla="*/ 138 h 306"/>
                <a:gd name="T90" fmla="*/ 17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11">
              <a:extLst>
                <a:ext uri="{FF2B5EF4-FFF2-40B4-BE49-F238E27FC236}">
                  <a16:creationId xmlns:a16="http://schemas.microsoft.com/office/drawing/2014/main" xmlns="" id="{DD23DAB9-C575-4A75-A050-F5FC8C0B3D41}"/>
                </a:ext>
              </a:extLst>
            </p:cNvPr>
            <p:cNvSpPr>
              <a:spLocks/>
            </p:cNvSpPr>
            <p:nvPr userDrawn="1"/>
          </p:nvSpPr>
          <p:spPr bwMode="hidden">
            <a:xfrm>
              <a:off x="3358" y="1890"/>
              <a:ext cx="2400" cy="881"/>
            </a:xfrm>
            <a:custGeom>
              <a:avLst/>
              <a:gdLst>
                <a:gd name="T0" fmla="*/ 2245 w 2392"/>
                <a:gd name="T1" fmla="*/ 54 h 881"/>
                <a:gd name="T2" fmla="*/ 2203 w 2392"/>
                <a:gd name="T3" fmla="*/ 54 h 881"/>
                <a:gd name="T4" fmla="*/ 2161 w 2392"/>
                <a:gd name="T5" fmla="*/ 66 h 881"/>
                <a:gd name="T6" fmla="*/ 2035 w 2392"/>
                <a:gd name="T7" fmla="*/ 101 h 881"/>
                <a:gd name="T8" fmla="*/ 1970 w 2392"/>
                <a:gd name="T9" fmla="*/ 119 h 881"/>
                <a:gd name="T10" fmla="*/ 1872 w 2392"/>
                <a:gd name="T11" fmla="*/ 167 h 881"/>
                <a:gd name="T12" fmla="*/ 1848 w 2392"/>
                <a:gd name="T13" fmla="*/ 245 h 881"/>
                <a:gd name="T14" fmla="*/ 1854 w 2392"/>
                <a:gd name="T15" fmla="*/ 305 h 881"/>
                <a:gd name="T16" fmla="*/ 1770 w 2392"/>
                <a:gd name="T17" fmla="*/ 317 h 881"/>
                <a:gd name="T18" fmla="*/ 1607 w 2392"/>
                <a:gd name="T19" fmla="*/ 263 h 881"/>
                <a:gd name="T20" fmla="*/ 1517 w 2392"/>
                <a:gd name="T21" fmla="*/ 257 h 881"/>
                <a:gd name="T22" fmla="*/ 1409 w 2392"/>
                <a:gd name="T23" fmla="*/ 311 h 881"/>
                <a:gd name="T24" fmla="*/ 1342 w 2392"/>
                <a:gd name="T25" fmla="*/ 353 h 881"/>
                <a:gd name="T26" fmla="*/ 1318 w 2392"/>
                <a:gd name="T27" fmla="*/ 359 h 881"/>
                <a:gd name="T28" fmla="*/ 1222 w 2392"/>
                <a:gd name="T29" fmla="*/ 371 h 881"/>
                <a:gd name="T30" fmla="*/ 1168 w 2392"/>
                <a:gd name="T31" fmla="*/ 365 h 881"/>
                <a:gd name="T32" fmla="*/ 1061 w 2392"/>
                <a:gd name="T33" fmla="*/ 371 h 881"/>
                <a:gd name="T34" fmla="*/ 963 w 2392"/>
                <a:gd name="T35" fmla="*/ 383 h 881"/>
                <a:gd name="T36" fmla="*/ 927 w 2392"/>
                <a:gd name="T37" fmla="*/ 401 h 881"/>
                <a:gd name="T38" fmla="*/ 825 w 2392"/>
                <a:gd name="T39" fmla="*/ 419 h 881"/>
                <a:gd name="T40" fmla="*/ 784 w 2392"/>
                <a:gd name="T41" fmla="*/ 419 h 881"/>
                <a:gd name="T42" fmla="*/ 668 w 2392"/>
                <a:gd name="T43" fmla="*/ 437 h 881"/>
                <a:gd name="T44" fmla="*/ 602 w 2392"/>
                <a:gd name="T45" fmla="*/ 473 h 881"/>
                <a:gd name="T46" fmla="*/ 507 w 2392"/>
                <a:gd name="T47" fmla="*/ 467 h 881"/>
                <a:gd name="T48" fmla="*/ 433 w 2392"/>
                <a:gd name="T49" fmla="*/ 491 h 881"/>
                <a:gd name="T50" fmla="*/ 415 w 2392"/>
                <a:gd name="T51" fmla="*/ 539 h 881"/>
                <a:gd name="T52" fmla="*/ 349 w 2392"/>
                <a:gd name="T53" fmla="*/ 569 h 881"/>
                <a:gd name="T54" fmla="*/ 224 w 2392"/>
                <a:gd name="T55" fmla="*/ 599 h 881"/>
                <a:gd name="T56" fmla="*/ 138 w 2392"/>
                <a:gd name="T57" fmla="*/ 647 h 881"/>
                <a:gd name="T58" fmla="*/ 108 w 2392"/>
                <a:gd name="T59" fmla="*/ 659 h 881"/>
                <a:gd name="T60" fmla="*/ 0 w 2392"/>
                <a:gd name="T61" fmla="*/ 671 h 881"/>
                <a:gd name="T62" fmla="*/ 84 w 2392"/>
                <a:gd name="T63" fmla="*/ 695 h 881"/>
                <a:gd name="T64" fmla="*/ 265 w 2392"/>
                <a:gd name="T65" fmla="*/ 653 h 881"/>
                <a:gd name="T66" fmla="*/ 477 w 2392"/>
                <a:gd name="T67" fmla="*/ 569 h 881"/>
                <a:gd name="T68" fmla="*/ 572 w 2392"/>
                <a:gd name="T69" fmla="*/ 521 h 881"/>
                <a:gd name="T70" fmla="*/ 650 w 2392"/>
                <a:gd name="T71" fmla="*/ 515 h 881"/>
                <a:gd name="T72" fmla="*/ 879 w 2392"/>
                <a:gd name="T73" fmla="*/ 461 h 881"/>
                <a:gd name="T74" fmla="*/ 1156 w 2392"/>
                <a:gd name="T75" fmla="*/ 425 h 881"/>
                <a:gd name="T76" fmla="*/ 1300 w 2392"/>
                <a:gd name="T77" fmla="*/ 461 h 881"/>
                <a:gd name="T78" fmla="*/ 1427 w 2392"/>
                <a:gd name="T79" fmla="*/ 533 h 881"/>
                <a:gd name="T80" fmla="*/ 1445 w 2392"/>
                <a:gd name="T81" fmla="*/ 617 h 881"/>
                <a:gd name="T82" fmla="*/ 1386 w 2392"/>
                <a:gd name="T83" fmla="*/ 653 h 881"/>
                <a:gd name="T84" fmla="*/ 1234 w 2392"/>
                <a:gd name="T85" fmla="*/ 701 h 881"/>
                <a:gd name="T86" fmla="*/ 1120 w 2392"/>
                <a:gd name="T87" fmla="*/ 755 h 881"/>
                <a:gd name="T88" fmla="*/ 1073 w 2392"/>
                <a:gd name="T89" fmla="*/ 809 h 881"/>
                <a:gd name="T90" fmla="*/ 1085 w 2392"/>
                <a:gd name="T91" fmla="*/ 869 h 881"/>
                <a:gd name="T92" fmla="*/ 1114 w 2392"/>
                <a:gd name="T93" fmla="*/ 881 h 881"/>
                <a:gd name="T94" fmla="*/ 1216 w 2392"/>
                <a:gd name="T95" fmla="*/ 869 h 881"/>
                <a:gd name="T96" fmla="*/ 1398 w 2392"/>
                <a:gd name="T97" fmla="*/ 857 h 881"/>
                <a:gd name="T98" fmla="*/ 1451 w 2392"/>
                <a:gd name="T99" fmla="*/ 851 h 881"/>
                <a:gd name="T100" fmla="*/ 1493 w 2392"/>
                <a:gd name="T101" fmla="*/ 833 h 881"/>
                <a:gd name="T102" fmla="*/ 1687 w 2392"/>
                <a:gd name="T103" fmla="*/ 743 h 881"/>
                <a:gd name="T104" fmla="*/ 1818 w 2392"/>
                <a:gd name="T105" fmla="*/ 689 h 881"/>
                <a:gd name="T106" fmla="*/ 1896 w 2392"/>
                <a:gd name="T107" fmla="*/ 581 h 881"/>
                <a:gd name="T108" fmla="*/ 2053 w 2392"/>
                <a:gd name="T109" fmla="*/ 389 h 881"/>
                <a:gd name="T110" fmla="*/ 2221 w 2392"/>
                <a:gd name="T111" fmla="*/ 269 h 881"/>
                <a:gd name="T112" fmla="*/ 2265 w 2392"/>
                <a:gd name="T113" fmla="*/ 239 h 881"/>
                <a:gd name="T114" fmla="*/ 2408 w 2392"/>
                <a:gd name="T115" fmla="*/ 0 h 881"/>
                <a:gd name="T116" fmla="*/ 231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2" name="Freeform 12">
              <a:extLst>
                <a:ext uri="{FF2B5EF4-FFF2-40B4-BE49-F238E27FC236}">
                  <a16:creationId xmlns:a16="http://schemas.microsoft.com/office/drawing/2014/main" xmlns="" id="{D40BD433-0C76-4991-8987-F9542C235B0C}"/>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eaLnBrk="1" hangingPunct="1">
                <a:spcBef>
                  <a:spcPct val="20000"/>
                </a:spcBef>
                <a:defRPr/>
              </a:pPr>
              <a:endParaRPr lang="en-US">
                <a:latin typeface="Arial" charset="0"/>
              </a:endParaRPr>
            </a:p>
          </p:txBody>
        </p:sp>
        <p:sp>
          <p:nvSpPr>
            <p:cNvPr id="5138" name="Freeform 13">
              <a:extLst>
                <a:ext uri="{FF2B5EF4-FFF2-40B4-BE49-F238E27FC236}">
                  <a16:creationId xmlns:a16="http://schemas.microsoft.com/office/drawing/2014/main" xmlns="" id="{DD2E393A-F8AD-4E33-9861-096515CD1E7A}"/>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4" name="Freeform 14">
              <a:extLst>
                <a:ext uri="{FF2B5EF4-FFF2-40B4-BE49-F238E27FC236}">
                  <a16:creationId xmlns:a16="http://schemas.microsoft.com/office/drawing/2014/main" xmlns="" id="{27581620-63B9-4F5A-87EF-E280E06A04C8}"/>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eaLnBrk="1" hangingPunct="1">
                <a:spcBef>
                  <a:spcPct val="20000"/>
                </a:spcBef>
                <a:defRPr/>
              </a:pPr>
              <a:endParaRPr lang="en-US">
                <a:latin typeface="Arial" charset="0"/>
              </a:endParaRPr>
            </a:p>
          </p:txBody>
        </p:sp>
        <p:sp>
          <p:nvSpPr>
            <p:cNvPr id="71695" name="Freeform 15">
              <a:extLst>
                <a:ext uri="{FF2B5EF4-FFF2-40B4-BE49-F238E27FC236}">
                  <a16:creationId xmlns:a16="http://schemas.microsoft.com/office/drawing/2014/main" xmlns="" id="{229F6697-9158-4427-9BFD-1F1667308DF7}"/>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eaLnBrk="1" hangingPunct="1">
                <a:spcBef>
                  <a:spcPct val="20000"/>
                </a:spcBef>
                <a:defRPr/>
              </a:pPr>
              <a:endParaRPr lang="en-US">
                <a:latin typeface="Arial" charset="0"/>
              </a:endParaRPr>
            </a:p>
          </p:txBody>
        </p:sp>
        <p:sp>
          <p:nvSpPr>
            <p:cNvPr id="71696" name="Freeform 16">
              <a:extLst>
                <a:ext uri="{FF2B5EF4-FFF2-40B4-BE49-F238E27FC236}">
                  <a16:creationId xmlns:a16="http://schemas.microsoft.com/office/drawing/2014/main" xmlns="" id="{C793FA9A-AB05-4BEE-ADB2-A9235964C7F1}"/>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eaLnBrk="1" hangingPunct="1">
                <a:spcBef>
                  <a:spcPct val="20000"/>
                </a:spcBef>
                <a:defRPr/>
              </a:pPr>
              <a:endParaRPr lang="en-US">
                <a:latin typeface="Arial" charset="0"/>
              </a:endParaRPr>
            </a:p>
          </p:txBody>
        </p:sp>
        <p:sp>
          <p:nvSpPr>
            <p:cNvPr id="5142" name="Freeform 17">
              <a:extLst>
                <a:ext uri="{FF2B5EF4-FFF2-40B4-BE49-F238E27FC236}">
                  <a16:creationId xmlns:a16="http://schemas.microsoft.com/office/drawing/2014/main" xmlns="" id="{06BD08D7-6437-4486-B6BE-B0D22D1B03B7}"/>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698" name="Rectangle 18">
            <a:extLst>
              <a:ext uri="{FF2B5EF4-FFF2-40B4-BE49-F238E27FC236}">
                <a16:creationId xmlns:a16="http://schemas.microsoft.com/office/drawing/2014/main" xmlns="" id="{19375F6A-8549-44AE-8B44-2E19C7CF75C1}"/>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1699" name="Rectangle 19">
            <a:extLst>
              <a:ext uri="{FF2B5EF4-FFF2-40B4-BE49-F238E27FC236}">
                <a16:creationId xmlns:a16="http://schemas.microsoft.com/office/drawing/2014/main" xmlns="" id="{B1F4F5D4-08FB-48A4-999C-47B30AC5F157}"/>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atin typeface="+mn-lt"/>
              </a:defRPr>
            </a:lvl1pPr>
          </a:lstStyle>
          <a:p>
            <a:pPr>
              <a:defRPr/>
            </a:pPr>
            <a:endParaRPr lang="en-US"/>
          </a:p>
        </p:txBody>
      </p:sp>
      <p:sp>
        <p:nvSpPr>
          <p:cNvPr id="71700" name="Rectangle 20">
            <a:extLst>
              <a:ext uri="{FF2B5EF4-FFF2-40B4-BE49-F238E27FC236}">
                <a16:creationId xmlns:a16="http://schemas.microsoft.com/office/drawing/2014/main" xmlns="" id="{D225C867-3DCF-4B21-8E92-6BA8F6164DA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defRPr sz="1200">
                <a:latin typeface="+mn-lt"/>
              </a:defRPr>
            </a:lvl1pPr>
          </a:lstStyle>
          <a:p>
            <a:pPr>
              <a:defRPr/>
            </a:pPr>
            <a:endParaRPr lang="en-US"/>
          </a:p>
        </p:txBody>
      </p:sp>
      <p:sp>
        <p:nvSpPr>
          <p:cNvPr id="71701" name="Rectangle 21">
            <a:extLst>
              <a:ext uri="{FF2B5EF4-FFF2-40B4-BE49-F238E27FC236}">
                <a16:creationId xmlns:a16="http://schemas.microsoft.com/office/drawing/2014/main" xmlns="" id="{B9CFFA83-7D02-4FD3-83D3-E941DE804240}"/>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293C56F7-3830-4414-AA5E-357129240806}" type="slidenum">
              <a:rPr lang="en-US" altLang="en-US"/>
              <a:pPr>
                <a:defRPr/>
              </a:pPr>
              <a:t>‹#›</a:t>
            </a:fld>
            <a:endParaRPr lang="en-US" altLang="en-US"/>
          </a:p>
        </p:txBody>
      </p:sp>
      <p:sp>
        <p:nvSpPr>
          <p:cNvPr id="71702" name="Rectangle 22">
            <a:extLst>
              <a:ext uri="{FF2B5EF4-FFF2-40B4-BE49-F238E27FC236}">
                <a16:creationId xmlns:a16="http://schemas.microsoft.com/office/drawing/2014/main" xmlns="" id="{AE82DC8B-2921-47E4-B3BB-56084AE8C005}"/>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06"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jpeg"/><Relationship Id="rId1" Type="http://schemas.openxmlformats.org/officeDocument/2006/relationships/slideLayout" Target="../slideLayouts/slideLayout23.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4.gif"/></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3.xml"/><Relationship Id="rId5" Type="http://schemas.openxmlformats.org/officeDocument/2006/relationships/image" Target="../media/image4.gif"/><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3.xml"/><Relationship Id="rId5" Type="http://schemas.openxmlformats.org/officeDocument/2006/relationships/image" Target="../media/image4.gif"/><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png"/><Relationship Id="rId1" Type="http://schemas.openxmlformats.org/officeDocument/2006/relationships/slideLayout" Target="../slideLayouts/slideLayout23.xml"/><Relationship Id="rId6" Type="http://schemas.openxmlformats.org/officeDocument/2006/relationships/image" Target="../media/image4.gif"/><Relationship Id="rId5" Type="http://schemas.openxmlformats.org/officeDocument/2006/relationships/image" Target="../media/image31.wmf"/><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17.wmf"/><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4.gif"/><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wmf"/><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3.wmf"/><Relationship Id="rId5" Type="http://schemas.openxmlformats.org/officeDocument/2006/relationships/image" Target="../media/image35.wmf"/><Relationship Id="rId4" Type="http://schemas.openxmlformats.org/officeDocument/2006/relationships/image" Target="../media/image31.wmf"/></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wmf"/><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3.wmf"/><Relationship Id="rId5" Type="http://schemas.openxmlformats.org/officeDocument/2006/relationships/image" Target="../media/image35.wmf"/><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6.wmf"/><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35.wmf"/><Relationship Id="rId5" Type="http://schemas.openxmlformats.org/officeDocument/2006/relationships/image" Target="../media/image30.wmf"/><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6.wmf"/><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35.wmf"/><Relationship Id="rId5" Type="http://schemas.openxmlformats.org/officeDocument/2006/relationships/image" Target="../media/image30.wmf"/><Relationship Id="rId4" Type="http://schemas.openxmlformats.org/officeDocument/2006/relationships/image" Target="../media/image13.wmf"/></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4.gif"/><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36.wmf"/><Relationship Id="rId5" Type="http://schemas.openxmlformats.org/officeDocument/2006/relationships/image" Target="../media/image13.wmf"/><Relationship Id="rId4" Type="http://schemas.openxmlformats.org/officeDocument/2006/relationships/image" Target="../media/image35.wmf"/></Relationships>
</file>

<file path=ppt/slides/_rels/slide42.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4.gif"/><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36.wmf"/><Relationship Id="rId5" Type="http://schemas.openxmlformats.org/officeDocument/2006/relationships/image" Target="../media/image13.wmf"/><Relationship Id="rId4" Type="http://schemas.openxmlformats.org/officeDocument/2006/relationships/image" Target="../media/image35.wmf"/></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4.gif"/><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36.wmf"/><Relationship Id="rId5" Type="http://schemas.openxmlformats.org/officeDocument/2006/relationships/image" Target="../media/image13.wmf"/><Relationship Id="rId4" Type="http://schemas.openxmlformats.org/officeDocument/2006/relationships/image" Target="../media/image35.wmf"/></Relationships>
</file>

<file path=ppt/slides/_rels/slide44.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4.gif"/><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36.wmf"/><Relationship Id="rId5" Type="http://schemas.openxmlformats.org/officeDocument/2006/relationships/image" Target="../media/image13.wmf"/><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4.gif"/><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36.wmf"/><Relationship Id="rId5" Type="http://schemas.openxmlformats.org/officeDocument/2006/relationships/image" Target="../media/image13.wmf"/><Relationship Id="rId4" Type="http://schemas.openxmlformats.org/officeDocument/2006/relationships/image" Target="../media/image35.wmf"/></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4.gif"/><Relationship Id="rId2" Type="http://schemas.openxmlformats.org/officeDocument/2006/relationships/image" Target="../media/image7.jpeg"/><Relationship Id="rId1" Type="http://schemas.openxmlformats.org/officeDocument/2006/relationships/slideLayout" Target="../slideLayouts/slideLayout23.xml"/><Relationship Id="rId6" Type="http://schemas.openxmlformats.org/officeDocument/2006/relationships/image" Target="../media/image36.wmf"/><Relationship Id="rId5" Type="http://schemas.openxmlformats.org/officeDocument/2006/relationships/image" Target="../media/image13.wmf"/><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xmlns="" id="{5F124E18-A1E0-4175-8BD8-785D9D33D331}"/>
              </a:ext>
            </a:extLst>
          </p:cNvPr>
          <p:cNvSpPr txBox="1">
            <a:spLocks noChangeArrowheads="1"/>
          </p:cNvSpPr>
          <p:nvPr/>
        </p:nvSpPr>
        <p:spPr bwMode="auto">
          <a:xfrm>
            <a:off x="76200" y="762000"/>
            <a:ext cx="8991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12000" dirty="0">
                <a:latin typeface="Arial Black" panose="020B0A04020102020204" pitchFamily="34" charset="0"/>
              </a:rPr>
              <a:t>DigSite</a:t>
            </a:r>
          </a:p>
          <a:p>
            <a:pPr algn="ctr"/>
            <a:r>
              <a:rPr lang="en-US" altLang="en-US" sz="12000" dirty="0">
                <a:latin typeface="Arial Black" panose="020B0A04020102020204" pitchFamily="34" charset="0"/>
              </a:rPr>
              <a:t> #1</a:t>
            </a:r>
          </a:p>
        </p:txBody>
      </p:sp>
      <p:sp>
        <p:nvSpPr>
          <p:cNvPr id="11267" name="TextBox 6">
            <a:extLst>
              <a:ext uri="{FF2B5EF4-FFF2-40B4-BE49-F238E27FC236}">
                <a16:creationId xmlns:a16="http://schemas.microsoft.com/office/drawing/2014/main" xmlns="" id="{C03D4AD4-136B-4888-A534-FB19E0816F4E}"/>
              </a:ext>
            </a:extLst>
          </p:cNvPr>
          <p:cNvSpPr txBox="1">
            <a:spLocks noChangeArrowheads="1"/>
          </p:cNvSpPr>
          <p:nvPr/>
        </p:nvSpPr>
        <p:spPr bwMode="auto">
          <a:xfrm>
            <a:off x="0" y="4800600"/>
            <a:ext cx="899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8400">
                <a:latin typeface="Arial Black" panose="020B0A04020102020204" pitchFamily="34" charset="0"/>
              </a:rPr>
              <a:t>Don’t Be Afraid</a:t>
            </a:r>
            <a:endParaRPr lang="en-US" altLang="en-US" sz="84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7768C2B3-F7C2-4D4F-9352-D9B663172FC7}"/>
              </a:ext>
            </a:extLst>
          </p:cNvPr>
          <p:cNvSpPr>
            <a:spLocks noGrp="1" noChangeArrowheads="1"/>
          </p:cNvSpPr>
          <p:nvPr>
            <p:ph type="title"/>
          </p:nvPr>
        </p:nvSpPr>
        <p:spPr>
          <a:xfrm>
            <a:off x="533400" y="3429000"/>
            <a:ext cx="8229600" cy="1828800"/>
          </a:xfrm>
        </p:spPr>
        <p:txBody>
          <a:bodyPr/>
          <a:lstStyle/>
          <a:p>
            <a:pPr eaLnBrk="1" hangingPunct="1">
              <a:defRPr/>
            </a:pPr>
            <a:r>
              <a:rPr lang="en-US" altLang="en-US"/>
              <a:t>Able to stand against fear, danger or difficulty; brave</a:t>
            </a:r>
          </a:p>
        </p:txBody>
      </p:sp>
      <p:sp>
        <p:nvSpPr>
          <p:cNvPr id="18435" name="WordArt 3">
            <a:extLst>
              <a:ext uri="{FF2B5EF4-FFF2-40B4-BE49-F238E27FC236}">
                <a16:creationId xmlns:a16="http://schemas.microsoft.com/office/drawing/2014/main" xmlns="" id="{2D5A44CE-CD37-4CEA-AE7C-EB95C0A0D623}"/>
              </a:ext>
            </a:extLst>
          </p:cNvPr>
          <p:cNvSpPr>
            <a:spLocks noChangeArrowheads="1" noChangeShapeType="1" noTextEdit="1"/>
          </p:cNvSpPr>
          <p:nvPr/>
        </p:nvSpPr>
        <p:spPr bwMode="auto">
          <a:xfrm>
            <a:off x="381000" y="381000"/>
            <a:ext cx="8382000" cy="2667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COURAGEOUS</a:t>
            </a:r>
          </a:p>
        </p:txBody>
      </p:sp>
      <p:sp>
        <p:nvSpPr>
          <p:cNvPr id="56324" name="WordArt 4">
            <a:extLst>
              <a:ext uri="{FF2B5EF4-FFF2-40B4-BE49-F238E27FC236}">
                <a16:creationId xmlns:a16="http://schemas.microsoft.com/office/drawing/2014/main" xmlns="" id="{92251B6C-4713-47D0-9739-5FD1807518D0}"/>
              </a:ext>
            </a:extLst>
          </p:cNvPr>
          <p:cNvSpPr>
            <a:spLocks noChangeArrowheads="1" noChangeShapeType="1" noTextEdit="1"/>
          </p:cNvSpPr>
          <p:nvPr/>
        </p:nvSpPr>
        <p:spPr bwMode="auto">
          <a:xfrm>
            <a:off x="533400" y="3276600"/>
            <a:ext cx="8382000" cy="25908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Tree>
  </p:cSld>
  <p:clrMapOvr>
    <a:overrideClrMapping bg1="dk2" tx1="lt1" bg2="dk1" tx2="lt2" accent1="accent1" accent2="accent2" accent3="accent3" accent4="accent4" accent5="accent5" accent6="accent6" hlink="hlink" folHlink="folHlink"/>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2AA466A5-CB86-4710-97BE-5532294BE144}"/>
              </a:ext>
            </a:extLst>
          </p:cNvPr>
          <p:cNvSpPr>
            <a:spLocks noGrp="1" noChangeArrowheads="1"/>
          </p:cNvSpPr>
          <p:nvPr>
            <p:ph type="title"/>
          </p:nvPr>
        </p:nvSpPr>
        <p:spPr>
          <a:xfrm>
            <a:off x="381000" y="274638"/>
            <a:ext cx="8305800" cy="1935162"/>
          </a:xfrm>
        </p:spPr>
        <p:txBody>
          <a:bodyPr/>
          <a:lstStyle/>
          <a:p>
            <a:pPr eaLnBrk="1" hangingPunct="1">
              <a:defRPr/>
            </a:pPr>
            <a:r>
              <a:rPr lang="en-US" altLang="en-US" sz="4000" dirty="0">
                <a:solidFill>
                  <a:srgbClr val="FF0000"/>
                </a:solidFill>
              </a:rPr>
              <a:t>Which one of these people is courageous?</a:t>
            </a:r>
            <a:br>
              <a:rPr lang="en-US" altLang="en-US" sz="4000" dirty="0">
                <a:solidFill>
                  <a:srgbClr val="FF0000"/>
                </a:solidFill>
              </a:rPr>
            </a:br>
            <a:endParaRPr lang="en-US" altLang="en-US" sz="4000" dirty="0">
              <a:solidFill>
                <a:schemeClr val="accent2"/>
              </a:solidFill>
            </a:endParaRPr>
          </a:p>
        </p:txBody>
      </p:sp>
      <p:sp>
        <p:nvSpPr>
          <p:cNvPr id="3" name="Rectangle 2">
            <a:extLst>
              <a:ext uri="{FF2B5EF4-FFF2-40B4-BE49-F238E27FC236}">
                <a16:creationId xmlns:a16="http://schemas.microsoft.com/office/drawing/2014/main" xmlns="" id="{CC62AF69-8A7D-4F24-A8E2-B4731093702B}"/>
              </a:ext>
            </a:extLst>
          </p:cNvPr>
          <p:cNvSpPr txBox="1">
            <a:spLocks noChangeArrowheads="1"/>
          </p:cNvSpPr>
          <p:nvPr/>
        </p:nvSpPr>
        <p:spPr bwMode="auto">
          <a:xfrm>
            <a:off x="457200" y="1676400"/>
            <a:ext cx="8305800" cy="464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a:lstStyle>
          <a:p>
            <a:pPr algn="l" eaLnBrk="1" hangingPunct="1">
              <a:spcAft>
                <a:spcPts val="1800"/>
              </a:spcAft>
              <a:defRPr/>
            </a:pPr>
            <a:r>
              <a:rPr lang="en-US" altLang="en-US" sz="3600" kern="0" dirty="0">
                <a:solidFill>
                  <a:schemeClr val="accent2"/>
                </a:solidFill>
              </a:rPr>
              <a:t>1. A boy who comes to quizzing even though he is afraid</a:t>
            </a:r>
          </a:p>
          <a:p>
            <a:pPr algn="l" eaLnBrk="1" hangingPunct="1">
              <a:spcAft>
                <a:spcPts val="1800"/>
              </a:spcAft>
              <a:defRPr/>
            </a:pPr>
            <a:r>
              <a:rPr lang="en-US" altLang="en-US" sz="3600" kern="0" dirty="0">
                <a:solidFill>
                  <a:schemeClr val="accent2"/>
                </a:solidFill>
              </a:rPr>
              <a:t/>
            </a:r>
            <a:br>
              <a:rPr lang="en-US" altLang="en-US" sz="3600" kern="0" dirty="0">
                <a:solidFill>
                  <a:schemeClr val="accent2"/>
                </a:solidFill>
              </a:rPr>
            </a:br>
            <a:r>
              <a:rPr lang="en-US" altLang="en-US" sz="3600" kern="0" dirty="0">
                <a:solidFill>
                  <a:schemeClr val="accent2"/>
                </a:solidFill>
              </a:rPr>
              <a:t>2. A girl who doesn’t obey her mom because she wants to do something else</a:t>
            </a:r>
          </a:p>
          <a:p>
            <a:pPr algn="l" eaLnBrk="1" hangingPunct="1">
              <a:spcAft>
                <a:spcPts val="1800"/>
              </a:spcAft>
              <a:defRPr/>
            </a:pPr>
            <a:r>
              <a:rPr lang="en-US" altLang="en-US" sz="3600" kern="0" dirty="0">
                <a:solidFill>
                  <a:schemeClr val="accent2"/>
                </a:solidFill>
              </a:rPr>
              <a:t/>
            </a:r>
            <a:br>
              <a:rPr lang="en-US" altLang="en-US" sz="3600" kern="0" dirty="0">
                <a:solidFill>
                  <a:schemeClr val="accent2"/>
                </a:solidFill>
              </a:rPr>
            </a:br>
            <a:r>
              <a:rPr lang="en-US" altLang="en-US" sz="3600" kern="0" dirty="0">
                <a:solidFill>
                  <a:schemeClr val="accent2"/>
                </a:solidFill>
              </a:rPr>
              <a:t>3. A child who goes to church with his friends just like every Sunday</a:t>
            </a:r>
          </a:p>
        </p:txBody>
      </p:sp>
    </p:spTree>
  </p:cSld>
  <p:clrMapOvr>
    <a:overrideClrMapping bg1="lt1" tx1="dk1" bg2="lt2" tx2="dk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2AA466A5-CB86-4710-97BE-5532294BE144}"/>
              </a:ext>
            </a:extLst>
          </p:cNvPr>
          <p:cNvSpPr>
            <a:spLocks noGrp="1" noChangeArrowheads="1"/>
          </p:cNvSpPr>
          <p:nvPr>
            <p:ph type="title"/>
          </p:nvPr>
        </p:nvSpPr>
        <p:spPr>
          <a:xfrm>
            <a:off x="381000" y="274638"/>
            <a:ext cx="8305800" cy="1935162"/>
          </a:xfrm>
        </p:spPr>
        <p:txBody>
          <a:bodyPr/>
          <a:lstStyle/>
          <a:p>
            <a:pPr eaLnBrk="1" hangingPunct="1">
              <a:defRPr/>
            </a:pPr>
            <a:r>
              <a:rPr lang="en-US" altLang="en-US" sz="4000" dirty="0">
                <a:solidFill>
                  <a:srgbClr val="FF0000"/>
                </a:solidFill>
              </a:rPr>
              <a:t>Which one of these people is courageous?</a:t>
            </a:r>
            <a:br>
              <a:rPr lang="en-US" altLang="en-US" sz="4000" dirty="0">
                <a:solidFill>
                  <a:srgbClr val="FF0000"/>
                </a:solidFill>
              </a:rPr>
            </a:br>
            <a:endParaRPr lang="en-US" altLang="en-US" sz="4000" dirty="0">
              <a:solidFill>
                <a:schemeClr val="accent2"/>
              </a:solidFill>
            </a:endParaRPr>
          </a:p>
        </p:txBody>
      </p:sp>
      <p:sp>
        <p:nvSpPr>
          <p:cNvPr id="3" name="Rectangle 2">
            <a:extLst>
              <a:ext uri="{FF2B5EF4-FFF2-40B4-BE49-F238E27FC236}">
                <a16:creationId xmlns:a16="http://schemas.microsoft.com/office/drawing/2014/main" xmlns="" id="{CC62AF69-8A7D-4F24-A8E2-B4731093702B}"/>
              </a:ext>
            </a:extLst>
          </p:cNvPr>
          <p:cNvSpPr txBox="1">
            <a:spLocks noChangeArrowheads="1"/>
          </p:cNvSpPr>
          <p:nvPr/>
        </p:nvSpPr>
        <p:spPr bwMode="auto">
          <a:xfrm>
            <a:off x="457200" y="1676400"/>
            <a:ext cx="8305800" cy="464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a:lstStyle>
          <a:p>
            <a:pPr algn="l" eaLnBrk="1" hangingPunct="1">
              <a:spcAft>
                <a:spcPts val="1800"/>
              </a:spcAft>
              <a:defRPr/>
            </a:pPr>
            <a:r>
              <a:rPr lang="en-US" altLang="en-US" sz="3600" kern="0" dirty="0">
                <a:solidFill>
                  <a:schemeClr val="accent2"/>
                </a:solidFill>
              </a:rPr>
              <a:t>1. </a:t>
            </a:r>
            <a:r>
              <a:rPr lang="en-US" altLang="en-US" sz="3600" kern="0" dirty="0">
                <a:solidFill>
                  <a:srgbClr val="78F8AC"/>
                </a:solidFill>
              </a:rPr>
              <a:t>A boy who comes to quizzing even though he is afraid</a:t>
            </a:r>
          </a:p>
          <a:p>
            <a:pPr algn="l" eaLnBrk="1" hangingPunct="1">
              <a:spcAft>
                <a:spcPts val="1800"/>
              </a:spcAft>
              <a:defRPr/>
            </a:pPr>
            <a:r>
              <a:rPr lang="en-US" altLang="en-US" sz="3600" kern="0" dirty="0">
                <a:solidFill>
                  <a:schemeClr val="accent2"/>
                </a:solidFill>
              </a:rPr>
              <a:t/>
            </a:r>
            <a:br>
              <a:rPr lang="en-US" altLang="en-US" sz="3600" kern="0" dirty="0">
                <a:solidFill>
                  <a:schemeClr val="accent2"/>
                </a:solidFill>
              </a:rPr>
            </a:br>
            <a:r>
              <a:rPr lang="en-US" altLang="en-US" sz="3600" kern="0" dirty="0">
                <a:solidFill>
                  <a:schemeClr val="accent2"/>
                </a:solidFill>
              </a:rPr>
              <a:t>2. A girl who doesn’t obey her mom because she wants to do something else</a:t>
            </a:r>
          </a:p>
          <a:p>
            <a:pPr algn="l" eaLnBrk="1" hangingPunct="1">
              <a:spcAft>
                <a:spcPts val="1800"/>
              </a:spcAft>
              <a:defRPr/>
            </a:pPr>
            <a:r>
              <a:rPr lang="en-US" altLang="en-US" sz="3600" kern="0" dirty="0">
                <a:solidFill>
                  <a:schemeClr val="accent2"/>
                </a:solidFill>
              </a:rPr>
              <a:t/>
            </a:r>
            <a:br>
              <a:rPr lang="en-US" altLang="en-US" sz="3600" kern="0" dirty="0">
                <a:solidFill>
                  <a:schemeClr val="accent2"/>
                </a:solidFill>
              </a:rPr>
            </a:br>
            <a:r>
              <a:rPr lang="en-US" altLang="en-US" sz="3600" kern="0" dirty="0">
                <a:solidFill>
                  <a:schemeClr val="accent2"/>
                </a:solidFill>
              </a:rPr>
              <a:t>3. A child who goes to church with his friends just like every Sunday</a:t>
            </a:r>
          </a:p>
        </p:txBody>
      </p:sp>
    </p:spTree>
    <p:extLst>
      <p:ext uri="{BB962C8B-B14F-4D97-AF65-F5344CB8AC3E}">
        <p14:creationId xmlns:p14="http://schemas.microsoft.com/office/powerpoint/2010/main" val="519389866"/>
      </p:ext>
    </p:extLst>
  </p:cSld>
  <p:clrMapOvr>
    <a:overrideClrMapping bg1="lt1" tx1="dk1" bg2="lt2" tx2="dk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86947074-75D5-4175-B6FB-F6DCDA3B1A89}"/>
              </a:ext>
            </a:extLst>
          </p:cNvPr>
          <p:cNvSpPr>
            <a:spLocks noGrp="1" noChangeArrowheads="1"/>
          </p:cNvSpPr>
          <p:nvPr>
            <p:ph type="subTitle" idx="1"/>
          </p:nvPr>
        </p:nvSpPr>
        <p:spPr>
          <a:xfrm>
            <a:off x="228600" y="457200"/>
            <a:ext cx="8610600" cy="6019800"/>
          </a:xfrm>
        </p:spPr>
        <p:txBody>
          <a:bodyPr/>
          <a:lstStyle/>
          <a:p>
            <a:pPr eaLnBrk="1" hangingPunct="1">
              <a:defRPr/>
            </a:pPr>
            <a:r>
              <a:rPr lang="en-US"/>
              <a:t>After the death of Moses the servant of the LORD, the LORD said to Joshua son of Nun, Moses' aide:</a:t>
            </a:r>
          </a:p>
          <a:p>
            <a:pPr eaLnBrk="1" hangingPunct="1">
              <a:defRPr/>
            </a:pPr>
            <a:r>
              <a:rPr lang="en-US"/>
              <a:t>   </a:t>
            </a:r>
          </a:p>
        </p:txBody>
      </p:sp>
      <p:pic>
        <p:nvPicPr>
          <p:cNvPr id="20483" name="Picture 9">
            <a:extLst>
              <a:ext uri="{FF2B5EF4-FFF2-40B4-BE49-F238E27FC236}">
                <a16:creationId xmlns:a16="http://schemas.microsoft.com/office/drawing/2014/main" xmlns="" id="{6FD6A740-7488-45E8-8350-3FA1AD855E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215062" y="1612900"/>
            <a:ext cx="2590800" cy="419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text&#10;&#10;Description automatically generated">
            <a:extLst>
              <a:ext uri="{FF2B5EF4-FFF2-40B4-BE49-F238E27FC236}">
                <a16:creationId xmlns:a16="http://schemas.microsoft.com/office/drawing/2014/main" xmlns="" id="{16FDE961-931D-4870-95D2-28D5857ECE1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612900"/>
            <a:ext cx="1960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0">
            <a:extLst>
              <a:ext uri="{FF2B5EF4-FFF2-40B4-BE49-F238E27FC236}">
                <a16:creationId xmlns:a16="http://schemas.microsoft.com/office/drawing/2014/main" xmlns="" id="{F1F11D75-FDC7-4EAE-A94F-3A219A5E6E32}"/>
              </a:ext>
            </a:extLst>
          </p:cNvPr>
          <p:cNvSpPr txBox="1">
            <a:spLocks noChangeArrowheads="1"/>
          </p:cNvSpPr>
          <p:nvPr/>
        </p:nvSpPr>
        <p:spPr bwMode="auto">
          <a:xfrm>
            <a:off x="5105400" y="3505200"/>
            <a:ext cx="1492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ClrTx/>
              <a:buFontTx/>
              <a:buNone/>
            </a:pPr>
            <a:r>
              <a:rPr lang="en-US" altLang="en-US"/>
              <a:t>Joshua</a:t>
            </a:r>
          </a:p>
        </p:txBody>
      </p:sp>
    </p:spTree>
    <p:extLst>
      <p:ext uri="{BB962C8B-B14F-4D97-AF65-F5344CB8AC3E}">
        <p14:creationId xmlns:p14="http://schemas.microsoft.com/office/powerpoint/2010/main" val="16418765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86947074-75D5-4175-B6FB-F6DCDA3B1A89}"/>
              </a:ext>
            </a:extLst>
          </p:cNvPr>
          <p:cNvSpPr>
            <a:spLocks noGrp="1" noChangeArrowheads="1"/>
          </p:cNvSpPr>
          <p:nvPr>
            <p:ph type="subTitle" idx="1"/>
          </p:nvPr>
        </p:nvSpPr>
        <p:spPr>
          <a:xfrm>
            <a:off x="228600" y="457200"/>
            <a:ext cx="8610600" cy="6019800"/>
          </a:xfrm>
        </p:spPr>
        <p:txBody>
          <a:bodyPr/>
          <a:lstStyle/>
          <a:p>
            <a:pPr eaLnBrk="1" hangingPunct="1">
              <a:defRPr/>
            </a:pPr>
            <a:r>
              <a:rPr lang="en-US" dirty="0"/>
              <a:t>After the death of Moses the servant of the LORD, the LORD said to Joshua son of Nun, Moses' aide:</a:t>
            </a:r>
          </a:p>
          <a:p>
            <a:pPr eaLnBrk="1" hangingPunct="1">
              <a:defRPr/>
            </a:pPr>
            <a:r>
              <a:rPr lang="en-US" dirty="0"/>
              <a:t>   </a:t>
            </a:r>
          </a:p>
        </p:txBody>
      </p:sp>
      <p:pic>
        <p:nvPicPr>
          <p:cNvPr id="20483" name="Picture 9">
            <a:extLst>
              <a:ext uri="{FF2B5EF4-FFF2-40B4-BE49-F238E27FC236}">
                <a16:creationId xmlns:a16="http://schemas.microsoft.com/office/drawing/2014/main" xmlns="" id="{6FD6A740-7488-45E8-8350-3FA1AD855E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215062" y="1612900"/>
            <a:ext cx="2590800" cy="419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xmlns="" id="{57AC8C8B-559E-4E15-8EBB-003ED176182C}"/>
              </a:ext>
            </a:extLst>
          </p:cNvPr>
          <p:cNvGrpSpPr>
            <a:grpSpLocks/>
          </p:cNvGrpSpPr>
          <p:nvPr/>
        </p:nvGrpSpPr>
        <p:grpSpPr bwMode="auto">
          <a:xfrm>
            <a:off x="1600200" y="2590800"/>
            <a:ext cx="1827213" cy="1679575"/>
            <a:chOff x="3360" y="1632"/>
            <a:chExt cx="1151" cy="1058"/>
          </a:xfrm>
        </p:grpSpPr>
        <p:pic>
          <p:nvPicPr>
            <p:cNvPr id="20487" name="Picture 5" descr="MCj02813730000[1]">
              <a:extLst>
                <a:ext uri="{FF2B5EF4-FFF2-40B4-BE49-F238E27FC236}">
                  <a16:creationId xmlns:a16="http://schemas.microsoft.com/office/drawing/2014/main" xmlns="" id="{C4AC733F-1B17-4ABC-B7D6-AA59E5BB3F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0" y="1632"/>
              <a:ext cx="1151" cy="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6">
              <a:extLst>
                <a:ext uri="{FF2B5EF4-FFF2-40B4-BE49-F238E27FC236}">
                  <a16:creationId xmlns:a16="http://schemas.microsoft.com/office/drawing/2014/main" xmlns="" id="{750F2A0B-1479-4841-AEB4-19E21E30726F}"/>
                </a:ext>
              </a:extLst>
            </p:cNvPr>
            <p:cNvSpPr>
              <a:spLocks noChangeArrowheads="1"/>
            </p:cNvSpPr>
            <p:nvPr/>
          </p:nvSpPr>
          <p:spPr bwMode="auto">
            <a:xfrm>
              <a:off x="3888" y="2064"/>
              <a:ext cx="240" cy="19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ClrTx/>
                <a:buFontTx/>
                <a:buNone/>
              </a:pPr>
              <a:endParaRPr lang="en-US" altLang="en-US"/>
            </a:p>
          </p:txBody>
        </p:sp>
      </p:grpSp>
      <p:sp>
        <p:nvSpPr>
          <p:cNvPr id="20486" name="Text Box 10">
            <a:extLst>
              <a:ext uri="{FF2B5EF4-FFF2-40B4-BE49-F238E27FC236}">
                <a16:creationId xmlns:a16="http://schemas.microsoft.com/office/drawing/2014/main" xmlns="" id="{F1F11D75-FDC7-4EAE-A94F-3A219A5E6E32}"/>
              </a:ext>
            </a:extLst>
          </p:cNvPr>
          <p:cNvSpPr txBox="1">
            <a:spLocks noChangeArrowheads="1"/>
          </p:cNvSpPr>
          <p:nvPr/>
        </p:nvSpPr>
        <p:spPr bwMode="auto">
          <a:xfrm>
            <a:off x="5105400" y="3505200"/>
            <a:ext cx="1492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ClrTx/>
              <a:buFontTx/>
              <a:buNone/>
            </a:pPr>
            <a:r>
              <a:rPr lang="en-US" altLang="en-US"/>
              <a:t>Joshua</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MPj04330110000[1]">
            <a:extLst>
              <a:ext uri="{FF2B5EF4-FFF2-40B4-BE49-F238E27FC236}">
                <a16:creationId xmlns:a16="http://schemas.microsoft.com/office/drawing/2014/main" xmlns="" id="{24242888-EFDC-434F-BC0B-D023F75ECF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63"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MCj04334540000[1]">
            <a:extLst>
              <a:ext uri="{FF2B5EF4-FFF2-40B4-BE49-F238E27FC236}">
                <a16:creationId xmlns:a16="http://schemas.microsoft.com/office/drawing/2014/main" xmlns="" id="{6BB4DC8C-FFAD-4D61-87F9-A8BAAF9EDC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667000"/>
            <a:ext cx="1660525"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MCj04349950000[1]">
            <a:extLst>
              <a:ext uri="{FF2B5EF4-FFF2-40B4-BE49-F238E27FC236}">
                <a16:creationId xmlns:a16="http://schemas.microsoft.com/office/drawing/2014/main" xmlns="" id="{98158AAC-5255-4808-A590-7053FEAE40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733800" y="32004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descr="j0330603">
            <a:extLst>
              <a:ext uri="{FF2B5EF4-FFF2-40B4-BE49-F238E27FC236}">
                <a16:creationId xmlns:a16="http://schemas.microsoft.com/office/drawing/2014/main" xmlns="" id="{0E17D640-5BF3-4655-B62B-51F1F5E443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91000" y="5486400"/>
            <a:ext cx="1216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MCj04334580000[1]">
            <a:extLst>
              <a:ext uri="{FF2B5EF4-FFF2-40B4-BE49-F238E27FC236}">
                <a16:creationId xmlns:a16="http://schemas.microsoft.com/office/drawing/2014/main" xmlns="" id="{4AE27E42-7788-49AE-B843-A7FF1A95C95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8213" y="26670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8" descr="MCj04334600000[1]">
            <a:extLst>
              <a:ext uri="{FF2B5EF4-FFF2-40B4-BE49-F238E27FC236}">
                <a16:creationId xmlns:a16="http://schemas.microsoft.com/office/drawing/2014/main" xmlns="" id="{131A100F-AA8F-4F30-B2D9-395F07720B1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3962400"/>
            <a:ext cx="1993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AutoShape 9">
            <a:extLst>
              <a:ext uri="{FF2B5EF4-FFF2-40B4-BE49-F238E27FC236}">
                <a16:creationId xmlns:a16="http://schemas.microsoft.com/office/drawing/2014/main" xmlns="" id="{32651F8A-6C34-45E6-92F8-2661719D71B7}"/>
              </a:ext>
            </a:extLst>
          </p:cNvPr>
          <p:cNvSpPr>
            <a:spLocks noChangeArrowheads="1"/>
          </p:cNvSpPr>
          <p:nvPr/>
        </p:nvSpPr>
        <p:spPr bwMode="auto">
          <a:xfrm>
            <a:off x="152400" y="-173038"/>
            <a:ext cx="8913813" cy="2687638"/>
          </a:xfrm>
          <a:prstGeom prst="wedgeEllipseCallout">
            <a:avLst>
              <a:gd name="adj1" fmla="val -49769"/>
              <a:gd name="adj2" fmla="val -35616"/>
            </a:avLst>
          </a:prstGeom>
          <a:solidFill>
            <a:schemeClr val="accent1"/>
          </a:solidFill>
          <a:ln w="9525">
            <a:solidFill>
              <a:schemeClr val="tx1"/>
            </a:solidFill>
            <a:miter lim="800000"/>
            <a:headEnd/>
            <a:tailEnd/>
          </a:ln>
        </p:spPr>
        <p:txBody>
          <a:bodyPr wrap="none"/>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spcBef>
                <a:spcPct val="0"/>
              </a:spcBef>
              <a:buClrTx/>
              <a:buSzTx/>
              <a:buFontTx/>
              <a:buNone/>
            </a:pPr>
            <a:r>
              <a:rPr lang="en-US" altLang="en-US" dirty="0">
                <a:latin typeface="Arial" panose="020B0604020202020204" pitchFamily="34" charset="0"/>
              </a:rPr>
              <a:t>Moses my servant is dead. Now then, </a:t>
            </a:r>
          </a:p>
          <a:p>
            <a:pPr algn="ctr" eaLnBrk="1" hangingPunct="1">
              <a:spcBef>
                <a:spcPct val="0"/>
              </a:spcBef>
              <a:buClrTx/>
              <a:buSzTx/>
              <a:buFontTx/>
              <a:buNone/>
            </a:pPr>
            <a:r>
              <a:rPr lang="en-US" altLang="en-US" dirty="0">
                <a:latin typeface="Arial" panose="020B0604020202020204" pitchFamily="34" charset="0"/>
              </a:rPr>
              <a:t>you and all these people, get ready to cross the </a:t>
            </a:r>
          </a:p>
          <a:p>
            <a:pPr algn="ctr" eaLnBrk="1" hangingPunct="1">
              <a:spcBef>
                <a:spcPct val="0"/>
              </a:spcBef>
              <a:buClrTx/>
              <a:buSzTx/>
              <a:buFontTx/>
              <a:buNone/>
            </a:pPr>
            <a:r>
              <a:rPr lang="en-US" altLang="en-US" dirty="0">
                <a:latin typeface="Arial" panose="020B0604020202020204" pitchFamily="34" charset="0"/>
              </a:rPr>
              <a:t>Jordan River into the land I am about </a:t>
            </a:r>
          </a:p>
          <a:p>
            <a:pPr algn="ctr" eaLnBrk="1" hangingPunct="1">
              <a:spcBef>
                <a:spcPct val="0"/>
              </a:spcBef>
              <a:buClrTx/>
              <a:buSzTx/>
              <a:buFontTx/>
              <a:buNone/>
            </a:pPr>
            <a:r>
              <a:rPr lang="en-US" altLang="en-US" dirty="0">
                <a:latin typeface="Arial" panose="020B0604020202020204" pitchFamily="34" charset="0"/>
              </a:rPr>
              <a:t>to give to them—to the Israelites.</a:t>
            </a:r>
          </a:p>
        </p:txBody>
      </p:sp>
      <p:pic>
        <p:nvPicPr>
          <p:cNvPr id="24587" name="Picture 6" descr="MCj04175240000[1]">
            <a:extLst>
              <a:ext uri="{FF2B5EF4-FFF2-40B4-BE49-F238E27FC236}">
                <a16:creationId xmlns:a16="http://schemas.microsoft.com/office/drawing/2014/main" xmlns="" id="{471EF5B3-82C6-4740-827E-7BCCD837FF6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0" y="55626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xmlns="" id="{6FE0F0EF-8BE3-4A1B-923B-EE69E4072F1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p:blipFill>
        <p:spPr bwMode="auto">
          <a:xfrm>
            <a:off x="6513513" y="2359152"/>
            <a:ext cx="2590800" cy="419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MPj04330860000[1]">
            <a:extLst>
              <a:ext uri="{FF2B5EF4-FFF2-40B4-BE49-F238E27FC236}">
                <a16:creationId xmlns:a16="http://schemas.microsoft.com/office/drawing/2014/main" xmlns="" id="{8695E511-A815-4FFB-B2E2-D25C02C45D9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a:extLst>
              <a:ext uri="{FF2B5EF4-FFF2-40B4-BE49-F238E27FC236}">
                <a16:creationId xmlns:a16="http://schemas.microsoft.com/office/drawing/2014/main" xmlns="" id="{DD1681A2-6961-4958-ACD2-3D47AFA1C143}"/>
              </a:ext>
            </a:extLst>
          </p:cNvPr>
          <p:cNvSpPr>
            <a:spLocks noChangeArrowheads="1"/>
          </p:cNvSpPr>
          <p:nvPr/>
        </p:nvSpPr>
        <p:spPr bwMode="auto">
          <a:xfrm>
            <a:off x="4572000" y="1371600"/>
            <a:ext cx="4267200" cy="4800600"/>
          </a:xfrm>
          <a:prstGeom prst="rect">
            <a:avLst/>
          </a:prstGeom>
          <a:noFill/>
          <a:ln w="9525">
            <a:noFill/>
            <a:miter lim="800000"/>
            <a:headEnd/>
            <a:tailEnd/>
          </a:ln>
        </p:spPr>
        <p:txBody>
          <a:bodyPr/>
          <a:lstStyle/>
          <a:p>
            <a:pPr algn="ctr" eaLnBrk="1" hangingPunct="1">
              <a:lnSpc>
                <a:spcPct val="90000"/>
              </a:lnSpc>
              <a:spcBef>
                <a:spcPct val="20000"/>
              </a:spcBef>
              <a:defRPr/>
            </a:pPr>
            <a:r>
              <a:rPr lang="en-US" sz="3600" b="1" dirty="0">
                <a:solidFill>
                  <a:srgbClr val="660033"/>
                </a:solidFill>
                <a:effectLst>
                  <a:outerShdw blurRad="38100" dist="38100" dir="2700000" algn="tl">
                    <a:srgbClr val="000000">
                      <a:alpha val="43137"/>
                    </a:srgbClr>
                  </a:outerShdw>
                </a:effectLst>
                <a:latin typeface="Arial Black" pitchFamily="34" charset="0"/>
              </a:rPr>
              <a:t>I will give you every place </a:t>
            </a:r>
          </a:p>
          <a:p>
            <a:pPr algn="ctr" eaLnBrk="1" hangingPunct="1">
              <a:lnSpc>
                <a:spcPct val="90000"/>
              </a:lnSpc>
              <a:spcBef>
                <a:spcPct val="20000"/>
              </a:spcBef>
              <a:defRPr/>
            </a:pPr>
            <a:r>
              <a:rPr lang="en-US" sz="3600" b="1" dirty="0">
                <a:solidFill>
                  <a:srgbClr val="660033"/>
                </a:solidFill>
                <a:effectLst>
                  <a:outerShdw blurRad="38100" dist="38100" dir="2700000" algn="tl">
                    <a:srgbClr val="000000">
                      <a:alpha val="43137"/>
                    </a:srgbClr>
                  </a:outerShdw>
                </a:effectLst>
                <a:latin typeface="Arial Black" pitchFamily="34" charset="0"/>
              </a:rPr>
              <a:t>where you set your foot, </a:t>
            </a:r>
          </a:p>
          <a:p>
            <a:pPr algn="ctr" eaLnBrk="1" hangingPunct="1">
              <a:lnSpc>
                <a:spcPct val="90000"/>
              </a:lnSpc>
              <a:spcBef>
                <a:spcPct val="20000"/>
              </a:spcBef>
              <a:defRPr/>
            </a:pPr>
            <a:r>
              <a:rPr lang="en-US" sz="3600" b="1" dirty="0">
                <a:solidFill>
                  <a:srgbClr val="660033"/>
                </a:solidFill>
                <a:effectLst>
                  <a:outerShdw blurRad="38100" dist="38100" dir="2700000" algn="tl">
                    <a:srgbClr val="000000">
                      <a:alpha val="43137"/>
                    </a:srgbClr>
                  </a:outerShdw>
                </a:effectLst>
                <a:latin typeface="Arial Black" pitchFamily="34" charset="0"/>
              </a:rPr>
              <a:t>as I promised Moses.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xmlns="" id="{63BE0041-616E-41B7-9883-7E1742B9B7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738" y="457200"/>
            <a:ext cx="51816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xmlns="" id="{4FBB1A8D-F010-4248-ABE2-36228154FD9F}"/>
              </a:ext>
            </a:extLst>
          </p:cNvPr>
          <p:cNvSpPr txBox="1">
            <a:spLocks noChangeArrowheads="1"/>
          </p:cNvSpPr>
          <p:nvPr/>
        </p:nvSpPr>
        <p:spPr bwMode="auto">
          <a:xfrm>
            <a:off x="304800" y="5943600"/>
            <a:ext cx="1562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r>
              <a:rPr lang="en-US" altLang="en-US">
                <a:latin typeface="Arial" panose="020B0604020202020204" pitchFamily="34" charset="0"/>
              </a:rPr>
              <a:t>EGYPT</a:t>
            </a:r>
          </a:p>
        </p:txBody>
      </p:sp>
      <p:sp>
        <p:nvSpPr>
          <p:cNvPr id="23556" name="Rectangle 4">
            <a:extLst>
              <a:ext uri="{FF2B5EF4-FFF2-40B4-BE49-F238E27FC236}">
                <a16:creationId xmlns:a16="http://schemas.microsoft.com/office/drawing/2014/main" xmlns="" id="{3FB06C63-E805-4E5F-BBD8-F0283D1E1B21}"/>
              </a:ext>
            </a:extLst>
          </p:cNvPr>
          <p:cNvSpPr>
            <a:spLocks noChangeArrowheads="1"/>
          </p:cNvSpPr>
          <p:nvPr/>
        </p:nvSpPr>
        <p:spPr bwMode="auto">
          <a:xfrm>
            <a:off x="5503862" y="746919"/>
            <a:ext cx="34877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lnSpc>
                <a:spcPct val="90000"/>
              </a:lnSpc>
              <a:buClrTx/>
              <a:buSzTx/>
              <a:buFontTx/>
              <a:buNone/>
            </a:pPr>
            <a:r>
              <a:rPr lang="en-US" altLang="en-US" sz="3000" b="1" dirty="0">
                <a:latin typeface="Arial Black" panose="020B0A04020102020204" pitchFamily="34" charset="0"/>
              </a:rPr>
              <a:t>Your territory will extend from the desert to Lebanon, and from the great river, the Euphrates - all the Hittite country - to the Mediterranean Sea in the west.</a:t>
            </a:r>
            <a:endParaRPr lang="en-US" altLang="en-US" sz="3000" dirty="0">
              <a:latin typeface="GungsuhChe" panose="02030609000101010101" pitchFamily="49" charset="-127"/>
            </a:endParaRPr>
          </a:p>
        </p:txBody>
      </p:sp>
      <p:sp>
        <p:nvSpPr>
          <p:cNvPr id="23557" name="Oval 1">
            <a:extLst>
              <a:ext uri="{FF2B5EF4-FFF2-40B4-BE49-F238E27FC236}">
                <a16:creationId xmlns:a16="http://schemas.microsoft.com/office/drawing/2014/main" xmlns="" id="{4888D9C4-9D65-4C85-B722-11CA9D4E495D}"/>
              </a:ext>
            </a:extLst>
          </p:cNvPr>
          <p:cNvSpPr>
            <a:spLocks noChangeArrowheads="1"/>
          </p:cNvSpPr>
          <p:nvPr/>
        </p:nvSpPr>
        <p:spPr bwMode="auto">
          <a:xfrm>
            <a:off x="3810000" y="4572000"/>
            <a:ext cx="533400" cy="15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3" name="Oval 2">
            <a:extLst>
              <a:ext uri="{FF2B5EF4-FFF2-40B4-BE49-F238E27FC236}">
                <a16:creationId xmlns:a16="http://schemas.microsoft.com/office/drawing/2014/main" xmlns="" id="{5CF5B1D2-D377-4AED-AECC-9364F971C364}"/>
              </a:ext>
            </a:extLst>
          </p:cNvPr>
          <p:cNvSpPr>
            <a:spLocks noChangeArrowheads="1"/>
          </p:cNvSpPr>
          <p:nvPr/>
        </p:nvSpPr>
        <p:spPr bwMode="auto">
          <a:xfrm>
            <a:off x="3046413" y="4519613"/>
            <a:ext cx="1371600" cy="509587"/>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59" name="Oval 3">
            <a:extLst>
              <a:ext uri="{FF2B5EF4-FFF2-40B4-BE49-F238E27FC236}">
                <a16:creationId xmlns:a16="http://schemas.microsoft.com/office/drawing/2014/main" xmlns="" id="{54D966F6-20D2-449A-AE0B-0709A2B4A9C4}"/>
              </a:ext>
            </a:extLst>
          </p:cNvPr>
          <p:cNvSpPr>
            <a:spLocks noChangeArrowheads="1"/>
          </p:cNvSpPr>
          <p:nvPr/>
        </p:nvSpPr>
        <p:spPr bwMode="auto">
          <a:xfrm>
            <a:off x="3276600" y="4572000"/>
            <a:ext cx="990600" cy="609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60" name="Rectangle: Rounded Corners 4">
            <a:extLst>
              <a:ext uri="{FF2B5EF4-FFF2-40B4-BE49-F238E27FC236}">
                <a16:creationId xmlns:a16="http://schemas.microsoft.com/office/drawing/2014/main" xmlns="" id="{84F9DB5A-86F8-4364-8565-09E736042A61}"/>
              </a:ext>
            </a:extLst>
          </p:cNvPr>
          <p:cNvSpPr>
            <a:spLocks noChangeArrowheads="1"/>
          </p:cNvSpPr>
          <p:nvPr/>
        </p:nvSpPr>
        <p:spPr bwMode="auto">
          <a:xfrm>
            <a:off x="3271838" y="4837113"/>
            <a:ext cx="919162" cy="877887"/>
          </a:xfrm>
          <a:prstGeom prst="roundRect">
            <a:avLst>
              <a:gd name="adj" fmla="val 378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61" name="Oval 5">
            <a:extLst>
              <a:ext uri="{FF2B5EF4-FFF2-40B4-BE49-F238E27FC236}">
                <a16:creationId xmlns:a16="http://schemas.microsoft.com/office/drawing/2014/main" xmlns="" id="{9B0B5418-7927-40D0-9846-FB5394E62182}"/>
              </a:ext>
            </a:extLst>
          </p:cNvPr>
          <p:cNvSpPr>
            <a:spLocks noChangeArrowheads="1"/>
          </p:cNvSpPr>
          <p:nvPr/>
        </p:nvSpPr>
        <p:spPr bwMode="auto">
          <a:xfrm>
            <a:off x="3276600" y="4519613"/>
            <a:ext cx="974725" cy="36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62" name="Oval 16">
            <a:extLst>
              <a:ext uri="{FF2B5EF4-FFF2-40B4-BE49-F238E27FC236}">
                <a16:creationId xmlns:a16="http://schemas.microsoft.com/office/drawing/2014/main" xmlns="" id="{5307DCF7-17CC-4C77-9DBB-2B864862FAA1}"/>
              </a:ext>
            </a:extLst>
          </p:cNvPr>
          <p:cNvSpPr>
            <a:spLocks noChangeArrowheads="1"/>
          </p:cNvSpPr>
          <p:nvPr/>
        </p:nvSpPr>
        <p:spPr bwMode="auto">
          <a:xfrm>
            <a:off x="3200400" y="4454525"/>
            <a:ext cx="1028700" cy="685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1" name="Oval 20">
            <a:extLst>
              <a:ext uri="{FF2B5EF4-FFF2-40B4-BE49-F238E27FC236}">
                <a16:creationId xmlns:a16="http://schemas.microsoft.com/office/drawing/2014/main" xmlns="" id="{1898A24A-9A5F-4BF6-9674-FA57337575A0}"/>
              </a:ext>
            </a:extLst>
          </p:cNvPr>
          <p:cNvSpPr>
            <a:spLocks noChangeArrowheads="1"/>
          </p:cNvSpPr>
          <p:nvPr/>
        </p:nvSpPr>
        <p:spPr bwMode="auto">
          <a:xfrm>
            <a:off x="838200" y="2438400"/>
            <a:ext cx="838200" cy="381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xmlns="" id="{63BE0041-616E-41B7-9883-7E1742B9B7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738" y="457200"/>
            <a:ext cx="51816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xmlns="" id="{4FBB1A8D-F010-4248-ABE2-36228154FD9F}"/>
              </a:ext>
            </a:extLst>
          </p:cNvPr>
          <p:cNvSpPr txBox="1">
            <a:spLocks noChangeArrowheads="1"/>
          </p:cNvSpPr>
          <p:nvPr/>
        </p:nvSpPr>
        <p:spPr bwMode="auto">
          <a:xfrm>
            <a:off x="304800" y="5943600"/>
            <a:ext cx="1562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r>
              <a:rPr lang="en-US" altLang="en-US">
                <a:latin typeface="Arial" panose="020B0604020202020204" pitchFamily="34" charset="0"/>
              </a:rPr>
              <a:t>EGYPT</a:t>
            </a:r>
          </a:p>
        </p:txBody>
      </p:sp>
      <p:sp>
        <p:nvSpPr>
          <p:cNvPr id="23556" name="Rectangle 4">
            <a:extLst>
              <a:ext uri="{FF2B5EF4-FFF2-40B4-BE49-F238E27FC236}">
                <a16:creationId xmlns:a16="http://schemas.microsoft.com/office/drawing/2014/main" xmlns="" id="{3FB06C63-E805-4E5F-BBD8-F0283D1E1B21}"/>
              </a:ext>
            </a:extLst>
          </p:cNvPr>
          <p:cNvSpPr>
            <a:spLocks noChangeArrowheads="1"/>
          </p:cNvSpPr>
          <p:nvPr/>
        </p:nvSpPr>
        <p:spPr bwMode="auto">
          <a:xfrm>
            <a:off x="5503862" y="746919"/>
            <a:ext cx="34877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lnSpc>
                <a:spcPct val="90000"/>
              </a:lnSpc>
              <a:buClrTx/>
              <a:buSzTx/>
              <a:buFontTx/>
              <a:buNone/>
            </a:pPr>
            <a:r>
              <a:rPr lang="en-US" altLang="en-US" sz="3000" b="1" dirty="0">
                <a:latin typeface="Arial Black" panose="020B0A04020102020204" pitchFamily="34" charset="0"/>
              </a:rPr>
              <a:t>Your territory will extend from the desert to Lebanon, and from the great river, the Euphrates - all the Hittite country - to the Mediterranean Sea in the west.</a:t>
            </a:r>
            <a:endParaRPr lang="en-US" altLang="en-US" sz="3000" dirty="0">
              <a:latin typeface="GungsuhChe" panose="02030609000101010101" pitchFamily="49" charset="-127"/>
            </a:endParaRPr>
          </a:p>
        </p:txBody>
      </p:sp>
      <p:sp>
        <p:nvSpPr>
          <p:cNvPr id="23557" name="Oval 1">
            <a:extLst>
              <a:ext uri="{FF2B5EF4-FFF2-40B4-BE49-F238E27FC236}">
                <a16:creationId xmlns:a16="http://schemas.microsoft.com/office/drawing/2014/main" xmlns="" id="{4888D9C4-9D65-4C85-B722-11CA9D4E495D}"/>
              </a:ext>
            </a:extLst>
          </p:cNvPr>
          <p:cNvSpPr>
            <a:spLocks noChangeArrowheads="1"/>
          </p:cNvSpPr>
          <p:nvPr/>
        </p:nvSpPr>
        <p:spPr bwMode="auto">
          <a:xfrm>
            <a:off x="3810000" y="4572000"/>
            <a:ext cx="533400" cy="15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59" name="Oval 3">
            <a:extLst>
              <a:ext uri="{FF2B5EF4-FFF2-40B4-BE49-F238E27FC236}">
                <a16:creationId xmlns:a16="http://schemas.microsoft.com/office/drawing/2014/main" xmlns="" id="{54D966F6-20D2-449A-AE0B-0709A2B4A9C4}"/>
              </a:ext>
            </a:extLst>
          </p:cNvPr>
          <p:cNvSpPr>
            <a:spLocks noChangeArrowheads="1"/>
          </p:cNvSpPr>
          <p:nvPr/>
        </p:nvSpPr>
        <p:spPr bwMode="auto">
          <a:xfrm>
            <a:off x="3276600" y="4572000"/>
            <a:ext cx="990600" cy="609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60" name="Rectangle: Rounded Corners 4">
            <a:extLst>
              <a:ext uri="{FF2B5EF4-FFF2-40B4-BE49-F238E27FC236}">
                <a16:creationId xmlns:a16="http://schemas.microsoft.com/office/drawing/2014/main" xmlns="" id="{84F9DB5A-86F8-4364-8565-09E736042A61}"/>
              </a:ext>
            </a:extLst>
          </p:cNvPr>
          <p:cNvSpPr>
            <a:spLocks noChangeArrowheads="1"/>
          </p:cNvSpPr>
          <p:nvPr/>
        </p:nvSpPr>
        <p:spPr bwMode="auto">
          <a:xfrm>
            <a:off x="3271838" y="4837113"/>
            <a:ext cx="919162" cy="877887"/>
          </a:xfrm>
          <a:prstGeom prst="roundRect">
            <a:avLst>
              <a:gd name="adj" fmla="val 378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61" name="Oval 5">
            <a:extLst>
              <a:ext uri="{FF2B5EF4-FFF2-40B4-BE49-F238E27FC236}">
                <a16:creationId xmlns:a16="http://schemas.microsoft.com/office/drawing/2014/main" xmlns="" id="{9B0B5418-7927-40D0-9846-FB5394E62182}"/>
              </a:ext>
            </a:extLst>
          </p:cNvPr>
          <p:cNvSpPr>
            <a:spLocks noChangeArrowheads="1"/>
          </p:cNvSpPr>
          <p:nvPr/>
        </p:nvSpPr>
        <p:spPr bwMode="auto">
          <a:xfrm>
            <a:off x="3277518" y="4519613"/>
            <a:ext cx="974725" cy="36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62" name="Oval 16">
            <a:extLst>
              <a:ext uri="{FF2B5EF4-FFF2-40B4-BE49-F238E27FC236}">
                <a16:creationId xmlns:a16="http://schemas.microsoft.com/office/drawing/2014/main" xmlns="" id="{5307DCF7-17CC-4C77-9DBB-2B864862FAA1}"/>
              </a:ext>
            </a:extLst>
          </p:cNvPr>
          <p:cNvSpPr>
            <a:spLocks noChangeArrowheads="1"/>
          </p:cNvSpPr>
          <p:nvPr/>
        </p:nvSpPr>
        <p:spPr bwMode="auto">
          <a:xfrm>
            <a:off x="3200400" y="4454525"/>
            <a:ext cx="1028700" cy="685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 name="Oval 22">
            <a:extLst>
              <a:ext uri="{FF2B5EF4-FFF2-40B4-BE49-F238E27FC236}">
                <a16:creationId xmlns:a16="http://schemas.microsoft.com/office/drawing/2014/main" xmlns="" id="{4CF729AA-F28C-464C-9B93-9096A61596B7}"/>
              </a:ext>
            </a:extLst>
          </p:cNvPr>
          <p:cNvSpPr>
            <a:spLocks noChangeArrowheads="1"/>
          </p:cNvSpPr>
          <p:nvPr/>
        </p:nvSpPr>
        <p:spPr bwMode="auto">
          <a:xfrm rot="1836867">
            <a:off x="2801938" y="2333625"/>
            <a:ext cx="1706562" cy="765175"/>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Tree>
    <p:extLst>
      <p:ext uri="{BB962C8B-B14F-4D97-AF65-F5344CB8AC3E}">
        <p14:creationId xmlns:p14="http://schemas.microsoft.com/office/powerpoint/2010/main" val="39753276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xmlns="" id="{63BE0041-616E-41B7-9883-7E1742B9B7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738" y="457200"/>
            <a:ext cx="51816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xmlns="" id="{4FBB1A8D-F010-4248-ABE2-36228154FD9F}"/>
              </a:ext>
            </a:extLst>
          </p:cNvPr>
          <p:cNvSpPr txBox="1">
            <a:spLocks noChangeArrowheads="1"/>
          </p:cNvSpPr>
          <p:nvPr/>
        </p:nvSpPr>
        <p:spPr bwMode="auto">
          <a:xfrm>
            <a:off x="304800" y="5943600"/>
            <a:ext cx="1562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r>
              <a:rPr lang="en-US" altLang="en-US">
                <a:latin typeface="Arial" panose="020B0604020202020204" pitchFamily="34" charset="0"/>
              </a:rPr>
              <a:t>EGYPT</a:t>
            </a:r>
          </a:p>
        </p:txBody>
      </p:sp>
      <p:sp>
        <p:nvSpPr>
          <p:cNvPr id="23556" name="Rectangle 4">
            <a:extLst>
              <a:ext uri="{FF2B5EF4-FFF2-40B4-BE49-F238E27FC236}">
                <a16:creationId xmlns:a16="http://schemas.microsoft.com/office/drawing/2014/main" xmlns="" id="{3FB06C63-E805-4E5F-BBD8-F0283D1E1B21}"/>
              </a:ext>
            </a:extLst>
          </p:cNvPr>
          <p:cNvSpPr>
            <a:spLocks noChangeArrowheads="1"/>
          </p:cNvSpPr>
          <p:nvPr/>
        </p:nvSpPr>
        <p:spPr bwMode="auto">
          <a:xfrm>
            <a:off x="5503862" y="746919"/>
            <a:ext cx="34877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3" indent="-4763">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lnSpc>
                <a:spcPct val="90000"/>
              </a:lnSpc>
              <a:buClrTx/>
              <a:buSzTx/>
              <a:buFontTx/>
              <a:buNone/>
            </a:pPr>
            <a:r>
              <a:rPr lang="en-US" altLang="en-US" sz="3000" b="1" dirty="0">
                <a:latin typeface="Arial Black" panose="020B0A04020102020204" pitchFamily="34" charset="0"/>
              </a:rPr>
              <a:t>Your territory will extend from the desert to Lebanon, and from the great river, the Euphrates - all the Hittite country -to the Mediterranean Sea in the west.</a:t>
            </a:r>
            <a:endParaRPr lang="en-US" altLang="en-US" sz="3000" dirty="0">
              <a:latin typeface="GungsuhChe" panose="02030609000101010101" pitchFamily="49" charset="-127"/>
            </a:endParaRPr>
          </a:p>
        </p:txBody>
      </p:sp>
      <p:sp>
        <p:nvSpPr>
          <p:cNvPr id="23557" name="Oval 1">
            <a:extLst>
              <a:ext uri="{FF2B5EF4-FFF2-40B4-BE49-F238E27FC236}">
                <a16:creationId xmlns:a16="http://schemas.microsoft.com/office/drawing/2014/main" xmlns="" id="{4888D9C4-9D65-4C85-B722-11CA9D4E495D}"/>
              </a:ext>
            </a:extLst>
          </p:cNvPr>
          <p:cNvSpPr>
            <a:spLocks noChangeArrowheads="1"/>
          </p:cNvSpPr>
          <p:nvPr/>
        </p:nvSpPr>
        <p:spPr bwMode="auto">
          <a:xfrm>
            <a:off x="3810000" y="4572000"/>
            <a:ext cx="533400" cy="15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59" name="Oval 3">
            <a:extLst>
              <a:ext uri="{FF2B5EF4-FFF2-40B4-BE49-F238E27FC236}">
                <a16:creationId xmlns:a16="http://schemas.microsoft.com/office/drawing/2014/main" xmlns="" id="{54D966F6-20D2-449A-AE0B-0709A2B4A9C4}"/>
              </a:ext>
            </a:extLst>
          </p:cNvPr>
          <p:cNvSpPr>
            <a:spLocks noChangeArrowheads="1"/>
          </p:cNvSpPr>
          <p:nvPr/>
        </p:nvSpPr>
        <p:spPr bwMode="auto">
          <a:xfrm>
            <a:off x="3276600" y="4572000"/>
            <a:ext cx="990600" cy="609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60" name="Rectangle: Rounded Corners 4">
            <a:extLst>
              <a:ext uri="{FF2B5EF4-FFF2-40B4-BE49-F238E27FC236}">
                <a16:creationId xmlns:a16="http://schemas.microsoft.com/office/drawing/2014/main" xmlns="" id="{84F9DB5A-86F8-4364-8565-09E736042A61}"/>
              </a:ext>
            </a:extLst>
          </p:cNvPr>
          <p:cNvSpPr>
            <a:spLocks noChangeArrowheads="1"/>
          </p:cNvSpPr>
          <p:nvPr/>
        </p:nvSpPr>
        <p:spPr bwMode="auto">
          <a:xfrm>
            <a:off x="3271838" y="4837113"/>
            <a:ext cx="919162" cy="877887"/>
          </a:xfrm>
          <a:prstGeom prst="roundRect">
            <a:avLst>
              <a:gd name="adj" fmla="val 378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61" name="Oval 5">
            <a:extLst>
              <a:ext uri="{FF2B5EF4-FFF2-40B4-BE49-F238E27FC236}">
                <a16:creationId xmlns:a16="http://schemas.microsoft.com/office/drawing/2014/main" xmlns="" id="{9B0B5418-7927-40D0-9846-FB5394E62182}"/>
              </a:ext>
            </a:extLst>
          </p:cNvPr>
          <p:cNvSpPr>
            <a:spLocks noChangeArrowheads="1"/>
          </p:cNvSpPr>
          <p:nvPr/>
        </p:nvSpPr>
        <p:spPr bwMode="auto">
          <a:xfrm>
            <a:off x="3276600" y="4519613"/>
            <a:ext cx="974725" cy="36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3562" name="Oval 16">
            <a:extLst>
              <a:ext uri="{FF2B5EF4-FFF2-40B4-BE49-F238E27FC236}">
                <a16:creationId xmlns:a16="http://schemas.microsoft.com/office/drawing/2014/main" xmlns="" id="{5307DCF7-17CC-4C77-9DBB-2B864862FAA1}"/>
              </a:ext>
            </a:extLst>
          </p:cNvPr>
          <p:cNvSpPr>
            <a:spLocks noChangeArrowheads="1"/>
          </p:cNvSpPr>
          <p:nvPr/>
        </p:nvSpPr>
        <p:spPr bwMode="auto">
          <a:xfrm>
            <a:off x="3200400" y="4454525"/>
            <a:ext cx="1028700" cy="685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33" name="Oval 32">
            <a:extLst>
              <a:ext uri="{FF2B5EF4-FFF2-40B4-BE49-F238E27FC236}">
                <a16:creationId xmlns:a16="http://schemas.microsoft.com/office/drawing/2014/main" xmlns="" id="{3B5F3B9D-F155-4BC5-9B01-4C8FE0B04541}"/>
              </a:ext>
            </a:extLst>
          </p:cNvPr>
          <p:cNvSpPr>
            <a:spLocks noChangeArrowheads="1"/>
          </p:cNvSpPr>
          <p:nvPr/>
        </p:nvSpPr>
        <p:spPr bwMode="auto">
          <a:xfrm>
            <a:off x="76200" y="1538288"/>
            <a:ext cx="1831975" cy="22479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Tree>
    <p:extLst>
      <p:ext uri="{BB962C8B-B14F-4D97-AF65-F5344CB8AC3E}">
        <p14:creationId xmlns:p14="http://schemas.microsoft.com/office/powerpoint/2010/main" val="16889779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TextBox 4">
            <a:extLst>
              <a:ext uri="{FF2B5EF4-FFF2-40B4-BE49-F238E27FC236}">
                <a16:creationId xmlns:a16="http://schemas.microsoft.com/office/drawing/2014/main" xmlns="" id="{C6D182CC-9620-4394-B152-AC4A1E7B3A77}"/>
              </a:ext>
            </a:extLst>
          </p:cNvPr>
          <p:cNvSpPr txBox="1">
            <a:spLocks noChangeArrowheads="1"/>
          </p:cNvSpPr>
          <p:nvPr/>
        </p:nvSpPr>
        <p:spPr bwMode="auto">
          <a:xfrm>
            <a:off x="1600200" y="762000"/>
            <a:ext cx="76962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13000">
                <a:latin typeface="Arial Black" panose="020B0A04020102020204" pitchFamily="34" charset="0"/>
              </a:rPr>
              <a:t>Joshua </a:t>
            </a:r>
            <a:r>
              <a:rPr lang="en-US" altLang="en-US" sz="12000">
                <a:latin typeface="Arial Black" panose="020B0A04020102020204" pitchFamily="34" charset="0"/>
              </a:rPr>
              <a:t>1:1-18</a:t>
            </a:r>
          </a:p>
        </p:txBody>
      </p:sp>
      <p:sp>
        <p:nvSpPr>
          <p:cNvPr id="12291" name="TextBox 6">
            <a:extLst>
              <a:ext uri="{FF2B5EF4-FFF2-40B4-BE49-F238E27FC236}">
                <a16:creationId xmlns:a16="http://schemas.microsoft.com/office/drawing/2014/main" xmlns="" id="{2C757CDA-8F6D-4827-8951-AEE3166FF6ED}"/>
              </a:ext>
            </a:extLst>
          </p:cNvPr>
          <p:cNvSpPr txBox="1">
            <a:spLocks noChangeArrowheads="1"/>
          </p:cNvSpPr>
          <p:nvPr/>
        </p:nvSpPr>
        <p:spPr bwMode="auto">
          <a:xfrm>
            <a:off x="4495800" y="5638800"/>
            <a:ext cx="4918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a:latin typeface="Arial Black" panose="020B0A04020102020204" pitchFamily="34" charset="0"/>
              </a:rPr>
              <a:t>DigSite # 1</a:t>
            </a:r>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5">
            <a:extLst>
              <a:ext uri="{FF2B5EF4-FFF2-40B4-BE49-F238E27FC236}">
                <a16:creationId xmlns:a16="http://schemas.microsoft.com/office/drawing/2014/main" xmlns="" id="{763183BD-FD8C-44AD-8FFE-45E904D7F8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781800" y="1964293"/>
            <a:ext cx="2362200" cy="382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a:extLst>
              <a:ext uri="{FF2B5EF4-FFF2-40B4-BE49-F238E27FC236}">
                <a16:creationId xmlns:a16="http://schemas.microsoft.com/office/drawing/2014/main" xmlns="" id="{BC221433-45EA-4A1B-9ABA-3793FE544886}"/>
              </a:ext>
            </a:extLst>
          </p:cNvPr>
          <p:cNvSpPr>
            <a:spLocks noGrp="1" noChangeArrowheads="1"/>
          </p:cNvSpPr>
          <p:nvPr>
            <p:ph type="subTitle" idx="1"/>
          </p:nvPr>
        </p:nvSpPr>
        <p:spPr>
          <a:xfrm>
            <a:off x="228600" y="228600"/>
            <a:ext cx="8610600" cy="6019800"/>
          </a:xfrm>
        </p:spPr>
        <p:txBody>
          <a:bodyPr/>
          <a:lstStyle/>
          <a:p>
            <a:pPr eaLnBrk="1" hangingPunct="1">
              <a:defRPr/>
            </a:pPr>
            <a:r>
              <a:rPr lang="en-US" b="1" dirty="0">
                <a:latin typeface="Britannic Bold" pitchFamily="34" charset="0"/>
              </a:rPr>
              <a:t>No one will be able to stand against you all the days of your life. </a:t>
            </a:r>
          </a:p>
        </p:txBody>
      </p:sp>
      <p:pic>
        <p:nvPicPr>
          <p:cNvPr id="8196" name="Picture 4" descr="j0158231">
            <a:extLst>
              <a:ext uri="{FF2B5EF4-FFF2-40B4-BE49-F238E27FC236}">
                <a16:creationId xmlns:a16="http://schemas.microsoft.com/office/drawing/2014/main" xmlns="" id="{3F1F9A56-63F8-4F96-98B4-D7176D6CD6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2819400"/>
            <a:ext cx="35052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MCPE02994_0000[1]">
            <a:extLst>
              <a:ext uri="{FF2B5EF4-FFF2-40B4-BE49-F238E27FC236}">
                <a16:creationId xmlns:a16="http://schemas.microsoft.com/office/drawing/2014/main" xmlns="" id="{026EF5F4-E65A-4E03-B352-30EA9F942B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09600" y="2590800"/>
            <a:ext cx="2312988"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5">
            <a:extLst>
              <a:ext uri="{FF2B5EF4-FFF2-40B4-BE49-F238E27FC236}">
                <a16:creationId xmlns:a16="http://schemas.microsoft.com/office/drawing/2014/main" xmlns="" id="{763183BD-FD8C-44AD-8FFE-45E904D7F8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781800" y="1964293"/>
            <a:ext cx="2362200" cy="382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a:extLst>
              <a:ext uri="{FF2B5EF4-FFF2-40B4-BE49-F238E27FC236}">
                <a16:creationId xmlns:a16="http://schemas.microsoft.com/office/drawing/2014/main" xmlns="" id="{BC221433-45EA-4A1B-9ABA-3793FE544886}"/>
              </a:ext>
            </a:extLst>
          </p:cNvPr>
          <p:cNvSpPr>
            <a:spLocks noGrp="1" noChangeArrowheads="1"/>
          </p:cNvSpPr>
          <p:nvPr>
            <p:ph type="subTitle" idx="1"/>
          </p:nvPr>
        </p:nvSpPr>
        <p:spPr>
          <a:xfrm>
            <a:off x="228600" y="228600"/>
            <a:ext cx="8610600" cy="6019800"/>
          </a:xfrm>
        </p:spPr>
        <p:txBody>
          <a:bodyPr/>
          <a:lstStyle/>
          <a:p>
            <a:pPr eaLnBrk="1" hangingPunct="1">
              <a:defRPr/>
            </a:pPr>
            <a:r>
              <a:rPr lang="en-US" b="1" dirty="0">
                <a:latin typeface="Britannic Bold" pitchFamily="34" charset="0"/>
              </a:rPr>
              <a:t>As I was with Moses, so I will be with you; I will never leave you nor forsake you.</a:t>
            </a:r>
          </a:p>
        </p:txBody>
      </p:sp>
    </p:spTree>
    <p:extLst>
      <p:ext uri="{BB962C8B-B14F-4D97-AF65-F5344CB8AC3E}">
        <p14:creationId xmlns:p14="http://schemas.microsoft.com/office/powerpoint/2010/main" val="367585937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a:extLst>
              <a:ext uri="{FF2B5EF4-FFF2-40B4-BE49-F238E27FC236}">
                <a16:creationId xmlns:a16="http://schemas.microsoft.com/office/drawing/2014/main" xmlns="" id="{BEC06FF3-5F7C-4863-B54B-4D8E61CA267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xmlns="" id="{2BBD0AC6-B67D-4DEA-A13A-AFEC3EB83718}"/>
              </a:ext>
            </a:extLst>
          </p:cNvPr>
          <p:cNvSpPr>
            <a:spLocks noGrp="1" noChangeArrowheads="1"/>
          </p:cNvSpPr>
          <p:nvPr>
            <p:ph type="subTitle" sz="quarter" idx="1"/>
          </p:nvPr>
        </p:nvSpPr>
        <p:spPr>
          <a:xfrm>
            <a:off x="152400" y="3733800"/>
            <a:ext cx="6934200" cy="2895600"/>
          </a:xfrm>
          <a:solidFill>
            <a:srgbClr val="507981"/>
          </a:solidFill>
        </p:spPr>
        <p:txBody>
          <a:bodyPr/>
          <a:lstStyle/>
          <a:p>
            <a:pPr eaLnBrk="1" hangingPunct="1">
              <a:defRPr/>
            </a:pPr>
            <a:r>
              <a:rPr lang="en-US" sz="3600" b="1" dirty="0">
                <a:effectLst>
                  <a:outerShdw blurRad="38100" dist="38100" dir="2700000" algn="tl">
                    <a:srgbClr val="000000">
                      <a:alpha val="43137"/>
                    </a:srgbClr>
                  </a:outerShdw>
                </a:effectLst>
                <a:latin typeface="Arial Black" pitchFamily="34" charset="0"/>
              </a:rPr>
              <a:t>Be strong and courageous, because you will lead these people to inherit the land I swore to their ancestors to give them.   </a:t>
            </a:r>
          </a:p>
        </p:txBody>
      </p:sp>
      <p:pic>
        <p:nvPicPr>
          <p:cNvPr id="5" name="Picture 9">
            <a:extLst>
              <a:ext uri="{FF2B5EF4-FFF2-40B4-BE49-F238E27FC236}">
                <a16:creationId xmlns:a16="http://schemas.microsoft.com/office/drawing/2014/main" xmlns="" id="{9B62B4CE-14F9-4092-B0C3-4A33E853BA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513513" y="2359152"/>
            <a:ext cx="2590800" cy="419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D3034C0F-7B62-424B-8076-3801CB2749C1}"/>
              </a:ext>
            </a:extLst>
          </p:cNvPr>
          <p:cNvSpPr>
            <a:spLocks noGrp="1" noChangeArrowheads="1"/>
          </p:cNvSpPr>
          <p:nvPr>
            <p:ph type="subTitle" sz="quarter" idx="1"/>
          </p:nvPr>
        </p:nvSpPr>
        <p:spPr>
          <a:xfrm>
            <a:off x="228600" y="152400"/>
            <a:ext cx="8610600" cy="6324600"/>
          </a:xfrm>
        </p:spPr>
        <p:txBody>
          <a:bodyPr/>
          <a:lstStyle/>
          <a:p>
            <a:pPr eaLnBrk="1" hangingPunct="1">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Be strong and very courageous. Be careful to obey all the law my servant Moses gave you; do not turn from it to the *right or to the *left, </a:t>
            </a:r>
          </a:p>
          <a:p>
            <a:pPr eaLnBrk="1" hangingPunct="1">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that you may be successful wherever you go.</a:t>
            </a:r>
          </a:p>
        </p:txBody>
      </p:sp>
      <p:pic>
        <p:nvPicPr>
          <p:cNvPr id="26627" name="Picture 3" descr="MCSO01858_0000[1]">
            <a:extLst>
              <a:ext uri="{FF2B5EF4-FFF2-40B4-BE49-F238E27FC236}">
                <a16:creationId xmlns:a16="http://schemas.microsoft.com/office/drawing/2014/main" xmlns="" id="{9E4041BC-5EB2-486E-8E85-1CA929F16C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2438400"/>
            <a:ext cx="37242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MCSY01258_0000[1]">
            <a:extLst>
              <a:ext uri="{FF2B5EF4-FFF2-40B4-BE49-F238E27FC236}">
                <a16:creationId xmlns:a16="http://schemas.microsoft.com/office/drawing/2014/main" xmlns="" id="{E7AE4274-6DEA-44E0-91AB-ECCC57026F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72529">
            <a:off x="2743200" y="2514600"/>
            <a:ext cx="1376363"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1" descr="BD21298_">
            <a:extLst>
              <a:ext uri="{FF2B5EF4-FFF2-40B4-BE49-F238E27FC236}">
                <a16:creationId xmlns:a16="http://schemas.microsoft.com/office/drawing/2014/main" xmlns="" id="{B3DDE800-E711-46C3-AD53-28C2F11F02F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43875" y="49530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637D07AD-C11E-4CEF-9751-ADF51890431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flipH="1">
            <a:off x="6324600" y="2613152"/>
            <a:ext cx="2590800" cy="419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D3034C0F-7B62-424B-8076-3801CB2749C1}"/>
              </a:ext>
            </a:extLst>
          </p:cNvPr>
          <p:cNvSpPr>
            <a:spLocks noGrp="1" noChangeArrowheads="1"/>
          </p:cNvSpPr>
          <p:nvPr>
            <p:ph type="subTitle" sz="quarter" idx="1"/>
          </p:nvPr>
        </p:nvSpPr>
        <p:spPr>
          <a:xfrm>
            <a:off x="228600" y="152400"/>
            <a:ext cx="8610600" cy="6324600"/>
          </a:xfrm>
        </p:spPr>
        <p:txBody>
          <a:bodyPr/>
          <a:lstStyle/>
          <a:p>
            <a:pPr eaLnBrk="1" hangingPunct="1">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Be strong and very courageous. Be careful to obey all the law my servant Moses gave you; do not turn from it to the *right or to the *left, </a:t>
            </a:r>
          </a:p>
          <a:p>
            <a:pPr eaLnBrk="1" hangingPunct="1">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that you may be successful wherever you go.</a:t>
            </a:r>
          </a:p>
        </p:txBody>
      </p:sp>
      <p:pic>
        <p:nvPicPr>
          <p:cNvPr id="26627" name="Picture 3" descr="MCSO01858_0000[1]">
            <a:extLst>
              <a:ext uri="{FF2B5EF4-FFF2-40B4-BE49-F238E27FC236}">
                <a16:creationId xmlns:a16="http://schemas.microsoft.com/office/drawing/2014/main" xmlns="" id="{9E4041BC-5EB2-486E-8E85-1CA929F16C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2438400"/>
            <a:ext cx="37242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MCSY01258_0000[1]">
            <a:extLst>
              <a:ext uri="{FF2B5EF4-FFF2-40B4-BE49-F238E27FC236}">
                <a16:creationId xmlns:a16="http://schemas.microsoft.com/office/drawing/2014/main" xmlns="" id="{E7AE4274-6DEA-44E0-91AB-ECCC57026F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72529">
            <a:off x="2743200" y="2514600"/>
            <a:ext cx="1376363"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BD21298_">
            <a:extLst>
              <a:ext uri="{FF2B5EF4-FFF2-40B4-BE49-F238E27FC236}">
                <a16:creationId xmlns:a16="http://schemas.microsoft.com/office/drawing/2014/main" xmlns="" id="{4F0A9027-E922-4EB9-B022-281B5C342AF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362200"/>
            <a:ext cx="1270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xmlns="" id="{3F70DE47-2973-4DB0-8BD2-C8637407595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304800" y="2971800"/>
            <a:ext cx="2590800" cy="419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6930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B9F9C9CA-D241-498E-8012-4F355896FA6F}"/>
              </a:ext>
            </a:extLst>
          </p:cNvPr>
          <p:cNvSpPr>
            <a:spLocks noGrp="1" noChangeArrowheads="1"/>
          </p:cNvSpPr>
          <p:nvPr>
            <p:ph type="subTitle" sz="quarter" idx="1"/>
          </p:nvPr>
        </p:nvSpPr>
        <p:spPr>
          <a:xfrm>
            <a:off x="228600" y="239713"/>
            <a:ext cx="8610600" cy="6019800"/>
          </a:xfrm>
        </p:spPr>
        <p:txBody>
          <a:bodyPr/>
          <a:lstStyle/>
          <a:p>
            <a:pPr eaLnBrk="1" hangingPunct="1">
              <a:defRPr/>
            </a:pPr>
            <a:r>
              <a:rPr lang="en-US" altLang="en-US" b="1" dirty="0"/>
              <a:t>Keep this Book of the Law always on your lips;</a:t>
            </a:r>
          </a:p>
        </p:txBody>
      </p:sp>
      <p:pic>
        <p:nvPicPr>
          <p:cNvPr id="30724" name="Picture 5">
            <a:extLst>
              <a:ext uri="{FF2B5EF4-FFF2-40B4-BE49-F238E27FC236}">
                <a16:creationId xmlns:a16="http://schemas.microsoft.com/office/drawing/2014/main" xmlns="" id="{4C03684D-EB69-4D6E-95E0-48DD459124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1147" y="4041915"/>
            <a:ext cx="42624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AutoShape 6">
            <a:extLst>
              <a:ext uri="{FF2B5EF4-FFF2-40B4-BE49-F238E27FC236}">
                <a16:creationId xmlns:a16="http://schemas.microsoft.com/office/drawing/2014/main" xmlns="" id="{1DD15A51-5434-41AF-9AD7-806E7B17F242}"/>
              </a:ext>
            </a:extLst>
          </p:cNvPr>
          <p:cNvSpPr>
            <a:spLocks noChangeArrowheads="1"/>
          </p:cNvSpPr>
          <p:nvPr/>
        </p:nvSpPr>
        <p:spPr bwMode="auto">
          <a:xfrm>
            <a:off x="6400800" y="2667000"/>
            <a:ext cx="2514600" cy="1981200"/>
          </a:xfrm>
          <a:prstGeom prst="wedgeRoundRectCallout">
            <a:avLst>
              <a:gd name="adj1" fmla="val -43750"/>
              <a:gd name="adj2" fmla="val 700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7653" name="AutoShape 8">
            <a:extLst>
              <a:ext uri="{FF2B5EF4-FFF2-40B4-BE49-F238E27FC236}">
                <a16:creationId xmlns:a16="http://schemas.microsoft.com/office/drawing/2014/main" xmlns="" id="{780E84BC-CEC9-4BB7-8B50-17087C790704}"/>
              </a:ext>
            </a:extLst>
          </p:cNvPr>
          <p:cNvSpPr>
            <a:spLocks noChangeArrowheads="1"/>
          </p:cNvSpPr>
          <p:nvPr/>
        </p:nvSpPr>
        <p:spPr bwMode="auto">
          <a:xfrm>
            <a:off x="6629400" y="2514600"/>
            <a:ext cx="2133600" cy="3048000"/>
          </a:xfrm>
          <a:prstGeom prst="wedgeEllipse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7654" name="AutoShape 9">
            <a:extLst>
              <a:ext uri="{FF2B5EF4-FFF2-40B4-BE49-F238E27FC236}">
                <a16:creationId xmlns:a16="http://schemas.microsoft.com/office/drawing/2014/main" xmlns="" id="{BA034427-F6AF-44A1-8C10-EA9212FC0843}"/>
              </a:ext>
            </a:extLst>
          </p:cNvPr>
          <p:cNvSpPr>
            <a:spLocks noChangeArrowheads="1"/>
          </p:cNvSpPr>
          <p:nvPr/>
        </p:nvSpPr>
        <p:spPr bwMode="auto">
          <a:xfrm>
            <a:off x="6629400" y="3048000"/>
            <a:ext cx="1600200" cy="2438400"/>
          </a:xfrm>
          <a:prstGeom prst="wedgeEllipse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30728" name="PubOvalCallout">
            <a:extLst>
              <a:ext uri="{FF2B5EF4-FFF2-40B4-BE49-F238E27FC236}">
                <a16:creationId xmlns:a16="http://schemas.microsoft.com/office/drawing/2014/main" xmlns="" id="{5FEDDBDA-461B-42A6-A371-58CF5E9326AC}"/>
              </a:ext>
            </a:extLst>
          </p:cNvPr>
          <p:cNvSpPr>
            <a:spLocks noEditPoints="1" noChangeArrowheads="1"/>
          </p:cNvSpPr>
          <p:nvPr/>
        </p:nvSpPr>
        <p:spPr bwMode="auto">
          <a:xfrm flipH="1">
            <a:off x="6096000" y="2743200"/>
            <a:ext cx="2819400" cy="2438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630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6309"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30729" name="Picture 11" descr="MCSY01686_0000[1]">
            <a:extLst>
              <a:ext uri="{FF2B5EF4-FFF2-40B4-BE49-F238E27FC236}">
                <a16:creationId xmlns:a16="http://schemas.microsoft.com/office/drawing/2014/main" xmlns="" id="{441226EE-A87E-4729-8D2C-39615A239C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2819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B9F9C9CA-D241-498E-8012-4F355896FA6F}"/>
              </a:ext>
            </a:extLst>
          </p:cNvPr>
          <p:cNvSpPr>
            <a:spLocks noGrp="1" noChangeArrowheads="1"/>
          </p:cNvSpPr>
          <p:nvPr>
            <p:ph type="subTitle" sz="quarter" idx="1"/>
          </p:nvPr>
        </p:nvSpPr>
        <p:spPr>
          <a:xfrm>
            <a:off x="228600" y="239713"/>
            <a:ext cx="8610600" cy="6019800"/>
          </a:xfrm>
        </p:spPr>
        <p:txBody>
          <a:bodyPr/>
          <a:lstStyle/>
          <a:p>
            <a:pPr eaLnBrk="1" hangingPunct="1">
              <a:defRPr/>
            </a:pPr>
            <a:r>
              <a:rPr lang="en-US" altLang="en-US" b="1" dirty="0"/>
              <a:t>meditate on it day and night, so that you may be careful to do everything written in it.    </a:t>
            </a:r>
          </a:p>
        </p:txBody>
      </p:sp>
      <p:sp>
        <p:nvSpPr>
          <p:cNvPr id="27652" name="AutoShape 6">
            <a:extLst>
              <a:ext uri="{FF2B5EF4-FFF2-40B4-BE49-F238E27FC236}">
                <a16:creationId xmlns:a16="http://schemas.microsoft.com/office/drawing/2014/main" xmlns="" id="{1DD15A51-5434-41AF-9AD7-806E7B17F242}"/>
              </a:ext>
            </a:extLst>
          </p:cNvPr>
          <p:cNvSpPr>
            <a:spLocks noChangeArrowheads="1"/>
          </p:cNvSpPr>
          <p:nvPr/>
        </p:nvSpPr>
        <p:spPr bwMode="auto">
          <a:xfrm>
            <a:off x="6400800" y="2667000"/>
            <a:ext cx="2514600" cy="1981200"/>
          </a:xfrm>
          <a:prstGeom prst="wedgeRoundRectCallout">
            <a:avLst>
              <a:gd name="adj1" fmla="val -43750"/>
              <a:gd name="adj2" fmla="val 700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7653" name="AutoShape 8">
            <a:extLst>
              <a:ext uri="{FF2B5EF4-FFF2-40B4-BE49-F238E27FC236}">
                <a16:creationId xmlns:a16="http://schemas.microsoft.com/office/drawing/2014/main" xmlns="" id="{780E84BC-CEC9-4BB7-8B50-17087C790704}"/>
              </a:ext>
            </a:extLst>
          </p:cNvPr>
          <p:cNvSpPr>
            <a:spLocks noChangeArrowheads="1"/>
          </p:cNvSpPr>
          <p:nvPr/>
        </p:nvSpPr>
        <p:spPr bwMode="auto">
          <a:xfrm>
            <a:off x="6629400" y="2514600"/>
            <a:ext cx="2133600" cy="3048000"/>
          </a:xfrm>
          <a:prstGeom prst="wedgeEllipse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7654" name="AutoShape 9">
            <a:extLst>
              <a:ext uri="{FF2B5EF4-FFF2-40B4-BE49-F238E27FC236}">
                <a16:creationId xmlns:a16="http://schemas.microsoft.com/office/drawing/2014/main" xmlns="" id="{BA034427-F6AF-44A1-8C10-EA9212FC0843}"/>
              </a:ext>
            </a:extLst>
          </p:cNvPr>
          <p:cNvSpPr>
            <a:spLocks noChangeArrowheads="1"/>
          </p:cNvSpPr>
          <p:nvPr/>
        </p:nvSpPr>
        <p:spPr bwMode="auto">
          <a:xfrm>
            <a:off x="6629400" y="3048000"/>
            <a:ext cx="1600200" cy="2438400"/>
          </a:xfrm>
          <a:prstGeom prst="wedgeEllipse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pic>
        <p:nvPicPr>
          <p:cNvPr id="3" name="Picture 2" descr="Graphical user interface&#10;&#10;Description automatically generated">
            <a:extLst>
              <a:ext uri="{FF2B5EF4-FFF2-40B4-BE49-F238E27FC236}">
                <a16:creationId xmlns:a16="http://schemas.microsoft.com/office/drawing/2014/main" xmlns="" id="{DCF7F466-99A0-465A-B1CD-049A751BB4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3788" y="3017492"/>
            <a:ext cx="229235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background pattern&#10;&#10;Description automatically generated">
            <a:extLst>
              <a:ext uri="{FF2B5EF4-FFF2-40B4-BE49-F238E27FC236}">
                <a16:creationId xmlns:a16="http://schemas.microsoft.com/office/drawing/2014/main" xmlns="" id="{4D54CAEE-D657-4D8F-82A5-C67191B19D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971800"/>
            <a:ext cx="23495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933234"/>
      </p:ext>
    </p:extLst>
  </p:cSld>
  <p:clrMapOvr>
    <a:overrideClrMapping bg1="dk2" tx1="lt1" bg2="dk1"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AF542D46-EF01-44D3-923A-351F325AFF08}"/>
              </a:ext>
            </a:extLst>
          </p:cNvPr>
          <p:cNvSpPr>
            <a:spLocks noGrp="1" noChangeArrowheads="1"/>
          </p:cNvSpPr>
          <p:nvPr>
            <p:ph type="subTitle" sz="quarter" idx="1"/>
          </p:nvPr>
        </p:nvSpPr>
        <p:spPr>
          <a:xfrm>
            <a:off x="228600" y="457200"/>
            <a:ext cx="8610600" cy="6019800"/>
          </a:xfrm>
        </p:spPr>
        <p:txBody>
          <a:bodyPr/>
          <a:lstStyle/>
          <a:p>
            <a:pPr eaLnBrk="1" hangingPunct="1">
              <a:defRPr/>
            </a:pPr>
            <a:r>
              <a:rPr lang="en-US" altLang="en-US" b="1" dirty="0"/>
              <a:t>Then you will be prosperous and successful.    </a:t>
            </a:r>
          </a:p>
        </p:txBody>
      </p:sp>
      <p:sp>
        <p:nvSpPr>
          <p:cNvPr id="28675" name="AutoShape 6">
            <a:extLst>
              <a:ext uri="{FF2B5EF4-FFF2-40B4-BE49-F238E27FC236}">
                <a16:creationId xmlns:a16="http://schemas.microsoft.com/office/drawing/2014/main" xmlns="" id="{EFA7538D-1C3A-45E0-B5B4-2D76FC28A94C}"/>
              </a:ext>
            </a:extLst>
          </p:cNvPr>
          <p:cNvSpPr>
            <a:spLocks noChangeArrowheads="1"/>
          </p:cNvSpPr>
          <p:nvPr/>
        </p:nvSpPr>
        <p:spPr bwMode="auto">
          <a:xfrm>
            <a:off x="6400800" y="2667000"/>
            <a:ext cx="2514600" cy="1981200"/>
          </a:xfrm>
          <a:prstGeom prst="wedgeRoundRectCallout">
            <a:avLst>
              <a:gd name="adj1" fmla="val -43750"/>
              <a:gd name="adj2" fmla="val 700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8676" name="AutoShape 8">
            <a:extLst>
              <a:ext uri="{FF2B5EF4-FFF2-40B4-BE49-F238E27FC236}">
                <a16:creationId xmlns:a16="http://schemas.microsoft.com/office/drawing/2014/main" xmlns="" id="{63213DA1-633B-40A4-9881-76802A59B468}"/>
              </a:ext>
            </a:extLst>
          </p:cNvPr>
          <p:cNvSpPr>
            <a:spLocks noChangeArrowheads="1"/>
          </p:cNvSpPr>
          <p:nvPr/>
        </p:nvSpPr>
        <p:spPr bwMode="auto">
          <a:xfrm>
            <a:off x="6629400" y="2514600"/>
            <a:ext cx="2133600" cy="3048000"/>
          </a:xfrm>
          <a:prstGeom prst="wedgeEllipse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8677" name="AutoShape 9">
            <a:extLst>
              <a:ext uri="{FF2B5EF4-FFF2-40B4-BE49-F238E27FC236}">
                <a16:creationId xmlns:a16="http://schemas.microsoft.com/office/drawing/2014/main" xmlns="" id="{11B08DE5-C5A2-4329-A784-55EB3A52E22E}"/>
              </a:ext>
            </a:extLst>
          </p:cNvPr>
          <p:cNvSpPr>
            <a:spLocks noChangeArrowheads="1"/>
          </p:cNvSpPr>
          <p:nvPr/>
        </p:nvSpPr>
        <p:spPr bwMode="auto">
          <a:xfrm>
            <a:off x="6629400" y="3048000"/>
            <a:ext cx="1600200" cy="2438400"/>
          </a:xfrm>
          <a:prstGeom prst="wedgeEllipse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pic>
        <p:nvPicPr>
          <p:cNvPr id="4" name="Picture 3" descr="A picture containing text, toy&#10;&#10;Description automatically generated">
            <a:extLst>
              <a:ext uri="{FF2B5EF4-FFF2-40B4-BE49-F238E27FC236}">
                <a16:creationId xmlns:a16="http://schemas.microsoft.com/office/drawing/2014/main" xmlns="" id="{4D262ABF-DF50-45CC-8B43-7C0305112F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25" y="2062163"/>
            <a:ext cx="436562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AF542D46-EF01-44D3-923A-351F325AFF08}"/>
              </a:ext>
            </a:extLst>
          </p:cNvPr>
          <p:cNvSpPr>
            <a:spLocks noGrp="1" noChangeArrowheads="1"/>
          </p:cNvSpPr>
          <p:nvPr>
            <p:ph type="subTitle" sz="quarter" idx="1"/>
          </p:nvPr>
        </p:nvSpPr>
        <p:spPr>
          <a:xfrm>
            <a:off x="228600" y="457200"/>
            <a:ext cx="8610600" cy="6019800"/>
          </a:xfrm>
        </p:spPr>
        <p:txBody>
          <a:bodyPr/>
          <a:lstStyle/>
          <a:p>
            <a:pPr eaLnBrk="1" hangingPunct="1">
              <a:defRPr/>
            </a:pPr>
            <a:r>
              <a:rPr lang="en-US" altLang="en-US" b="1" dirty="0"/>
              <a:t>Then you will be prosperous and successful.    </a:t>
            </a:r>
          </a:p>
        </p:txBody>
      </p:sp>
      <p:sp>
        <p:nvSpPr>
          <p:cNvPr id="28675" name="AutoShape 6">
            <a:extLst>
              <a:ext uri="{FF2B5EF4-FFF2-40B4-BE49-F238E27FC236}">
                <a16:creationId xmlns:a16="http://schemas.microsoft.com/office/drawing/2014/main" xmlns="" id="{EFA7538D-1C3A-45E0-B5B4-2D76FC28A94C}"/>
              </a:ext>
            </a:extLst>
          </p:cNvPr>
          <p:cNvSpPr>
            <a:spLocks noChangeArrowheads="1"/>
          </p:cNvSpPr>
          <p:nvPr/>
        </p:nvSpPr>
        <p:spPr bwMode="auto">
          <a:xfrm>
            <a:off x="6400800" y="2667000"/>
            <a:ext cx="2514600" cy="1981200"/>
          </a:xfrm>
          <a:prstGeom prst="wedgeRoundRectCallout">
            <a:avLst>
              <a:gd name="adj1" fmla="val -43750"/>
              <a:gd name="adj2" fmla="val 700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8676" name="AutoShape 8">
            <a:extLst>
              <a:ext uri="{FF2B5EF4-FFF2-40B4-BE49-F238E27FC236}">
                <a16:creationId xmlns:a16="http://schemas.microsoft.com/office/drawing/2014/main" xmlns="" id="{63213DA1-633B-40A4-9881-76802A59B468}"/>
              </a:ext>
            </a:extLst>
          </p:cNvPr>
          <p:cNvSpPr>
            <a:spLocks noChangeArrowheads="1"/>
          </p:cNvSpPr>
          <p:nvPr/>
        </p:nvSpPr>
        <p:spPr bwMode="auto">
          <a:xfrm>
            <a:off x="6629400" y="2514600"/>
            <a:ext cx="2133600" cy="3048000"/>
          </a:xfrm>
          <a:prstGeom prst="wedgeEllipse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28677" name="AutoShape 9">
            <a:extLst>
              <a:ext uri="{FF2B5EF4-FFF2-40B4-BE49-F238E27FC236}">
                <a16:creationId xmlns:a16="http://schemas.microsoft.com/office/drawing/2014/main" xmlns="" id="{11B08DE5-C5A2-4329-A784-55EB3A52E22E}"/>
              </a:ext>
            </a:extLst>
          </p:cNvPr>
          <p:cNvSpPr>
            <a:spLocks noChangeArrowheads="1"/>
          </p:cNvSpPr>
          <p:nvPr/>
        </p:nvSpPr>
        <p:spPr bwMode="auto">
          <a:xfrm>
            <a:off x="6629400" y="3048000"/>
            <a:ext cx="1600200" cy="2438400"/>
          </a:xfrm>
          <a:prstGeom prst="wedgeEllipse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pic>
        <p:nvPicPr>
          <p:cNvPr id="4" name="Picture 3" descr="A picture containing text, toy&#10;&#10;Description automatically generated">
            <a:extLst>
              <a:ext uri="{FF2B5EF4-FFF2-40B4-BE49-F238E27FC236}">
                <a16:creationId xmlns:a16="http://schemas.microsoft.com/office/drawing/2014/main" xmlns="" id="{4D262ABF-DF50-45CC-8B43-7C0305112F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25" y="2062163"/>
            <a:ext cx="436562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text&#10;&#10;Description automatically generated">
            <a:extLst>
              <a:ext uri="{FF2B5EF4-FFF2-40B4-BE49-F238E27FC236}">
                <a16:creationId xmlns:a16="http://schemas.microsoft.com/office/drawing/2014/main" xmlns="" id="{B1CEF00C-330D-4C34-97A3-0A6CEB6C43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062163"/>
            <a:ext cx="44100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295309"/>
      </p:ext>
    </p:extLst>
  </p:cSld>
  <p:clrMapOvr>
    <a:overrideClrMapping bg1="dk2" tx1="lt1" bg2="dk1" tx2="lt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50" name="Picture 8" descr="pic of Joshua">
            <a:extLst>
              <a:ext uri="{FF2B5EF4-FFF2-40B4-BE49-F238E27FC236}">
                <a16:creationId xmlns:a16="http://schemas.microsoft.com/office/drawing/2014/main" xmlns="" id="{9EE65AB3-1DF6-402B-A7E8-AF502FB62CE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49036" y="1143000"/>
            <a:ext cx="21701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3" descr="MCSL00227_0000[1]">
            <a:extLst>
              <a:ext uri="{FF2B5EF4-FFF2-40B4-BE49-F238E27FC236}">
                <a16:creationId xmlns:a16="http://schemas.microsoft.com/office/drawing/2014/main" xmlns="" id="{1DD10E5D-BF95-4C54-B0EA-E6AAE8A793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9360" y="-457200"/>
            <a:ext cx="20574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a:extLst>
              <a:ext uri="{FF2B5EF4-FFF2-40B4-BE49-F238E27FC236}">
                <a16:creationId xmlns:a16="http://schemas.microsoft.com/office/drawing/2014/main" xmlns="" id="{BE93F975-1616-47FB-B36C-BB6E08413CEE}"/>
              </a:ext>
            </a:extLst>
          </p:cNvPr>
          <p:cNvSpPr>
            <a:spLocks noGrp="1" noChangeArrowheads="1"/>
          </p:cNvSpPr>
          <p:nvPr>
            <p:ph type="subTitle" sz="quarter" idx="1"/>
          </p:nvPr>
        </p:nvSpPr>
        <p:spPr>
          <a:xfrm>
            <a:off x="0" y="0"/>
            <a:ext cx="9144000" cy="1219200"/>
          </a:xfrm>
        </p:spPr>
        <p:txBody>
          <a:bodyPr/>
          <a:lstStyle/>
          <a:p>
            <a:pPr eaLnBrk="1" hangingPunct="1">
              <a:defRPr/>
            </a:pPr>
            <a:r>
              <a:rPr lang="en-US" altLang="en-US" b="1" dirty="0"/>
              <a:t> So Joshua ordered the officers of the people:</a:t>
            </a:r>
          </a:p>
        </p:txBody>
      </p:sp>
      <p:sp>
        <p:nvSpPr>
          <p:cNvPr id="31747" name="AutoShape 3">
            <a:extLst>
              <a:ext uri="{FF2B5EF4-FFF2-40B4-BE49-F238E27FC236}">
                <a16:creationId xmlns:a16="http://schemas.microsoft.com/office/drawing/2014/main" xmlns="" id="{643BC4D1-C921-4488-BAF5-B74881225266}"/>
              </a:ext>
            </a:extLst>
          </p:cNvPr>
          <p:cNvSpPr>
            <a:spLocks noChangeArrowheads="1"/>
          </p:cNvSpPr>
          <p:nvPr/>
        </p:nvSpPr>
        <p:spPr bwMode="auto">
          <a:xfrm>
            <a:off x="1676400" y="685800"/>
            <a:ext cx="7162800" cy="1143000"/>
          </a:xfrm>
          <a:prstGeom prst="wedgeRectCallout">
            <a:avLst>
              <a:gd name="adj1" fmla="val -43750"/>
              <a:gd name="adj2" fmla="val 201944"/>
            </a:avLst>
          </a:prstGeom>
          <a:solidFill>
            <a:schemeClr val="accent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spcBef>
                <a:spcPct val="0"/>
              </a:spcBef>
              <a:buClrTx/>
              <a:buSzTx/>
              <a:buFontTx/>
              <a:buNone/>
            </a:pPr>
            <a:r>
              <a:rPr lang="en-US" altLang="en-US" sz="3400" b="1" dirty="0">
                <a:latin typeface="Times New Roman" panose="02020603050405020304" pitchFamily="18" charset="0"/>
                <a:cs typeface="Times New Roman" panose="02020603050405020304" pitchFamily="18" charset="0"/>
              </a:rPr>
              <a:t>Go through the camp and tell the people, “Get your provisions ready.”*</a:t>
            </a:r>
          </a:p>
        </p:txBody>
      </p:sp>
      <p:pic>
        <p:nvPicPr>
          <p:cNvPr id="31748" name="Picture 4" descr="MCSL00227_0000[1]">
            <a:extLst>
              <a:ext uri="{FF2B5EF4-FFF2-40B4-BE49-F238E27FC236}">
                <a16:creationId xmlns:a16="http://schemas.microsoft.com/office/drawing/2014/main" xmlns="" id="{E2889D4C-C45C-4411-9981-8447906B0A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12294" y="1687512"/>
            <a:ext cx="20574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MCPE02994_0000[1]">
            <a:extLst>
              <a:ext uri="{FF2B5EF4-FFF2-40B4-BE49-F238E27FC236}">
                <a16:creationId xmlns:a16="http://schemas.microsoft.com/office/drawing/2014/main" xmlns="" id="{3B93541C-F46E-4794-8789-E238DE91AA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6795" y="2667000"/>
            <a:ext cx="24638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MCPE02921_0000[1]">
            <a:extLst>
              <a:ext uri="{FF2B5EF4-FFF2-40B4-BE49-F238E27FC236}">
                <a16:creationId xmlns:a16="http://schemas.microsoft.com/office/drawing/2014/main" xmlns="" id="{5BE0087F-5B0E-4B49-B087-796B5372450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963286" y="3352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2" descr="MCSL00227_0000[1]">
            <a:extLst>
              <a:ext uri="{FF2B5EF4-FFF2-40B4-BE49-F238E27FC236}">
                <a16:creationId xmlns:a16="http://schemas.microsoft.com/office/drawing/2014/main" xmlns="" id="{4C15B3DF-B9CB-40E3-A415-E128E4EF78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740755" y="4991101"/>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xmlns="" id="{FDB00BF7-45E0-4416-BC64-35353BA811F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flipH="1">
            <a:off x="-434300" y="3006852"/>
            <a:ext cx="2718895" cy="419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xmlns="" id="{48A90920-43BC-42EF-B01B-CFFBC40A750E}"/>
              </a:ext>
            </a:extLst>
          </p:cNvPr>
          <p:cNvSpPr>
            <a:spLocks noGrp="1" noChangeArrowheads="1"/>
          </p:cNvSpPr>
          <p:nvPr>
            <p:ph type="subTitle" sz="quarter" idx="1"/>
          </p:nvPr>
        </p:nvSpPr>
        <p:spPr>
          <a:xfrm>
            <a:off x="1143000" y="1447800"/>
            <a:ext cx="6400800" cy="1752600"/>
          </a:xfrm>
        </p:spPr>
        <p:txBody>
          <a:bodyPr/>
          <a:lstStyle/>
          <a:p>
            <a:pPr eaLnBrk="1" hangingPunct="1">
              <a:defRPr/>
            </a:pPr>
            <a:r>
              <a:rPr lang="en-US" sz="10600" dirty="0">
                <a:solidFill>
                  <a:srgbClr val="CC00FF"/>
                </a:solidFill>
                <a:effectLst>
                  <a:outerShdw blurRad="38100" dist="38100" dir="2700000" algn="tl">
                    <a:srgbClr val="000000">
                      <a:alpha val="43137"/>
                    </a:srgbClr>
                  </a:outerShdw>
                </a:effectLst>
              </a:rPr>
              <a:t>Lesson #1</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51" name="Picture 10" descr="MCPE02994_0000[1]">
            <a:extLst>
              <a:ext uri="{FF2B5EF4-FFF2-40B4-BE49-F238E27FC236}">
                <a16:creationId xmlns:a16="http://schemas.microsoft.com/office/drawing/2014/main" xmlns="" id="{3B93541C-F46E-4794-8789-E238DE91AA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144" y="545780"/>
            <a:ext cx="1882100" cy="268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3" descr="MCSL00227_0000[1]">
            <a:extLst>
              <a:ext uri="{FF2B5EF4-FFF2-40B4-BE49-F238E27FC236}">
                <a16:creationId xmlns:a16="http://schemas.microsoft.com/office/drawing/2014/main" xmlns="" id="{1DD10E5D-BF95-4C54-B0EA-E6AAE8A793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160606" y="82514"/>
            <a:ext cx="20574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a:extLst>
              <a:ext uri="{FF2B5EF4-FFF2-40B4-BE49-F238E27FC236}">
                <a16:creationId xmlns:a16="http://schemas.microsoft.com/office/drawing/2014/main" xmlns="" id="{BE93F975-1616-47FB-B36C-BB6E08413CEE}"/>
              </a:ext>
            </a:extLst>
          </p:cNvPr>
          <p:cNvSpPr>
            <a:spLocks noGrp="1" noChangeArrowheads="1"/>
          </p:cNvSpPr>
          <p:nvPr>
            <p:ph type="subTitle" sz="quarter" idx="1"/>
          </p:nvPr>
        </p:nvSpPr>
        <p:spPr>
          <a:xfrm>
            <a:off x="0" y="0"/>
            <a:ext cx="9144000" cy="1219200"/>
          </a:xfrm>
        </p:spPr>
        <p:txBody>
          <a:bodyPr/>
          <a:lstStyle/>
          <a:p>
            <a:pPr eaLnBrk="1" hangingPunct="1">
              <a:defRPr/>
            </a:pPr>
            <a:r>
              <a:rPr lang="en-US" altLang="en-US" b="1" dirty="0"/>
              <a:t> So Joshua ordered the officers of the people:</a:t>
            </a:r>
          </a:p>
        </p:txBody>
      </p:sp>
      <p:sp>
        <p:nvSpPr>
          <p:cNvPr id="31747" name="AutoShape 3">
            <a:extLst>
              <a:ext uri="{FF2B5EF4-FFF2-40B4-BE49-F238E27FC236}">
                <a16:creationId xmlns:a16="http://schemas.microsoft.com/office/drawing/2014/main" xmlns="" id="{643BC4D1-C921-4488-BAF5-B74881225266}"/>
              </a:ext>
            </a:extLst>
          </p:cNvPr>
          <p:cNvSpPr>
            <a:spLocks noChangeArrowheads="1"/>
          </p:cNvSpPr>
          <p:nvPr/>
        </p:nvSpPr>
        <p:spPr bwMode="auto">
          <a:xfrm>
            <a:off x="1676400" y="685800"/>
            <a:ext cx="7162800" cy="1143000"/>
          </a:xfrm>
          <a:prstGeom prst="wedgeRectCallout">
            <a:avLst>
              <a:gd name="adj1" fmla="val -43750"/>
              <a:gd name="adj2" fmla="val 201944"/>
            </a:avLst>
          </a:prstGeom>
          <a:solidFill>
            <a:schemeClr val="accent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spcBef>
                <a:spcPct val="0"/>
              </a:spcBef>
              <a:buClrTx/>
              <a:buSzTx/>
              <a:buFontTx/>
              <a:buNone/>
            </a:pPr>
            <a:r>
              <a:rPr lang="en-US" altLang="en-US" sz="3400" b="1" dirty="0">
                <a:latin typeface="Times New Roman" panose="02020603050405020304" pitchFamily="18" charset="0"/>
                <a:cs typeface="Times New Roman" panose="02020603050405020304" pitchFamily="18" charset="0"/>
              </a:rPr>
              <a:t>Go through the camp and tell the people, “Get your provisions ready.”*</a:t>
            </a:r>
          </a:p>
        </p:txBody>
      </p:sp>
      <p:pic>
        <p:nvPicPr>
          <p:cNvPr id="31748" name="Picture 4" descr="MCSL00227_0000[1]">
            <a:extLst>
              <a:ext uri="{FF2B5EF4-FFF2-40B4-BE49-F238E27FC236}">
                <a16:creationId xmlns:a16="http://schemas.microsoft.com/office/drawing/2014/main" xmlns="" id="{E2889D4C-C45C-4411-9981-8447906B0A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12294" y="1687512"/>
            <a:ext cx="20574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MCPE02921_0000[1]">
            <a:extLst>
              <a:ext uri="{FF2B5EF4-FFF2-40B4-BE49-F238E27FC236}">
                <a16:creationId xmlns:a16="http://schemas.microsoft.com/office/drawing/2014/main" xmlns="" id="{5BE0087F-5B0E-4B49-B087-796B537245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2468" y="2362200"/>
            <a:ext cx="149141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2" descr="MCSL00227_0000[1]">
            <a:extLst>
              <a:ext uri="{FF2B5EF4-FFF2-40B4-BE49-F238E27FC236}">
                <a16:creationId xmlns:a16="http://schemas.microsoft.com/office/drawing/2014/main" xmlns="" id="{4C15B3DF-B9CB-40E3-A415-E128E4EF78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740755" y="4991101"/>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xmlns="" id="{FDB00BF7-45E0-4416-BC64-35353BA811F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flipH="1">
            <a:off x="-434300" y="3006852"/>
            <a:ext cx="2718895" cy="419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pic of Joshua">
            <a:extLst>
              <a:ext uri="{FF2B5EF4-FFF2-40B4-BE49-F238E27FC236}">
                <a16:creationId xmlns:a16="http://schemas.microsoft.com/office/drawing/2014/main" xmlns="" id="{9EE65AB3-1DF6-402B-A7E8-AF502FB62CE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23288" y="4457701"/>
            <a:ext cx="21701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2056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914400" y="914400"/>
            <a:ext cx="7924800" cy="4343400"/>
          </a:xfrm>
        </p:spPr>
        <p:txBody>
          <a:bodyPr/>
          <a:lstStyle/>
          <a:p>
            <a:pPr marL="0" indent="0" algn="ctr" eaLnBrk="1" hangingPunct="1">
              <a:spcBef>
                <a:spcPts val="600"/>
              </a:spcBef>
              <a:buFontTx/>
              <a:buNone/>
              <a:defRPr/>
            </a:pPr>
            <a:r>
              <a:rPr lang="en-US" altLang="en-US" sz="4000" b="1" dirty="0"/>
              <a:t>   Have I not commanded you? </a:t>
            </a:r>
          </a:p>
          <a:p>
            <a:pPr marL="0" indent="0" algn="ctr" eaLnBrk="1" hangingPunct="1">
              <a:spcBef>
                <a:spcPts val="600"/>
              </a:spcBef>
              <a:buFontTx/>
              <a:buNone/>
              <a:defRPr/>
            </a:pPr>
            <a:r>
              <a:rPr lang="en-US" altLang="en-US" sz="4000" b="1" dirty="0"/>
              <a:t>Be strong and courageous. </a:t>
            </a:r>
          </a:p>
          <a:p>
            <a:pPr marL="0" indent="0" algn="ctr" eaLnBrk="1" hangingPunct="1">
              <a:spcBef>
                <a:spcPts val="600"/>
              </a:spcBef>
              <a:buFontTx/>
              <a:buNone/>
              <a:defRPr/>
            </a:pPr>
            <a:r>
              <a:rPr lang="en-US" altLang="en-US" sz="4000" b="1" dirty="0"/>
              <a:t>Do not be afraid; </a:t>
            </a:r>
          </a:p>
          <a:p>
            <a:pPr marL="0" indent="0" algn="ctr" eaLnBrk="1" hangingPunct="1">
              <a:spcBef>
                <a:spcPts val="600"/>
              </a:spcBef>
              <a:buFontTx/>
              <a:buNone/>
              <a:defRPr/>
            </a:pPr>
            <a:r>
              <a:rPr lang="en-US" altLang="en-US" sz="4000" b="1" dirty="0"/>
              <a:t>do not be discouraged, </a:t>
            </a:r>
          </a:p>
          <a:p>
            <a:pPr marL="0" indent="0" algn="ctr" eaLnBrk="1" hangingPunct="1">
              <a:spcBef>
                <a:spcPts val="600"/>
              </a:spcBef>
              <a:buFontTx/>
              <a:buNone/>
              <a:defRPr/>
            </a:pPr>
            <a:r>
              <a:rPr lang="en-US" altLang="en-US" sz="4000" b="1" dirty="0"/>
              <a:t>for the LORD your God </a:t>
            </a:r>
          </a:p>
          <a:p>
            <a:pPr marL="0" indent="0" algn="ctr" eaLnBrk="1" hangingPunct="1">
              <a:spcBef>
                <a:spcPts val="600"/>
              </a:spcBef>
              <a:buFontTx/>
              <a:buNone/>
              <a:defRPr/>
            </a:pPr>
            <a:r>
              <a:rPr lang="en-US" altLang="en-US" sz="4000" b="1" dirty="0"/>
              <a:t>will be with you </a:t>
            </a:r>
          </a:p>
          <a:p>
            <a:pPr marL="0" indent="0" algn="ctr" eaLnBrk="1" hangingPunct="1">
              <a:spcBef>
                <a:spcPts val="600"/>
              </a:spcBef>
              <a:buFontTx/>
              <a:buNone/>
              <a:defRPr/>
            </a:pPr>
            <a:r>
              <a:rPr lang="en-US" altLang="en-US" sz="4000" b="1" dirty="0"/>
              <a:t>wherever you go.</a:t>
            </a:r>
          </a:p>
        </p:txBody>
      </p:sp>
      <p:sp>
        <p:nvSpPr>
          <p:cNvPr id="31748" name="WordArt 4">
            <a:extLst>
              <a:ext uri="{FF2B5EF4-FFF2-40B4-BE49-F238E27FC236}">
                <a16:creationId xmlns:a16="http://schemas.microsoft.com/office/drawing/2014/main" xmlns="" id="{0A438369-D2E8-418E-8B95-DA3448FA0A81}"/>
              </a:ext>
            </a:extLst>
          </p:cNvPr>
          <p:cNvSpPr>
            <a:spLocks noChangeArrowheads="1" noChangeShapeType="1" noTextEdit="1"/>
          </p:cNvSpPr>
          <p:nvPr/>
        </p:nvSpPr>
        <p:spPr bwMode="auto">
          <a:xfrm rot="16200000">
            <a:off x="-2438828" y="2580954"/>
            <a:ext cx="6096000" cy="1143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mn-ea"/>
                <a:cs typeface="+mn-cs"/>
              </a:rPr>
              <a:t>Joshu</a:t>
            </a:r>
            <a:r>
              <a:rPr kumimoji="0" lang="en-US" sz="66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mn-ea"/>
                <a:cs typeface="+mn-cs"/>
              </a:rPr>
              <a:t>a 1:9</a:t>
            </a:r>
          </a:p>
        </p:txBody>
      </p:sp>
      <p:sp>
        <p:nvSpPr>
          <p:cNvPr id="2" name="TextBox 1">
            <a:extLst>
              <a:ext uri="{FF2B5EF4-FFF2-40B4-BE49-F238E27FC236}">
                <a16:creationId xmlns:a16="http://schemas.microsoft.com/office/drawing/2014/main" xmlns="" id="{BC72B0AA-89EA-4E6D-AD28-0FCF6F5E45DE}"/>
              </a:ext>
            </a:extLst>
          </p:cNvPr>
          <p:cNvSpPr txBox="1"/>
          <p:nvPr/>
        </p:nvSpPr>
        <p:spPr>
          <a:xfrm>
            <a:off x="7772400" y="6096000"/>
            <a:ext cx="914400" cy="400110"/>
          </a:xfrm>
          <a:prstGeom prst="rect">
            <a:avLst/>
          </a:prstGeom>
          <a:noFill/>
        </p:spPr>
        <p:txBody>
          <a:bodyPr wrap="square" rtlCol="0">
            <a:spAutoFit/>
          </a:bodyPr>
          <a:lstStyle/>
          <a:p>
            <a:r>
              <a:rPr lang="en-US" sz="2000" dirty="0"/>
              <a:t>DS#1</a:t>
            </a:r>
          </a:p>
        </p:txBody>
      </p:sp>
    </p:spTree>
    <p:extLst>
      <p:ext uri="{BB962C8B-B14F-4D97-AF65-F5344CB8AC3E}">
        <p14:creationId xmlns:p14="http://schemas.microsoft.com/office/powerpoint/2010/main" val="15711362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795" name="AutoShape 3">
            <a:extLst>
              <a:ext uri="{FF2B5EF4-FFF2-40B4-BE49-F238E27FC236}">
                <a16:creationId xmlns:a16="http://schemas.microsoft.com/office/drawing/2014/main" xmlns="" id="{E3F6B9B7-84E2-4CBD-8FDE-F66F74FA2709}"/>
              </a:ext>
            </a:extLst>
          </p:cNvPr>
          <p:cNvSpPr>
            <a:spLocks noChangeArrowheads="1"/>
          </p:cNvSpPr>
          <p:nvPr/>
        </p:nvSpPr>
        <p:spPr bwMode="auto">
          <a:xfrm>
            <a:off x="1371600" y="2743200"/>
            <a:ext cx="6705600" cy="2133600"/>
          </a:xfrm>
          <a:prstGeom prst="wedgeRectCallout">
            <a:avLst>
              <a:gd name="adj1" fmla="val -49431"/>
              <a:gd name="adj2" fmla="val 10215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Blip>
                <a:blip r:embed="rId3"/>
              </a:buBlip>
              <a:defRPr sz="3200">
                <a:solidFill>
                  <a:schemeClr val="tx1"/>
                </a:solidFill>
                <a:latin typeface="Goudy Stout" panose="0202090407030B020401" pitchFamily="18" charset="0"/>
              </a:defRPr>
            </a:lvl1pPr>
            <a:lvl2pPr marL="742950" indent="-285750">
              <a:spcBef>
                <a:spcPct val="20000"/>
              </a:spcBef>
              <a:buChar char="–"/>
              <a:defRPr sz="2800">
                <a:solidFill>
                  <a:schemeClr val="tx1"/>
                </a:solidFill>
                <a:latin typeface="Goudy Stout" panose="0202090407030B020401" pitchFamily="18"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Goudy Stout" panose="0202090407030B020401" pitchFamily="18" charset="0"/>
              </a:defRPr>
            </a:lvl3pPr>
            <a:lvl4pPr marL="1600200" indent="-228600">
              <a:spcBef>
                <a:spcPct val="20000"/>
              </a:spcBef>
              <a:buChar char="–"/>
              <a:defRPr sz="2000">
                <a:solidFill>
                  <a:schemeClr val="tx1"/>
                </a:solidFill>
                <a:latin typeface="Goudy Stout" panose="0202090407030B020401" pitchFamily="18"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Goudy Stout" panose="0202090407030B020401"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Goudy Stout" panose="0202090407030B020401"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Goudy Stout" panose="0202090407030B020401"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Goudy Stout" panose="0202090407030B020401"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Goudy Stout" panose="0202090407030B020401" pitchFamily="18" charset="0"/>
              </a:defRPr>
            </a:lvl9pPr>
          </a:lstStyle>
          <a:p>
            <a:pPr algn="ctr" eaLnBrk="1" hangingPunct="1">
              <a:buClrTx/>
              <a:buFontTx/>
              <a:buNone/>
            </a:pPr>
            <a:endParaRPr lang="en-US" altLang="en-US">
              <a:latin typeface="Arial" panose="020B0604020202020204" pitchFamily="34" charset="0"/>
            </a:endParaRPr>
          </a:p>
        </p:txBody>
      </p:sp>
      <p:sp>
        <p:nvSpPr>
          <p:cNvPr id="2" name="TextBox 1">
            <a:extLst>
              <a:ext uri="{FF2B5EF4-FFF2-40B4-BE49-F238E27FC236}">
                <a16:creationId xmlns:a16="http://schemas.microsoft.com/office/drawing/2014/main" xmlns="" id="{1AB40975-CEB6-49D2-8EEF-5C293FC60A8B}"/>
              </a:ext>
            </a:extLst>
          </p:cNvPr>
          <p:cNvSpPr txBox="1"/>
          <p:nvPr/>
        </p:nvSpPr>
        <p:spPr>
          <a:xfrm>
            <a:off x="1828800" y="77450"/>
            <a:ext cx="7391400" cy="1446550"/>
          </a:xfrm>
          <a:prstGeom prst="rect">
            <a:avLst/>
          </a:prstGeom>
          <a:noFill/>
        </p:spPr>
        <p:txBody>
          <a:bodyPr wrap="square" rtlCol="0">
            <a:spAutoFit/>
          </a:bodyPr>
          <a:lstStyle/>
          <a:p>
            <a:r>
              <a:rPr lang="en-US" sz="8800" b="1" dirty="0">
                <a:solidFill>
                  <a:srgbClr val="FF0000"/>
                </a:solidFill>
                <a:latin typeface="Walbaum Display Heavy" panose="020B0604020202020204" pitchFamily="18" charset="0"/>
              </a:rPr>
              <a:t>3 days</a:t>
            </a:r>
            <a:endParaRPr lang="en-US" sz="8800" dirty="0"/>
          </a:p>
        </p:txBody>
      </p:sp>
      <p:sp>
        <p:nvSpPr>
          <p:cNvPr id="5" name="Rectangle 2">
            <a:extLst>
              <a:ext uri="{FF2B5EF4-FFF2-40B4-BE49-F238E27FC236}">
                <a16:creationId xmlns:a16="http://schemas.microsoft.com/office/drawing/2014/main" xmlns="" id="{524618B7-AEE1-4EAF-84B5-B7B38652FAC5}"/>
              </a:ext>
            </a:extLst>
          </p:cNvPr>
          <p:cNvSpPr txBox="1">
            <a:spLocks noChangeArrowheads="1"/>
          </p:cNvSpPr>
          <p:nvPr/>
        </p:nvSpPr>
        <p:spPr bwMode="auto">
          <a:xfrm>
            <a:off x="533400" y="1066800"/>
            <a:ext cx="72390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9pPr>
          </a:lstStyle>
          <a:p>
            <a:pPr eaLnBrk="1" hangingPunct="1">
              <a:defRPr/>
            </a:pPr>
            <a:r>
              <a:rPr lang="en-US" sz="2400" b="1" kern="0" dirty="0">
                <a:solidFill>
                  <a:srgbClr val="FF0000"/>
                </a:solidFill>
              </a:rPr>
              <a:t> </a:t>
            </a:r>
            <a:r>
              <a:rPr lang="en-US" sz="2400" b="1" kern="0" dirty="0"/>
              <a:t> </a:t>
            </a:r>
          </a:p>
          <a:p>
            <a:pPr eaLnBrk="1" hangingPunct="1">
              <a:defRPr/>
            </a:pPr>
            <a:r>
              <a:rPr lang="en-US" sz="3600" b="1" kern="0" dirty="0">
                <a:latin typeface="Arial Black" panose="020B0A04020102020204" pitchFamily="34" charset="0"/>
              </a:rPr>
              <a:t>from now you will </a:t>
            </a:r>
          </a:p>
          <a:p>
            <a:pPr eaLnBrk="1" hangingPunct="1">
              <a:defRPr/>
            </a:pPr>
            <a:r>
              <a:rPr lang="en-US" sz="3600" b="1" kern="0" dirty="0">
                <a:latin typeface="Arial Black" panose="020B0A04020102020204" pitchFamily="34" charset="0"/>
              </a:rPr>
              <a:t>cross the Jordan </a:t>
            </a:r>
          </a:p>
          <a:p>
            <a:pPr eaLnBrk="1" hangingPunct="1">
              <a:defRPr/>
            </a:pPr>
            <a:endParaRPr lang="en-US" sz="3600" b="1" kern="0" dirty="0">
              <a:solidFill>
                <a:srgbClr val="660033"/>
              </a:solidFill>
              <a:latin typeface="Arial Black" panose="020B0A04020102020204" pitchFamily="34" charset="0"/>
            </a:endParaRPr>
          </a:p>
          <a:p>
            <a:pPr eaLnBrk="1" hangingPunct="1">
              <a:defRPr/>
            </a:pPr>
            <a:endParaRPr lang="en-US" sz="3600" b="1" kern="0" dirty="0">
              <a:solidFill>
                <a:srgbClr val="660033"/>
              </a:solidFill>
              <a:latin typeface="Arial Black" panose="020B0A04020102020204" pitchFamily="34" charset="0"/>
            </a:endParaRPr>
          </a:p>
          <a:p>
            <a:pPr eaLnBrk="1" hangingPunct="1">
              <a:defRPr/>
            </a:pPr>
            <a:endParaRPr lang="en-US" sz="3600" b="1" kern="0" dirty="0">
              <a:solidFill>
                <a:srgbClr val="660033"/>
              </a:solidFill>
              <a:latin typeface="Arial Black" panose="020B0A04020102020204" pitchFamily="34" charset="0"/>
            </a:endParaRPr>
          </a:p>
          <a:p>
            <a:pPr eaLnBrk="1" hangingPunct="1">
              <a:defRPr/>
            </a:pPr>
            <a:r>
              <a:rPr lang="en-US" sz="3600" b="1" kern="0" dirty="0">
                <a:solidFill>
                  <a:srgbClr val="660033"/>
                </a:solidFill>
                <a:latin typeface="Arial Black" panose="020B0A04020102020204" pitchFamily="34" charset="0"/>
              </a:rPr>
              <a:t>                                            </a:t>
            </a:r>
          </a:p>
        </p:txBody>
      </p:sp>
      <p:sp>
        <p:nvSpPr>
          <p:cNvPr id="3" name="Arrow: Down 2">
            <a:extLst>
              <a:ext uri="{FF2B5EF4-FFF2-40B4-BE49-F238E27FC236}">
                <a16:creationId xmlns:a16="http://schemas.microsoft.com/office/drawing/2014/main" xmlns="" id="{495EF217-86CF-4729-89BF-6ACEEB4D4D06}"/>
              </a:ext>
            </a:extLst>
          </p:cNvPr>
          <p:cNvSpPr/>
          <p:nvPr/>
        </p:nvSpPr>
        <p:spPr bwMode="auto">
          <a:xfrm>
            <a:off x="7871790" y="3810000"/>
            <a:ext cx="1043609" cy="2133600"/>
          </a:xfrm>
          <a:prstGeom prst="downArrow">
            <a:avLst/>
          </a:prstGeom>
          <a:solidFill>
            <a:srgbClr val="0099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xmlns="" id="{053C63CA-1083-4A18-B8B3-1172644A05E1}"/>
              </a:ext>
            </a:extLst>
          </p:cNvPr>
          <p:cNvSpPr txBox="1"/>
          <p:nvPr/>
        </p:nvSpPr>
        <p:spPr>
          <a:xfrm>
            <a:off x="6858000" y="5562600"/>
            <a:ext cx="1219200" cy="584775"/>
          </a:xfrm>
          <a:prstGeom prst="rect">
            <a:avLst/>
          </a:prstGeom>
          <a:noFill/>
        </p:spPr>
        <p:txBody>
          <a:bodyPr wrap="square" rtlCol="0">
            <a:spAutoFit/>
          </a:bodyPr>
          <a:lstStyle/>
          <a:p>
            <a:r>
              <a:rPr lang="en-US" sz="3200" b="1" kern="0" dirty="0">
                <a:solidFill>
                  <a:srgbClr val="660033"/>
                </a:solidFill>
                <a:latin typeface="Arial Black" panose="020B0A04020102020204" pitchFamily="34" charset="0"/>
              </a:rPr>
              <a:t>here </a:t>
            </a:r>
            <a:endParaRPr lang="en-US" dirty="0"/>
          </a:p>
        </p:txBody>
      </p:sp>
    </p:spTree>
    <p:extLst>
      <p:ext uri="{BB962C8B-B14F-4D97-AF65-F5344CB8AC3E}">
        <p14:creationId xmlns:p14="http://schemas.microsoft.com/office/powerpoint/2010/main" val="72561678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9743F74F-4212-4AE9-8ECA-5DC5C3443EAC}"/>
              </a:ext>
            </a:extLst>
          </p:cNvPr>
          <p:cNvSpPr>
            <a:spLocks noGrp="1" noChangeArrowheads="1"/>
          </p:cNvSpPr>
          <p:nvPr>
            <p:ph type="subTitle" idx="1"/>
          </p:nvPr>
        </p:nvSpPr>
        <p:spPr>
          <a:xfrm>
            <a:off x="152400" y="3200400"/>
            <a:ext cx="8610600" cy="6324600"/>
          </a:xfrm>
        </p:spPr>
        <p:txBody>
          <a:bodyPr/>
          <a:lstStyle/>
          <a:p>
            <a:pPr eaLnBrk="1" hangingPunct="1">
              <a:defRPr/>
            </a:pPr>
            <a:r>
              <a:rPr lang="en-US" sz="3600" b="1" dirty="0">
                <a:latin typeface="Arial Black" panose="020B0A04020102020204" pitchFamily="34" charset="0"/>
              </a:rPr>
              <a:t>to go in and </a:t>
            </a:r>
          </a:p>
          <a:p>
            <a:pPr eaLnBrk="1" hangingPunct="1">
              <a:defRPr/>
            </a:pPr>
            <a:r>
              <a:rPr lang="en-US" sz="3600" b="1" dirty="0">
                <a:latin typeface="Arial Black" panose="020B0A04020102020204" pitchFamily="34" charset="0"/>
              </a:rPr>
              <a:t>take possession of the </a:t>
            </a:r>
          </a:p>
          <a:p>
            <a:pPr eaLnBrk="1" hangingPunct="1">
              <a:defRPr/>
            </a:pPr>
            <a:r>
              <a:rPr lang="en-US" sz="3600" b="1" dirty="0">
                <a:solidFill>
                  <a:srgbClr val="660033"/>
                </a:solidFill>
                <a:latin typeface="Arial Black" panose="020B0A04020102020204" pitchFamily="34" charset="0"/>
              </a:rPr>
              <a:t>land the LORD your God </a:t>
            </a:r>
          </a:p>
          <a:p>
            <a:pPr eaLnBrk="1" hangingPunct="1">
              <a:defRPr/>
            </a:pPr>
            <a:r>
              <a:rPr lang="en-US" sz="3600" b="1" dirty="0">
                <a:solidFill>
                  <a:srgbClr val="660033"/>
                </a:solidFill>
                <a:latin typeface="Arial Black" panose="020B0A04020102020204" pitchFamily="34" charset="0"/>
              </a:rPr>
              <a:t>is giving YOU</a:t>
            </a:r>
            <a:r>
              <a:rPr lang="en-US" sz="3600" b="1" dirty="0">
                <a:latin typeface="Arial Black" panose="020B0A04020102020204" pitchFamily="34" charset="0"/>
              </a:rPr>
              <a:t> </a:t>
            </a:r>
          </a:p>
          <a:p>
            <a:pPr eaLnBrk="1" hangingPunct="1">
              <a:defRPr/>
            </a:pPr>
            <a:r>
              <a:rPr lang="en-US" sz="3600" b="1" dirty="0">
                <a:latin typeface="Arial Black" panose="020B0A04020102020204" pitchFamily="34" charset="0"/>
              </a:rPr>
              <a:t>for your own.</a:t>
            </a:r>
          </a:p>
        </p:txBody>
      </p:sp>
      <p:sp>
        <p:nvSpPr>
          <p:cNvPr id="33795" name="AutoShape 3">
            <a:extLst>
              <a:ext uri="{FF2B5EF4-FFF2-40B4-BE49-F238E27FC236}">
                <a16:creationId xmlns:a16="http://schemas.microsoft.com/office/drawing/2014/main" xmlns="" id="{E3F6B9B7-84E2-4CBD-8FDE-F66F74FA2709}"/>
              </a:ext>
            </a:extLst>
          </p:cNvPr>
          <p:cNvSpPr>
            <a:spLocks noChangeArrowheads="1"/>
          </p:cNvSpPr>
          <p:nvPr/>
        </p:nvSpPr>
        <p:spPr bwMode="auto">
          <a:xfrm>
            <a:off x="1371600" y="2743200"/>
            <a:ext cx="6705600" cy="2133600"/>
          </a:xfrm>
          <a:prstGeom prst="wedgeRectCallout">
            <a:avLst>
              <a:gd name="adj1" fmla="val -49431"/>
              <a:gd name="adj2" fmla="val 10215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Blip>
                <a:blip r:embed="rId3"/>
              </a:buBlip>
              <a:defRPr sz="3200">
                <a:solidFill>
                  <a:schemeClr val="tx1"/>
                </a:solidFill>
                <a:latin typeface="Goudy Stout" panose="0202090407030B020401" pitchFamily="18" charset="0"/>
              </a:defRPr>
            </a:lvl1pPr>
            <a:lvl2pPr marL="742950" indent="-285750">
              <a:spcBef>
                <a:spcPct val="20000"/>
              </a:spcBef>
              <a:buChar char="–"/>
              <a:defRPr sz="2800">
                <a:solidFill>
                  <a:schemeClr val="tx1"/>
                </a:solidFill>
                <a:latin typeface="Goudy Stout" panose="0202090407030B020401" pitchFamily="18"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Goudy Stout" panose="0202090407030B020401" pitchFamily="18" charset="0"/>
              </a:defRPr>
            </a:lvl3pPr>
            <a:lvl4pPr marL="1600200" indent="-228600">
              <a:spcBef>
                <a:spcPct val="20000"/>
              </a:spcBef>
              <a:buChar char="–"/>
              <a:defRPr sz="2000">
                <a:solidFill>
                  <a:schemeClr val="tx1"/>
                </a:solidFill>
                <a:latin typeface="Goudy Stout" panose="0202090407030B020401" pitchFamily="18"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Goudy Stout" panose="0202090407030B020401" pitchFamily="18"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Goudy Stout" panose="0202090407030B020401" pitchFamily="18"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Goudy Stout" panose="0202090407030B020401" pitchFamily="18"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Goudy Stout" panose="0202090407030B020401" pitchFamily="18"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Goudy Stout" panose="0202090407030B020401" pitchFamily="18" charset="0"/>
              </a:defRPr>
            </a:lvl9pPr>
          </a:lstStyle>
          <a:p>
            <a:pPr algn="ctr" eaLnBrk="1" hangingPunct="1">
              <a:buClrTx/>
              <a:buFontTx/>
              <a:buNone/>
            </a:pPr>
            <a:endParaRPr lang="en-US" altLang="en-US">
              <a:latin typeface="Arial" panose="020B0604020202020204" pitchFamily="34" charset="0"/>
            </a:endParaRPr>
          </a:p>
        </p:txBody>
      </p:sp>
      <p:sp>
        <p:nvSpPr>
          <p:cNvPr id="5" name="Rectangle 2">
            <a:extLst>
              <a:ext uri="{FF2B5EF4-FFF2-40B4-BE49-F238E27FC236}">
                <a16:creationId xmlns:a16="http://schemas.microsoft.com/office/drawing/2014/main" xmlns="" id="{524618B7-AEE1-4EAF-84B5-B7B38652FAC5}"/>
              </a:ext>
            </a:extLst>
          </p:cNvPr>
          <p:cNvSpPr txBox="1">
            <a:spLocks noChangeArrowheads="1"/>
          </p:cNvSpPr>
          <p:nvPr/>
        </p:nvSpPr>
        <p:spPr bwMode="auto">
          <a:xfrm>
            <a:off x="533400" y="1066800"/>
            <a:ext cx="72390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9pPr>
          </a:lstStyle>
          <a:p>
            <a:pPr eaLnBrk="1" hangingPunct="1">
              <a:defRPr/>
            </a:pPr>
            <a:r>
              <a:rPr lang="en-US" sz="2400" b="1" kern="0" dirty="0">
                <a:solidFill>
                  <a:srgbClr val="FF0000"/>
                </a:solidFill>
              </a:rPr>
              <a:t> </a:t>
            </a:r>
            <a:r>
              <a:rPr lang="en-US" sz="2400" b="1" kern="0" dirty="0"/>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8845A7E1-FA2E-440C-B77D-4795A80BB92F}"/>
              </a:ext>
            </a:extLst>
          </p:cNvPr>
          <p:cNvSpPr>
            <a:spLocks noGrp="1" noChangeArrowheads="1"/>
          </p:cNvSpPr>
          <p:nvPr>
            <p:ph type="subTitle" idx="1"/>
          </p:nvPr>
        </p:nvSpPr>
        <p:spPr>
          <a:xfrm>
            <a:off x="228600" y="457200"/>
            <a:ext cx="2971800" cy="2133600"/>
          </a:xfrm>
        </p:spPr>
        <p:txBody>
          <a:bodyPr/>
          <a:lstStyle/>
          <a:p>
            <a:pPr algn="l" eaLnBrk="1" hangingPunct="1">
              <a:defRPr/>
            </a:pPr>
            <a:r>
              <a:rPr lang="en-US" sz="4000" b="1" dirty="0"/>
              <a:t>But to the</a:t>
            </a:r>
          </a:p>
          <a:p>
            <a:pPr algn="l" eaLnBrk="1" hangingPunct="1">
              <a:defRPr/>
            </a:pPr>
            <a:r>
              <a:rPr lang="en-US" sz="4000" b="1" dirty="0"/>
              <a:t>		the</a:t>
            </a:r>
          </a:p>
          <a:p>
            <a:pPr algn="l" eaLnBrk="1" hangingPunct="1">
              <a:defRPr/>
            </a:pPr>
            <a:r>
              <a:rPr lang="en-US" sz="4000" b="1" dirty="0"/>
              <a:t>		the</a:t>
            </a:r>
          </a:p>
        </p:txBody>
      </p:sp>
      <p:sp>
        <p:nvSpPr>
          <p:cNvPr id="4" name="Rectangle 2">
            <a:extLst>
              <a:ext uri="{FF2B5EF4-FFF2-40B4-BE49-F238E27FC236}">
                <a16:creationId xmlns:a16="http://schemas.microsoft.com/office/drawing/2014/main" xmlns="" id="{574EC96A-9E2A-4005-8A91-EF82EE2700D2}"/>
              </a:ext>
            </a:extLst>
          </p:cNvPr>
          <p:cNvSpPr txBox="1">
            <a:spLocks noChangeArrowheads="1"/>
          </p:cNvSpPr>
          <p:nvPr/>
        </p:nvSpPr>
        <p:spPr bwMode="auto">
          <a:xfrm>
            <a:off x="192932" y="3733800"/>
            <a:ext cx="86106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80000"/>
              <a:buFont typeface="Arial" charset="0"/>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lgn="l" eaLnBrk="1" hangingPunct="1">
              <a:defRPr/>
            </a:pPr>
            <a:r>
              <a:rPr lang="en-US" sz="4000" b="1" dirty="0"/>
              <a:t>Joshua said, </a:t>
            </a:r>
          </a:p>
          <a:p>
            <a:pPr algn="l" eaLnBrk="1" hangingPunct="1">
              <a:defRPr/>
            </a:pPr>
            <a:r>
              <a:rPr lang="en-US" sz="4000" b="1" dirty="0"/>
              <a:t>"Remember the command that Moses the servant of the LORD gave you after he said:</a:t>
            </a:r>
          </a:p>
        </p:txBody>
      </p:sp>
      <p:sp>
        <p:nvSpPr>
          <p:cNvPr id="9" name="Rectangle 2">
            <a:extLst>
              <a:ext uri="{FF2B5EF4-FFF2-40B4-BE49-F238E27FC236}">
                <a16:creationId xmlns:a16="http://schemas.microsoft.com/office/drawing/2014/main" xmlns="" id="{DC78B0D5-EDBB-4F00-ABCD-5595D5E38441}"/>
              </a:ext>
            </a:extLst>
          </p:cNvPr>
          <p:cNvSpPr txBox="1">
            <a:spLocks noChangeArrowheads="1"/>
          </p:cNvSpPr>
          <p:nvPr/>
        </p:nvSpPr>
        <p:spPr bwMode="auto">
          <a:xfrm>
            <a:off x="2819400" y="1181100"/>
            <a:ext cx="38862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80000"/>
              <a:buFont typeface="Arial" charset="0"/>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lgn="l" eaLnBrk="1" hangingPunct="1">
              <a:defRPr/>
            </a:pPr>
            <a:r>
              <a:rPr lang="en-US" sz="4000" b="1" kern="0" dirty="0"/>
              <a:t> </a:t>
            </a:r>
            <a:r>
              <a:rPr lang="en-US" sz="4000" b="1" kern="0" dirty="0" err="1">
                <a:solidFill>
                  <a:schemeClr val="accent4">
                    <a:lumMod val="10000"/>
                  </a:schemeClr>
                </a:solidFill>
              </a:rPr>
              <a:t>Gadites</a:t>
            </a:r>
            <a:r>
              <a:rPr lang="en-US" sz="4000" b="1" kern="0" dirty="0"/>
              <a:t>,</a:t>
            </a:r>
            <a:r>
              <a:rPr lang="en-US" sz="4000" b="1" kern="0" dirty="0">
                <a:solidFill>
                  <a:schemeClr val="accent4">
                    <a:lumMod val="10000"/>
                  </a:schemeClr>
                </a:solidFill>
              </a:rPr>
              <a:t> </a:t>
            </a:r>
            <a:r>
              <a:rPr lang="en-US" sz="4000" b="1" kern="0" dirty="0"/>
              <a:t>and</a:t>
            </a:r>
          </a:p>
          <a:p>
            <a:pPr algn="l" eaLnBrk="1" hangingPunct="1">
              <a:defRPr/>
            </a:pPr>
            <a:r>
              <a:rPr lang="en-US" sz="4000" b="1" kern="0" dirty="0"/>
              <a:t>  </a:t>
            </a:r>
          </a:p>
        </p:txBody>
      </p:sp>
      <p:sp>
        <p:nvSpPr>
          <p:cNvPr id="10" name="Rectangle 2">
            <a:extLst>
              <a:ext uri="{FF2B5EF4-FFF2-40B4-BE49-F238E27FC236}">
                <a16:creationId xmlns:a16="http://schemas.microsoft.com/office/drawing/2014/main" xmlns="" id="{8444E340-1134-4C7E-97AB-45F5B4A62A69}"/>
              </a:ext>
            </a:extLst>
          </p:cNvPr>
          <p:cNvSpPr txBox="1">
            <a:spLocks noChangeArrowheads="1"/>
          </p:cNvSpPr>
          <p:nvPr/>
        </p:nvSpPr>
        <p:spPr bwMode="auto">
          <a:xfrm>
            <a:off x="2590800" y="476250"/>
            <a:ext cx="2895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80000"/>
              <a:buFont typeface="Arial" charset="0"/>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lgn="l" eaLnBrk="1" hangingPunct="1">
              <a:defRPr/>
            </a:pPr>
            <a:r>
              <a:rPr lang="en-US" sz="4000" b="1" kern="0" dirty="0" err="1">
                <a:solidFill>
                  <a:schemeClr val="accent4">
                    <a:lumMod val="10000"/>
                  </a:schemeClr>
                </a:solidFill>
              </a:rPr>
              <a:t>Reubenites</a:t>
            </a:r>
            <a:r>
              <a:rPr lang="en-US" sz="4000" b="1" kern="0" dirty="0"/>
              <a:t>, </a:t>
            </a:r>
          </a:p>
          <a:p>
            <a:pPr algn="l" eaLnBrk="1" hangingPunct="1">
              <a:defRPr/>
            </a:pPr>
            <a:r>
              <a:rPr lang="en-US" sz="4000" b="1" kern="0" dirty="0"/>
              <a:t>    </a:t>
            </a:r>
          </a:p>
          <a:p>
            <a:pPr algn="l" eaLnBrk="1" hangingPunct="1">
              <a:defRPr/>
            </a:pPr>
            <a:r>
              <a:rPr lang="en-US" sz="4000" b="1" kern="0" dirty="0"/>
              <a:t>    </a:t>
            </a:r>
          </a:p>
        </p:txBody>
      </p:sp>
      <p:sp>
        <p:nvSpPr>
          <p:cNvPr id="11" name="Rectangle 2">
            <a:extLst>
              <a:ext uri="{FF2B5EF4-FFF2-40B4-BE49-F238E27FC236}">
                <a16:creationId xmlns:a16="http://schemas.microsoft.com/office/drawing/2014/main" xmlns="" id="{50197F31-FB8E-4690-90B1-207D89C0D687}"/>
              </a:ext>
            </a:extLst>
          </p:cNvPr>
          <p:cNvSpPr txBox="1">
            <a:spLocks noChangeArrowheads="1"/>
          </p:cNvSpPr>
          <p:nvPr/>
        </p:nvSpPr>
        <p:spPr bwMode="auto">
          <a:xfrm>
            <a:off x="2819400" y="1887774"/>
            <a:ext cx="5704462" cy="9030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80000"/>
              <a:buFont typeface="Arial" charset="0"/>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algn="l" eaLnBrk="1" hangingPunct="1">
              <a:defRPr/>
            </a:pPr>
            <a:r>
              <a:rPr lang="en-US" sz="4000" b="1" kern="0" dirty="0"/>
              <a:t> </a:t>
            </a:r>
            <a:r>
              <a:rPr lang="en-US" sz="4000" b="1" kern="0" dirty="0">
                <a:solidFill>
                  <a:schemeClr val="accent4">
                    <a:lumMod val="10000"/>
                  </a:schemeClr>
                </a:solidFill>
              </a:rPr>
              <a:t>half-tribe of Manasseh</a:t>
            </a:r>
            <a:r>
              <a:rPr lang="en-US" sz="4000" b="1" kern="0" dirty="0"/>
              <a:t>, </a:t>
            </a:r>
          </a:p>
          <a:p>
            <a:pPr algn="l" eaLnBrk="1" hangingPunct="1">
              <a:defRPr/>
            </a:pPr>
            <a:endParaRPr lang="en-US" sz="4000" b="1" kern="0" dirty="0"/>
          </a:p>
        </p:txBody>
      </p:sp>
    </p:spTree>
  </p:cSld>
  <p:clrMapOvr>
    <a:overrideClrMapping bg1="dk2" tx1="lt1" bg2="dk1" tx2="lt2" accent1="accent1" accent2="accent2" accent3="accent3" accent4="accent4" accent5="accent5" accent6="accent6" hlink="hlink" folHlink="folHlink"/>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xmlns="" id="{DAFD3993-68F8-4FE9-B7BA-0B209305F5D5}"/>
              </a:ext>
            </a:extLst>
          </p:cNvPr>
          <p:cNvSpPr>
            <a:spLocks noGrp="1" noChangeArrowheads="1"/>
          </p:cNvSpPr>
          <p:nvPr>
            <p:ph type="subTitle" sz="quarter" idx="1"/>
          </p:nvPr>
        </p:nvSpPr>
        <p:spPr>
          <a:xfrm>
            <a:off x="228600" y="304800"/>
            <a:ext cx="8610600" cy="6172200"/>
          </a:xfrm>
        </p:spPr>
        <p:txBody>
          <a:bodyPr/>
          <a:lstStyle/>
          <a:p>
            <a:pPr eaLnBrk="1" hangingPunct="1">
              <a:defRPr/>
            </a:pPr>
            <a:r>
              <a:rPr lang="en-US" sz="5400" b="1" dirty="0">
                <a:solidFill>
                  <a:schemeClr val="accent5">
                    <a:lumMod val="50000"/>
                  </a:schemeClr>
                </a:solidFill>
                <a:effectLst>
                  <a:outerShdw blurRad="38100" dist="38100" dir="2700000" algn="tl">
                    <a:srgbClr val="000000">
                      <a:alpha val="43137"/>
                    </a:srgbClr>
                  </a:outerShdw>
                </a:effectLst>
              </a:rPr>
              <a:t>The LORD your God will give you rest by giving you this land.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8" descr="MCPE02921_0000[1]">
            <a:extLst>
              <a:ext uri="{FF2B5EF4-FFF2-40B4-BE49-F238E27FC236}">
                <a16:creationId xmlns:a16="http://schemas.microsoft.com/office/drawing/2014/main" xmlns="" id="{3C2C680D-E7C5-4761-83BC-069C7EA0549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324725" y="165735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MCPE02921_0000[1]">
            <a:extLst>
              <a:ext uri="{FF2B5EF4-FFF2-40B4-BE49-F238E27FC236}">
                <a16:creationId xmlns:a16="http://schemas.microsoft.com/office/drawing/2014/main" xmlns="" id="{AA0147B6-E0CD-46EC-AA61-EE7A1BA136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780338" y="198120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MCPE02921_0000[1]">
            <a:extLst>
              <a:ext uri="{FF2B5EF4-FFF2-40B4-BE49-F238E27FC236}">
                <a16:creationId xmlns:a16="http://schemas.microsoft.com/office/drawing/2014/main" xmlns="" id="{2DA48C4B-9E50-4221-A78B-16180ED7EE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705600" y="2209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MCj04334500000[1]">
            <a:extLst>
              <a:ext uri="{FF2B5EF4-FFF2-40B4-BE49-F238E27FC236}">
                <a16:creationId xmlns:a16="http://schemas.microsoft.com/office/drawing/2014/main" xmlns="" id="{F83F0BD4-4274-4E90-BC22-61F5CCD1FBF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69163" y="3362325"/>
            <a:ext cx="18415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MCj04175240000[1]">
            <a:extLst>
              <a:ext uri="{FF2B5EF4-FFF2-40B4-BE49-F238E27FC236}">
                <a16:creationId xmlns:a16="http://schemas.microsoft.com/office/drawing/2014/main" xmlns="" id="{0367B5E4-8EB8-4E5A-AAF4-449914D512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54102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5" descr="MCj04334480000[1]">
            <a:extLst>
              <a:ext uri="{FF2B5EF4-FFF2-40B4-BE49-F238E27FC236}">
                <a16:creationId xmlns:a16="http://schemas.microsoft.com/office/drawing/2014/main" xmlns="" id="{F615D487-34C7-4B80-825D-5C32179A6D4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40638" y="4772025"/>
            <a:ext cx="18272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a:extLst>
              <a:ext uri="{FF2B5EF4-FFF2-40B4-BE49-F238E27FC236}">
                <a16:creationId xmlns:a16="http://schemas.microsoft.com/office/drawing/2014/main" xmlns="" id="{C259A062-EC29-4680-9B2B-1AFF64E0E025}"/>
              </a:ext>
            </a:extLst>
          </p:cNvPr>
          <p:cNvSpPr>
            <a:spLocks noGrp="1" noChangeArrowheads="1"/>
          </p:cNvSpPr>
          <p:nvPr>
            <p:ph type="subTitle" sz="quarter" idx="1"/>
          </p:nvPr>
        </p:nvSpPr>
        <p:spPr>
          <a:xfrm>
            <a:off x="152400" y="3486150"/>
            <a:ext cx="6248400" cy="2438400"/>
          </a:xfrm>
        </p:spPr>
        <p:txBody>
          <a:bodyPr/>
          <a:lstStyle/>
          <a:p>
            <a:pPr algn="l" eaLnBrk="1" hangingPunct="1">
              <a:spcBef>
                <a:spcPts val="0"/>
              </a:spcBef>
              <a:defRPr/>
            </a:pPr>
            <a:r>
              <a:rPr lang="en-US" b="1" dirty="0">
                <a:solidFill>
                  <a:schemeClr val="accent4">
                    <a:lumMod val="10000"/>
                  </a:schemeClr>
                </a:solidFill>
                <a:effectLst>
                  <a:outerShdw blurRad="38100" dist="38100" dir="2700000" algn="tl">
                    <a:srgbClr val="000000">
                      <a:alpha val="43137"/>
                    </a:srgbClr>
                  </a:outerShdw>
                </a:effectLst>
              </a:rPr>
              <a:t>Your wives, your children and your livestock may stay in the land that Moses gave you east of the Jordan,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6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8" descr="MCPE02921_0000[1]">
            <a:extLst>
              <a:ext uri="{FF2B5EF4-FFF2-40B4-BE49-F238E27FC236}">
                <a16:creationId xmlns:a16="http://schemas.microsoft.com/office/drawing/2014/main" xmlns="" id="{3C2C680D-E7C5-4761-83BC-069C7EA0549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363402" y="2133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MCPE02921_0000[1]">
            <a:extLst>
              <a:ext uri="{FF2B5EF4-FFF2-40B4-BE49-F238E27FC236}">
                <a16:creationId xmlns:a16="http://schemas.microsoft.com/office/drawing/2014/main" xmlns="" id="{AA0147B6-E0CD-46EC-AA61-EE7A1BA136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17653" y="112395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MCPE02921_0000[1]">
            <a:extLst>
              <a:ext uri="{FF2B5EF4-FFF2-40B4-BE49-F238E27FC236}">
                <a16:creationId xmlns:a16="http://schemas.microsoft.com/office/drawing/2014/main" xmlns="" id="{2DA48C4B-9E50-4221-A78B-16180ED7EE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6200" y="15240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MCj04334500000[1]">
            <a:extLst>
              <a:ext uri="{FF2B5EF4-FFF2-40B4-BE49-F238E27FC236}">
                <a16:creationId xmlns:a16="http://schemas.microsoft.com/office/drawing/2014/main" xmlns="" id="{F83F0BD4-4274-4E90-BC22-61F5CCD1FBF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78428" y="3352800"/>
            <a:ext cx="18415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MCj04175240000[1]">
            <a:extLst>
              <a:ext uri="{FF2B5EF4-FFF2-40B4-BE49-F238E27FC236}">
                <a16:creationId xmlns:a16="http://schemas.microsoft.com/office/drawing/2014/main" xmlns="" id="{0367B5E4-8EB8-4E5A-AAF4-449914D512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54102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5" descr="MCj04334480000[1]">
            <a:extLst>
              <a:ext uri="{FF2B5EF4-FFF2-40B4-BE49-F238E27FC236}">
                <a16:creationId xmlns:a16="http://schemas.microsoft.com/office/drawing/2014/main" xmlns="" id="{F615D487-34C7-4B80-825D-5C32179A6D4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40638" y="4772025"/>
            <a:ext cx="18272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a:extLst>
              <a:ext uri="{FF2B5EF4-FFF2-40B4-BE49-F238E27FC236}">
                <a16:creationId xmlns:a16="http://schemas.microsoft.com/office/drawing/2014/main" xmlns="" id="{C259A062-EC29-4680-9B2B-1AFF64E0E025}"/>
              </a:ext>
            </a:extLst>
          </p:cNvPr>
          <p:cNvSpPr>
            <a:spLocks noGrp="1" noChangeArrowheads="1"/>
          </p:cNvSpPr>
          <p:nvPr>
            <p:ph type="subTitle" sz="quarter" idx="1"/>
          </p:nvPr>
        </p:nvSpPr>
        <p:spPr>
          <a:xfrm>
            <a:off x="2286000" y="3486150"/>
            <a:ext cx="5029200" cy="2438400"/>
          </a:xfrm>
        </p:spPr>
        <p:txBody>
          <a:bodyPr/>
          <a:lstStyle/>
          <a:p>
            <a:pPr algn="l" eaLnBrk="1" hangingPunct="1">
              <a:spcBef>
                <a:spcPts val="0"/>
              </a:spcBef>
              <a:defRPr/>
            </a:pPr>
            <a:r>
              <a:rPr lang="en-US" b="1" dirty="0">
                <a:solidFill>
                  <a:schemeClr val="accent4">
                    <a:lumMod val="10000"/>
                  </a:schemeClr>
                </a:solidFill>
                <a:effectLst>
                  <a:outerShdw blurRad="38100" dist="38100" dir="2700000" algn="tl">
                    <a:srgbClr val="000000">
                      <a:alpha val="43137"/>
                    </a:srgbClr>
                  </a:outerShdw>
                </a:effectLst>
              </a:rPr>
              <a:t>but all your fighting men, </a:t>
            </a:r>
          </a:p>
          <a:p>
            <a:pPr algn="l" eaLnBrk="1" hangingPunct="1">
              <a:spcBef>
                <a:spcPts val="0"/>
              </a:spcBef>
              <a:defRPr/>
            </a:pPr>
            <a:r>
              <a:rPr lang="en-US" b="1" dirty="0">
                <a:solidFill>
                  <a:schemeClr val="accent4">
                    <a:lumMod val="10000"/>
                  </a:schemeClr>
                </a:solidFill>
                <a:effectLst>
                  <a:outerShdw blurRad="38100" dist="38100" dir="2700000" algn="tl">
                    <a:srgbClr val="000000">
                      <a:alpha val="43137"/>
                    </a:srgbClr>
                  </a:outerShdw>
                </a:effectLst>
              </a:rPr>
              <a:t>ready for battle, must cross over </a:t>
            </a:r>
            <a:r>
              <a:rPr lang="en-US" b="1" dirty="0">
                <a:effectLst>
                  <a:outerShdw blurRad="38100" dist="38100" dir="2700000" algn="tl">
                    <a:srgbClr val="000000">
                      <a:alpha val="43137"/>
                    </a:srgbClr>
                  </a:outerShdw>
                </a:effectLst>
              </a:rPr>
              <a:t>ahead</a:t>
            </a:r>
            <a:r>
              <a:rPr lang="en-US" b="1" dirty="0">
                <a:solidFill>
                  <a:schemeClr val="accent4">
                    <a:lumMod val="10000"/>
                  </a:schemeClr>
                </a:solidFill>
                <a:effectLst>
                  <a:outerShdw blurRad="38100" dist="38100" dir="2700000" algn="tl">
                    <a:srgbClr val="000000">
                      <a:alpha val="43137"/>
                    </a:srgbClr>
                  </a:outerShdw>
                </a:effectLst>
              </a:rPr>
              <a:t> of your fellow Israelites. </a:t>
            </a:r>
          </a:p>
        </p:txBody>
      </p:sp>
    </p:spTree>
    <p:extLst>
      <p:ext uri="{BB962C8B-B14F-4D97-AF65-F5344CB8AC3E}">
        <p14:creationId xmlns:p14="http://schemas.microsoft.com/office/powerpoint/2010/main" val="8966255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C3D461F3-FD58-4860-9B22-CE4CC324AE63}"/>
              </a:ext>
            </a:extLst>
          </p:cNvPr>
          <p:cNvSpPr>
            <a:spLocks noGrp="1" noChangeArrowheads="1"/>
          </p:cNvSpPr>
          <p:nvPr>
            <p:ph type="subTitle" sz="quarter" idx="1"/>
          </p:nvPr>
        </p:nvSpPr>
        <p:spPr>
          <a:xfrm>
            <a:off x="228600" y="152400"/>
            <a:ext cx="8610600" cy="2362200"/>
          </a:xfrm>
        </p:spPr>
        <p:txBody>
          <a:bodyPr/>
          <a:lstStyle/>
          <a:p>
            <a:pPr eaLnBrk="1" hangingPunct="1">
              <a:defRPr/>
            </a:pPr>
            <a:r>
              <a:rPr lang="en-US" b="1" dirty="0">
                <a:effectLst>
                  <a:outerShdw blurRad="38100" dist="38100" dir="2700000" algn="tl">
                    <a:srgbClr val="000000">
                      <a:alpha val="43137"/>
                    </a:srgbClr>
                  </a:outerShdw>
                </a:effectLst>
              </a:rPr>
              <a:t>You are to help them until the LORD gives them rest, as he has done for you, and until they too have taken possession of the land the LORD your God is giving them.</a:t>
            </a:r>
          </a:p>
        </p:txBody>
      </p:sp>
      <p:pic>
        <p:nvPicPr>
          <p:cNvPr id="38915" name="Picture 4">
            <a:extLst>
              <a:ext uri="{FF2B5EF4-FFF2-40B4-BE49-F238E27FC236}">
                <a16:creationId xmlns:a16="http://schemas.microsoft.com/office/drawing/2014/main" xmlns="" id="{5BC0A709-7F5B-4A69-B392-BD2A8D1EBF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flipH="1">
            <a:off x="-152400" y="2819400"/>
            <a:ext cx="2209800" cy="400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MCPE02921_0000[1]">
            <a:extLst>
              <a:ext uri="{FF2B5EF4-FFF2-40B4-BE49-F238E27FC236}">
                <a16:creationId xmlns:a16="http://schemas.microsoft.com/office/drawing/2014/main" xmlns="" id="{5FF88465-5174-40C6-804A-EDB17B62D6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80338" y="213360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MCPE02921_0000[1]">
            <a:extLst>
              <a:ext uri="{FF2B5EF4-FFF2-40B4-BE49-F238E27FC236}">
                <a16:creationId xmlns:a16="http://schemas.microsoft.com/office/drawing/2014/main" xmlns="" id="{8C2C3DDA-4035-4526-91C8-C3C9CE6B8E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543800" y="3276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CPE02921_0000[1]">
            <a:extLst>
              <a:ext uri="{FF2B5EF4-FFF2-40B4-BE49-F238E27FC236}">
                <a16:creationId xmlns:a16="http://schemas.microsoft.com/office/drawing/2014/main" xmlns="" id="{BD2AF7D1-B7BF-4EF8-A4EB-B9A87D76C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156575" y="27432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xmlns="" id="{FC681B0A-89DA-4F45-ACB3-C09FA79D8827}"/>
              </a:ext>
            </a:extLst>
          </p:cNvPr>
          <p:cNvPicPr>
            <a:picLocks noChangeAspect="1" noChangeArrowheads="1"/>
          </p:cNvPicPr>
          <p:nvPr/>
        </p:nvPicPr>
        <p:blipFill>
          <a:blip r:embed="rId2">
            <a:alphaModFix amt="71000"/>
            <a:extLst>
              <a:ext uri="{28A0092B-C50C-407E-A947-70E740481C1C}">
                <a14:useLocalDpi xmlns:a14="http://schemas.microsoft.com/office/drawing/2010/main"/>
              </a:ext>
            </a:extLst>
          </a:blip>
          <a:srcRect/>
          <a:stretch/>
        </p:blipFill>
        <p:spPr bwMode="auto">
          <a:xfrm>
            <a:off x="-5181600" y="0"/>
            <a:ext cx="11749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CPE02921_0000[1]">
            <a:extLst>
              <a:ext uri="{FF2B5EF4-FFF2-40B4-BE49-F238E27FC236}">
                <a16:creationId xmlns:a16="http://schemas.microsoft.com/office/drawing/2014/main" xmlns="" id="{55464EC4-CD24-4D8E-808D-DF8F581759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2057400"/>
            <a:ext cx="1379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7" descr="MCj04175240000[1]">
            <a:extLst>
              <a:ext uri="{FF2B5EF4-FFF2-40B4-BE49-F238E27FC236}">
                <a16:creationId xmlns:a16="http://schemas.microsoft.com/office/drawing/2014/main" xmlns="" id="{0261D967-E568-4B38-A49E-BE3F9C2835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54102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MCPE02921_0000[1]">
            <a:extLst>
              <a:ext uri="{FF2B5EF4-FFF2-40B4-BE49-F238E27FC236}">
                <a16:creationId xmlns:a16="http://schemas.microsoft.com/office/drawing/2014/main" xmlns="" id="{FE7445DE-0F12-4A1C-9CF3-E172B33A13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276600"/>
            <a:ext cx="1379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MCPE02921_0000[1]">
            <a:extLst>
              <a:ext uri="{FF2B5EF4-FFF2-40B4-BE49-F238E27FC236}">
                <a16:creationId xmlns:a16="http://schemas.microsoft.com/office/drawing/2014/main" xmlns="" id="{239DC90D-B307-4645-B857-6F297B1DFE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019" y="2743200"/>
            <a:ext cx="1379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4" descr="MCSL00227_0000[1]">
            <a:extLst>
              <a:ext uri="{FF2B5EF4-FFF2-40B4-BE49-F238E27FC236}">
                <a16:creationId xmlns:a16="http://schemas.microsoft.com/office/drawing/2014/main" xmlns="" id="{C1C6236A-6F8B-47EB-BFB6-3CE2BA68FD2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543800" y="1143000"/>
            <a:ext cx="20574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xmlns="" id="{2A870256-AA42-4FB1-BE98-6E3D184F26EA}"/>
              </a:ext>
            </a:extLst>
          </p:cNvPr>
          <p:cNvSpPr>
            <a:spLocks noGrp="1" noChangeArrowheads="1"/>
          </p:cNvSpPr>
          <p:nvPr>
            <p:ph type="subTitle" sz="quarter" idx="1"/>
          </p:nvPr>
        </p:nvSpPr>
        <p:spPr>
          <a:xfrm>
            <a:off x="914400" y="188913"/>
            <a:ext cx="7924800" cy="6248400"/>
          </a:xfrm>
        </p:spPr>
        <p:txBody>
          <a:bodyPr/>
          <a:lstStyle/>
          <a:p>
            <a:pPr algn="l" eaLnBrk="1" hangingPunct="1">
              <a:defRPr/>
            </a:pPr>
            <a:r>
              <a:rPr lang="en-US" b="1" dirty="0">
                <a:effectLst>
                  <a:outerShdw blurRad="38100" dist="38100" dir="2700000" algn="tl">
                    <a:srgbClr val="000000">
                      <a:alpha val="43137"/>
                    </a:srgbClr>
                  </a:outerShdw>
                </a:effectLst>
              </a:rPr>
              <a:t>After that, you may go back and </a:t>
            </a:r>
          </a:p>
          <a:p>
            <a:pPr algn="l" eaLnBrk="1" hangingPunct="1">
              <a:defRPr/>
            </a:pPr>
            <a:r>
              <a:rPr lang="en-US" b="1" dirty="0">
                <a:effectLst>
                  <a:outerShdw blurRad="38100" dist="38100" dir="2700000" algn="tl">
                    <a:srgbClr val="000000">
                      <a:alpha val="43137"/>
                    </a:srgbClr>
                  </a:outerShdw>
                </a:effectLst>
              </a:rPr>
              <a:t>occupy your own land, </a:t>
            </a:r>
          </a:p>
          <a:p>
            <a:pPr algn="l" eaLnBrk="1" hangingPunct="1">
              <a:defRPr/>
            </a:pPr>
            <a:endParaRPr lang="en-US" b="1" dirty="0">
              <a:effectLst>
                <a:outerShdw blurRad="38100" dist="38100" dir="2700000" algn="tl">
                  <a:srgbClr val="000000">
                    <a:alpha val="43137"/>
                  </a:srgbClr>
                </a:outerShdw>
              </a:effectLst>
            </a:endParaRPr>
          </a:p>
          <a:p>
            <a:pPr algn="l" eaLnBrk="1" hangingPunct="1">
              <a:defRPr/>
            </a:pPr>
            <a:endParaRPr lang="en-US" b="1" dirty="0">
              <a:effectLst>
                <a:outerShdw blurRad="38100" dist="38100" dir="2700000" algn="tl">
                  <a:srgbClr val="000000">
                    <a:alpha val="43137"/>
                  </a:srgbClr>
                </a:outerShdw>
              </a:effectLst>
            </a:endParaRPr>
          </a:p>
          <a:p>
            <a:pPr algn="l" eaLnBrk="1" hangingPunct="1">
              <a:defRPr/>
            </a:pPr>
            <a:endParaRPr lang="en-US" b="1" dirty="0">
              <a:effectLst>
                <a:outerShdw blurRad="38100" dist="38100" dir="2700000" algn="tl">
                  <a:srgbClr val="000000">
                    <a:alpha val="43137"/>
                  </a:srgbClr>
                </a:outerShdw>
              </a:effectLst>
            </a:endParaRPr>
          </a:p>
          <a:p>
            <a:pPr algn="l" eaLnBrk="1" hangingPunct="1">
              <a:defRPr/>
            </a:pPr>
            <a:endParaRPr lang="en-US" b="1" dirty="0">
              <a:effectLst>
                <a:outerShdw blurRad="38100" dist="38100" dir="2700000" algn="tl">
                  <a:srgbClr val="000000">
                    <a:alpha val="43137"/>
                  </a:srgbClr>
                </a:outerShdw>
              </a:effectLst>
            </a:endParaRPr>
          </a:p>
          <a:p>
            <a:pPr algn="l" eaLnBrk="1" hangingPunct="1">
              <a:defRPr/>
            </a:pPr>
            <a:endParaRPr lang="en-US" b="1" dirty="0">
              <a:effectLst>
                <a:outerShdw blurRad="38100" dist="38100" dir="2700000" algn="tl">
                  <a:srgbClr val="000000">
                    <a:alpha val="43137"/>
                  </a:srgbClr>
                </a:outerShdw>
              </a:effectLst>
            </a:endParaRPr>
          </a:p>
        </p:txBody>
      </p:sp>
      <p:pic>
        <p:nvPicPr>
          <p:cNvPr id="39944" name="Picture 6" descr="MCj04334500000[1]">
            <a:extLst>
              <a:ext uri="{FF2B5EF4-FFF2-40B4-BE49-F238E27FC236}">
                <a16:creationId xmlns:a16="http://schemas.microsoft.com/office/drawing/2014/main" xmlns="" id="{6E395439-98C5-4CE4-85AF-609A5A1CA10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0" y="3895927"/>
            <a:ext cx="18415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descr="MCj04334480000[1]">
            <a:extLst>
              <a:ext uri="{FF2B5EF4-FFF2-40B4-BE49-F238E27FC236}">
                <a16:creationId xmlns:a16="http://schemas.microsoft.com/office/drawing/2014/main" xmlns="" id="{E939AC07-C1DF-46F8-A074-B6ABF3B5E18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69187" y="4723606"/>
            <a:ext cx="18272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9D96AA00-EDB5-46F1-AA21-C7DE2316A6BF}"/>
              </a:ext>
            </a:extLst>
          </p:cNvPr>
          <p:cNvSpPr>
            <a:spLocks noGrp="1" noChangeArrowheads="1"/>
          </p:cNvSpPr>
          <p:nvPr>
            <p:ph type="title"/>
          </p:nvPr>
        </p:nvSpPr>
        <p:spPr>
          <a:xfrm>
            <a:off x="533400" y="228600"/>
            <a:ext cx="8305800" cy="2849563"/>
          </a:xfrm>
        </p:spPr>
        <p:txBody>
          <a:bodyPr/>
          <a:lstStyle/>
          <a:p>
            <a:pPr eaLnBrk="1" hangingPunct="1">
              <a:defRPr/>
            </a:pPr>
            <a:r>
              <a:rPr lang="en-US" altLang="en-US" sz="4000" dirty="0"/>
              <a:t>What does it mean to forsake?</a:t>
            </a:r>
            <a:br>
              <a:rPr lang="en-US" altLang="en-US" sz="4000" dirty="0"/>
            </a:br>
            <a:r>
              <a:rPr lang="en-US" altLang="en-US" sz="4000" dirty="0"/>
              <a:t/>
            </a:r>
            <a:br>
              <a:rPr lang="en-US" altLang="en-US" sz="4000" dirty="0"/>
            </a:br>
            <a:r>
              <a:rPr lang="en-US" altLang="en-US" sz="4000" dirty="0"/>
              <a:t>To reject or turn away from</a:t>
            </a:r>
            <a:br>
              <a:rPr lang="en-US" altLang="en-US" sz="4000" dirty="0"/>
            </a:br>
            <a:r>
              <a:rPr lang="en-US" altLang="en-US" sz="4000" dirty="0"/>
              <a:t/>
            </a:r>
            <a:br>
              <a:rPr lang="en-US" altLang="en-US" sz="4000" dirty="0"/>
            </a:br>
            <a:endParaRPr lang="en-US" altLang="en-US" sz="4000" dirty="0"/>
          </a:p>
        </p:txBody>
      </p:sp>
      <p:sp>
        <p:nvSpPr>
          <p:cNvPr id="13315" name="AutoShape 4">
            <a:extLst>
              <a:ext uri="{FF2B5EF4-FFF2-40B4-BE49-F238E27FC236}">
                <a16:creationId xmlns:a16="http://schemas.microsoft.com/office/drawing/2014/main" xmlns="" id="{C80B86B2-DD52-4E9D-9833-C3B34DA29C42}"/>
              </a:ext>
            </a:extLst>
          </p:cNvPr>
          <p:cNvSpPr>
            <a:spLocks noChangeArrowheads="1"/>
          </p:cNvSpPr>
          <p:nvPr/>
        </p:nvSpPr>
        <p:spPr bwMode="auto">
          <a:xfrm>
            <a:off x="1066800" y="1219200"/>
            <a:ext cx="7391400" cy="1295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50190" name="WordArt 14">
            <a:extLst>
              <a:ext uri="{FF2B5EF4-FFF2-40B4-BE49-F238E27FC236}">
                <a16:creationId xmlns:a16="http://schemas.microsoft.com/office/drawing/2014/main" xmlns="" id="{80323322-DE74-49FD-A05A-3B600DA3FC39}"/>
              </a:ext>
            </a:extLst>
          </p:cNvPr>
          <p:cNvSpPr>
            <a:spLocks noChangeArrowheads="1" noChangeShapeType="1" noTextEdit="1"/>
          </p:cNvSpPr>
          <p:nvPr/>
        </p:nvSpPr>
        <p:spPr bwMode="auto">
          <a:xfrm>
            <a:off x="1447800" y="1219200"/>
            <a:ext cx="6400800" cy="19050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a:t>
            </a:r>
          </a:p>
        </p:txBody>
      </p:sp>
      <p:sp>
        <p:nvSpPr>
          <p:cNvPr id="13317" name="Rectangle 16">
            <a:extLst>
              <a:ext uri="{FF2B5EF4-FFF2-40B4-BE49-F238E27FC236}">
                <a16:creationId xmlns:a16="http://schemas.microsoft.com/office/drawing/2014/main" xmlns="" id="{3C4AD9BB-58B8-4A23-AE27-507B0E6DD9D1}"/>
              </a:ext>
            </a:extLst>
          </p:cNvPr>
          <p:cNvSpPr>
            <a:spLocks noChangeArrowheads="1"/>
          </p:cNvSpPr>
          <p:nvPr/>
        </p:nvSpPr>
        <p:spPr bwMode="auto">
          <a:xfrm>
            <a:off x="533400" y="3429000"/>
            <a:ext cx="8305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spcBef>
                <a:spcPct val="0"/>
              </a:spcBef>
              <a:buClrTx/>
              <a:buSzTx/>
              <a:buFontTx/>
              <a:buNone/>
            </a:pPr>
            <a:r>
              <a:rPr lang="en-US" altLang="en-US" sz="4000">
                <a:solidFill>
                  <a:schemeClr val="tx2"/>
                </a:solidFill>
                <a:latin typeface="Arial" panose="020B0604020202020204" pitchFamily="34" charset="0"/>
              </a:rPr>
              <a:t>If your friend had to stay in the gym and you left her to play in the sanctuary, would that be forsaking?</a:t>
            </a:r>
            <a:br>
              <a:rPr lang="en-US" altLang="en-US" sz="4000">
                <a:solidFill>
                  <a:schemeClr val="tx2"/>
                </a:solidFill>
                <a:latin typeface="Arial" panose="020B0604020202020204" pitchFamily="34" charset="0"/>
              </a:rPr>
            </a:br>
            <a:endParaRPr lang="en-US" altLang="en-US" sz="4000">
              <a:solidFill>
                <a:schemeClr val="tx2"/>
              </a:solidFill>
              <a:latin typeface="Arial" panose="020B0604020202020204" pitchFamily="34" charset="0"/>
            </a:endParaRPr>
          </a:p>
        </p:txBody>
      </p:sp>
      <p:sp>
        <p:nvSpPr>
          <p:cNvPr id="50193" name="WordArt 17">
            <a:extLst>
              <a:ext uri="{FF2B5EF4-FFF2-40B4-BE49-F238E27FC236}">
                <a16:creationId xmlns:a16="http://schemas.microsoft.com/office/drawing/2014/main" xmlns="" id="{BF1D4865-C5EF-4505-A5BF-3D5CB6C3E1A2}"/>
              </a:ext>
            </a:extLst>
          </p:cNvPr>
          <p:cNvSpPr>
            <a:spLocks noChangeArrowheads="1" noChangeShapeType="1" noTextEdit="1"/>
          </p:cNvSpPr>
          <p:nvPr/>
        </p:nvSpPr>
        <p:spPr bwMode="auto">
          <a:xfrm>
            <a:off x="685800" y="3352800"/>
            <a:ext cx="8229600" cy="2286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a:t>
            </a:r>
          </a:p>
        </p:txBody>
      </p:sp>
    </p:spTree>
  </p:cSld>
  <p:clrMapOvr>
    <a:overrideClrMapping bg1="dk2" tx1="lt1" bg2="dk1" tx2="lt2" accent1="accent1" accent2="accent2" accent3="accent3" accent4="accent4" accent5="accent5" accent6="accent6" hlink="hlink" folHlink="folHlink"/>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xmlns="" id="{FC681B0A-89DA-4F45-ACB3-C09FA79D8827}"/>
              </a:ext>
            </a:extLst>
          </p:cNvPr>
          <p:cNvPicPr>
            <a:picLocks noChangeAspect="1" noChangeArrowheads="1"/>
          </p:cNvPicPr>
          <p:nvPr/>
        </p:nvPicPr>
        <p:blipFill>
          <a:blip r:embed="rId2">
            <a:alphaModFix amt="71000"/>
            <a:extLst>
              <a:ext uri="{28A0092B-C50C-407E-A947-70E740481C1C}">
                <a14:useLocalDpi xmlns:a14="http://schemas.microsoft.com/office/drawing/2010/main"/>
              </a:ext>
            </a:extLst>
          </a:blip>
          <a:srcRect/>
          <a:stretch/>
        </p:blipFill>
        <p:spPr bwMode="auto">
          <a:xfrm>
            <a:off x="-5181600" y="0"/>
            <a:ext cx="11749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CPE02921_0000[1]">
            <a:extLst>
              <a:ext uri="{FF2B5EF4-FFF2-40B4-BE49-F238E27FC236}">
                <a16:creationId xmlns:a16="http://schemas.microsoft.com/office/drawing/2014/main" xmlns="" id="{55464EC4-CD24-4D8E-808D-DF8F581759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4571" y="879079"/>
            <a:ext cx="1379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7" descr="MCj04175240000[1]">
            <a:extLst>
              <a:ext uri="{FF2B5EF4-FFF2-40B4-BE49-F238E27FC236}">
                <a16:creationId xmlns:a16="http://schemas.microsoft.com/office/drawing/2014/main" xmlns="" id="{0261D967-E568-4B38-A49E-BE3F9C2835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54102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MCPE02921_0000[1]">
            <a:extLst>
              <a:ext uri="{FF2B5EF4-FFF2-40B4-BE49-F238E27FC236}">
                <a16:creationId xmlns:a16="http://schemas.microsoft.com/office/drawing/2014/main" xmlns="" id="{FE7445DE-0F12-4A1C-9CF3-E172B33A13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7673" y="1512094"/>
            <a:ext cx="1379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MCPE02921_0000[1]">
            <a:extLst>
              <a:ext uri="{FF2B5EF4-FFF2-40B4-BE49-F238E27FC236}">
                <a16:creationId xmlns:a16="http://schemas.microsoft.com/office/drawing/2014/main" xmlns="" id="{239DC90D-B307-4645-B857-6F297B1DFE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9877" y="1993504"/>
            <a:ext cx="1379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4" descr="MCSL00227_0000[1]">
            <a:extLst>
              <a:ext uri="{FF2B5EF4-FFF2-40B4-BE49-F238E27FC236}">
                <a16:creationId xmlns:a16="http://schemas.microsoft.com/office/drawing/2014/main" xmlns="" id="{C1C6236A-6F8B-47EB-BFB6-3CE2BA68FD2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543800" y="1143000"/>
            <a:ext cx="20574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xmlns="" id="{2A870256-AA42-4FB1-BE98-6E3D184F26EA}"/>
              </a:ext>
            </a:extLst>
          </p:cNvPr>
          <p:cNvSpPr>
            <a:spLocks noGrp="1" noChangeArrowheads="1"/>
          </p:cNvSpPr>
          <p:nvPr>
            <p:ph type="subTitle" sz="quarter" idx="1"/>
          </p:nvPr>
        </p:nvSpPr>
        <p:spPr>
          <a:xfrm>
            <a:off x="914400" y="188913"/>
            <a:ext cx="7924800" cy="6248400"/>
          </a:xfrm>
        </p:spPr>
        <p:txBody>
          <a:bodyPr/>
          <a:lstStyle/>
          <a:p>
            <a:pPr algn="l" eaLnBrk="1" hangingPunct="1">
              <a:defRPr/>
            </a:pPr>
            <a:r>
              <a:rPr lang="en-US" b="1" dirty="0">
                <a:effectLst>
                  <a:outerShdw blurRad="38100" dist="38100" dir="2700000" algn="tl">
                    <a:srgbClr val="000000">
                      <a:alpha val="43137"/>
                    </a:srgbClr>
                  </a:outerShdw>
                </a:effectLst>
              </a:rPr>
              <a:t>which Moses the servant </a:t>
            </a:r>
          </a:p>
          <a:p>
            <a:pPr algn="l" eaLnBrk="1" hangingPunct="1">
              <a:defRPr/>
            </a:pPr>
            <a:r>
              <a:rPr lang="en-US" b="1" dirty="0">
                <a:effectLst>
                  <a:outerShdw blurRad="38100" dist="38100" dir="2700000" algn="tl">
                    <a:srgbClr val="000000">
                      <a:alpha val="43137"/>
                    </a:srgbClr>
                  </a:outerShdw>
                </a:effectLst>
              </a:rPr>
              <a:t>of the LORD gave you east </a:t>
            </a:r>
          </a:p>
          <a:p>
            <a:pPr algn="l" eaLnBrk="1" hangingPunct="1">
              <a:defRPr/>
            </a:pPr>
            <a:r>
              <a:rPr lang="en-US" b="1" dirty="0">
                <a:effectLst>
                  <a:outerShdw blurRad="38100" dist="38100" dir="2700000" algn="tl">
                    <a:srgbClr val="000000">
                      <a:alpha val="43137"/>
                    </a:srgbClr>
                  </a:outerShdw>
                </a:effectLst>
              </a:rPr>
              <a:t>of the Jordan toward the </a:t>
            </a:r>
          </a:p>
          <a:p>
            <a:pPr algn="l" eaLnBrk="1" hangingPunct="1">
              <a:defRPr/>
            </a:pPr>
            <a:r>
              <a:rPr lang="en-US" b="1" dirty="0">
                <a:effectLst>
                  <a:outerShdw blurRad="38100" dist="38100" dir="2700000" algn="tl">
                    <a:srgbClr val="000000">
                      <a:alpha val="43137"/>
                    </a:srgbClr>
                  </a:outerShdw>
                </a:effectLst>
              </a:rPr>
              <a:t>sunrise.</a:t>
            </a:r>
          </a:p>
        </p:txBody>
      </p:sp>
      <p:pic>
        <p:nvPicPr>
          <p:cNvPr id="39944" name="Picture 6" descr="MCj04334500000[1]">
            <a:extLst>
              <a:ext uri="{FF2B5EF4-FFF2-40B4-BE49-F238E27FC236}">
                <a16:creationId xmlns:a16="http://schemas.microsoft.com/office/drawing/2014/main" xmlns="" id="{6E395439-98C5-4CE4-85AF-609A5A1CA10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0" y="3895927"/>
            <a:ext cx="18415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descr="MCj04334480000[1]">
            <a:extLst>
              <a:ext uri="{FF2B5EF4-FFF2-40B4-BE49-F238E27FC236}">
                <a16:creationId xmlns:a16="http://schemas.microsoft.com/office/drawing/2014/main" xmlns="" id="{E939AC07-C1DF-46F8-A074-B6ABF3B5E18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69187" y="4723606"/>
            <a:ext cx="18272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67766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xmlns="" id="{CBE9FB56-0F30-4224-8B82-76A0AF1E60D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465138" y="781050"/>
            <a:ext cx="71628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MCPE02921_0000[1]">
            <a:extLst>
              <a:ext uri="{FF2B5EF4-FFF2-40B4-BE49-F238E27FC236}">
                <a16:creationId xmlns:a16="http://schemas.microsoft.com/office/drawing/2014/main" xmlns="" id="{BF0960F1-BD11-4A63-AD1B-A12A267123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80338" y="198120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MCPE02921_0000[1]">
            <a:extLst>
              <a:ext uri="{FF2B5EF4-FFF2-40B4-BE49-F238E27FC236}">
                <a16:creationId xmlns:a16="http://schemas.microsoft.com/office/drawing/2014/main" xmlns="" id="{69219278-EBBD-4A72-84D2-C354B1D601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05600" y="2302213"/>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MCj04334500000[1]">
            <a:extLst>
              <a:ext uri="{FF2B5EF4-FFF2-40B4-BE49-F238E27FC236}">
                <a16:creationId xmlns:a16="http://schemas.microsoft.com/office/drawing/2014/main" xmlns="" id="{CF895A1C-0C95-45B9-9CBC-C589B96615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3429000"/>
            <a:ext cx="13081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MCj04175240000[1]">
            <a:extLst>
              <a:ext uri="{FF2B5EF4-FFF2-40B4-BE49-F238E27FC236}">
                <a16:creationId xmlns:a16="http://schemas.microsoft.com/office/drawing/2014/main" xmlns="" id="{81003B05-F29A-4B95-9DF7-234F9519C12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54102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MCj04334480000[1]">
            <a:extLst>
              <a:ext uri="{FF2B5EF4-FFF2-40B4-BE49-F238E27FC236}">
                <a16:creationId xmlns:a16="http://schemas.microsoft.com/office/drawing/2014/main" xmlns="" id="{43C40AD3-289E-4D02-BADB-701F5BFD473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6788" y="4724400"/>
            <a:ext cx="18272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1">
            <a:extLst>
              <a:ext uri="{FF2B5EF4-FFF2-40B4-BE49-F238E27FC236}">
                <a16:creationId xmlns:a16="http://schemas.microsoft.com/office/drawing/2014/main" xmlns="" id="{77509782-7EAC-4A9F-B1DC-E6C9A8F84C5A}"/>
              </a:ext>
            </a:extLst>
          </p:cNvPr>
          <p:cNvSpPr txBox="1">
            <a:spLocks noChangeArrowheads="1"/>
          </p:cNvSpPr>
          <p:nvPr/>
        </p:nvSpPr>
        <p:spPr bwMode="auto">
          <a:xfrm>
            <a:off x="304800" y="0"/>
            <a:ext cx="8786813" cy="584775"/>
          </a:xfrm>
          <a:prstGeom prst="rect">
            <a:avLst/>
          </a:prstGeom>
          <a:noFill/>
          <a:ln w="9525" algn="ctr">
            <a:noFill/>
            <a:miter lim="800000"/>
            <a:headEnd/>
            <a:tailEnd/>
          </a:ln>
        </p:spPr>
        <p:txBody>
          <a:bodyPr wrap="square">
            <a:spAutoFit/>
          </a:bodyPr>
          <a:lstStyle/>
          <a:p>
            <a:pPr algn="ctr" eaLnBrk="1" hangingPunct="1">
              <a:spcBef>
                <a:spcPct val="20000"/>
              </a:spcBef>
              <a:defRPr/>
            </a:pPr>
            <a:r>
              <a:rPr lang="en-US" b="1" dirty="0">
                <a:effectLst>
                  <a:outerShdw blurRad="38100" dist="38100" dir="2700000" algn="tl">
                    <a:srgbClr val="000000">
                      <a:alpha val="43137"/>
                    </a:srgbClr>
                  </a:outerShdw>
                </a:effectLst>
                <a:latin typeface="Arial" charset="0"/>
              </a:rPr>
              <a:t>Then they answered Joshua,</a:t>
            </a:r>
          </a:p>
        </p:txBody>
      </p:sp>
      <p:sp>
        <p:nvSpPr>
          <p:cNvPr id="3" name="Speech Bubble: Rectangle with Corners Rounded 2">
            <a:extLst>
              <a:ext uri="{FF2B5EF4-FFF2-40B4-BE49-F238E27FC236}">
                <a16:creationId xmlns:a16="http://schemas.microsoft.com/office/drawing/2014/main" xmlns="" id="{684369C1-5035-4A8C-A38E-1BB9B8D237F6}"/>
              </a:ext>
            </a:extLst>
          </p:cNvPr>
          <p:cNvSpPr/>
          <p:nvPr/>
        </p:nvSpPr>
        <p:spPr bwMode="auto">
          <a:xfrm>
            <a:off x="2667000" y="974387"/>
            <a:ext cx="3942945" cy="2775626"/>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ndParaRPr>
          </a:p>
        </p:txBody>
      </p:sp>
      <p:sp>
        <p:nvSpPr>
          <p:cNvPr id="13" name="Rectangle 3">
            <a:extLst>
              <a:ext uri="{FF2B5EF4-FFF2-40B4-BE49-F238E27FC236}">
                <a16:creationId xmlns:a16="http://schemas.microsoft.com/office/drawing/2014/main" xmlns="" id="{07D5AD0D-F8AE-4D6D-BD24-21B0B0E3F250}"/>
              </a:ext>
            </a:extLst>
          </p:cNvPr>
          <p:cNvSpPr txBox="1">
            <a:spLocks noChangeArrowheads="1"/>
          </p:cNvSpPr>
          <p:nvPr/>
        </p:nvSpPr>
        <p:spPr bwMode="auto">
          <a:xfrm>
            <a:off x="2466772" y="1270575"/>
            <a:ext cx="4343400" cy="1787284"/>
          </a:xfrm>
          <a:prstGeom prst="rect">
            <a:avLst/>
          </a:prstGeom>
          <a:solidFill>
            <a:srgbClr val="5B8B88"/>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80000"/>
              <a:buFont typeface="Arial" charset="0"/>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b="1" kern="0" dirty="0">
                <a:effectLst>
                  <a:outerShdw blurRad="38100" dist="38100" dir="2700000" algn="tl">
                    <a:srgbClr val="000000">
                      <a:alpha val="43137"/>
                    </a:srgbClr>
                  </a:outerShdw>
                </a:effectLst>
              </a:rPr>
              <a:t>Just as we fully obeyed Moses, so we will obey you. </a:t>
            </a:r>
          </a:p>
        </p:txBody>
      </p:sp>
      <p:pic>
        <p:nvPicPr>
          <p:cNvPr id="15" name="Picture 4">
            <a:extLst>
              <a:ext uri="{FF2B5EF4-FFF2-40B4-BE49-F238E27FC236}">
                <a16:creationId xmlns:a16="http://schemas.microsoft.com/office/drawing/2014/main" xmlns="" id="{79D01F21-48BB-4871-8C68-62D34C739DD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flipH="1">
            <a:off x="-152400" y="2819400"/>
            <a:ext cx="2209800" cy="400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a:extLst>
              <a:ext uri="{FF2B5EF4-FFF2-40B4-BE49-F238E27FC236}">
                <a16:creationId xmlns:a16="http://schemas.microsoft.com/office/drawing/2014/main" xmlns="" id="{38385C57-2A88-4145-9325-2255B8B8CDCA}"/>
              </a:ext>
            </a:extLst>
          </p:cNvPr>
          <p:cNvSpPr>
            <a:spLocks noGrp="1"/>
          </p:cNvSpPr>
          <p:nvPr>
            <p:ph type="subTitle" sz="quarter" idx="1"/>
          </p:nvPr>
        </p:nvSpPr>
        <p:spPr/>
        <p:txBody>
          <a:bodyPr/>
          <a:lstStyle/>
          <a:p>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xmlns="" id="{CBE9FB56-0F30-4224-8B82-76A0AF1E60D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465138" y="781050"/>
            <a:ext cx="71628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MCPE02921_0000[1]">
            <a:extLst>
              <a:ext uri="{FF2B5EF4-FFF2-40B4-BE49-F238E27FC236}">
                <a16:creationId xmlns:a16="http://schemas.microsoft.com/office/drawing/2014/main" xmlns="" id="{BF0960F1-BD11-4A63-AD1B-A12A267123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80338" y="198120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MCPE02921_0000[1]">
            <a:extLst>
              <a:ext uri="{FF2B5EF4-FFF2-40B4-BE49-F238E27FC236}">
                <a16:creationId xmlns:a16="http://schemas.microsoft.com/office/drawing/2014/main" xmlns="" id="{69219278-EBBD-4A72-84D2-C354B1D601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05600" y="2302213"/>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MCj04334500000[1]">
            <a:extLst>
              <a:ext uri="{FF2B5EF4-FFF2-40B4-BE49-F238E27FC236}">
                <a16:creationId xmlns:a16="http://schemas.microsoft.com/office/drawing/2014/main" xmlns="" id="{CF895A1C-0C95-45B9-9CBC-C589B96615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3429000"/>
            <a:ext cx="13081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MCj04175240000[1]">
            <a:extLst>
              <a:ext uri="{FF2B5EF4-FFF2-40B4-BE49-F238E27FC236}">
                <a16:creationId xmlns:a16="http://schemas.microsoft.com/office/drawing/2014/main" xmlns="" id="{81003B05-F29A-4B95-9DF7-234F9519C12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54102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MCj04334480000[1]">
            <a:extLst>
              <a:ext uri="{FF2B5EF4-FFF2-40B4-BE49-F238E27FC236}">
                <a16:creationId xmlns:a16="http://schemas.microsoft.com/office/drawing/2014/main" xmlns="" id="{43C40AD3-289E-4D02-BADB-701F5BFD473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6788" y="4724400"/>
            <a:ext cx="18272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Rectangle 3">
            <a:extLst>
              <a:ext uri="{FF2B5EF4-FFF2-40B4-BE49-F238E27FC236}">
                <a16:creationId xmlns:a16="http://schemas.microsoft.com/office/drawing/2014/main" xmlns="" id="{E860E589-9E95-444E-ABC9-96268E11EB28}"/>
              </a:ext>
            </a:extLst>
          </p:cNvPr>
          <p:cNvSpPr>
            <a:spLocks noGrp="1" noChangeArrowheads="1"/>
          </p:cNvSpPr>
          <p:nvPr>
            <p:ph type="subTitle" sz="quarter" idx="1"/>
          </p:nvPr>
        </p:nvSpPr>
        <p:spPr>
          <a:xfrm>
            <a:off x="2486756" y="1250079"/>
            <a:ext cx="4343400" cy="2277435"/>
          </a:xfrm>
          <a:solidFill>
            <a:srgbClr val="5B8B88"/>
          </a:solidFill>
          <a:ln>
            <a:noFill/>
          </a:ln>
        </p:spPr>
        <p:txBody>
          <a:bodyPr/>
          <a:lstStyle/>
          <a:p>
            <a:pPr eaLnBrk="1" hangingPunct="1">
              <a:defRPr/>
            </a:pPr>
            <a:r>
              <a:rPr lang="en-US" b="1" dirty="0">
                <a:effectLst>
                  <a:outerShdw blurRad="38100" dist="38100" dir="2700000" algn="tl">
                    <a:srgbClr val="000000">
                      <a:alpha val="43137"/>
                    </a:srgbClr>
                  </a:outerShdw>
                </a:effectLst>
              </a:rPr>
              <a:t>Whatever you have commanded us we will do</a:t>
            </a:r>
          </a:p>
        </p:txBody>
      </p:sp>
      <p:sp>
        <p:nvSpPr>
          <p:cNvPr id="2" name="Text Box 11">
            <a:extLst>
              <a:ext uri="{FF2B5EF4-FFF2-40B4-BE49-F238E27FC236}">
                <a16:creationId xmlns:a16="http://schemas.microsoft.com/office/drawing/2014/main" xmlns="" id="{77509782-7EAC-4A9F-B1DC-E6C9A8F84C5A}"/>
              </a:ext>
            </a:extLst>
          </p:cNvPr>
          <p:cNvSpPr txBox="1">
            <a:spLocks noChangeArrowheads="1"/>
          </p:cNvSpPr>
          <p:nvPr/>
        </p:nvSpPr>
        <p:spPr bwMode="auto">
          <a:xfrm>
            <a:off x="304800" y="0"/>
            <a:ext cx="8786813" cy="584775"/>
          </a:xfrm>
          <a:prstGeom prst="rect">
            <a:avLst/>
          </a:prstGeom>
          <a:noFill/>
          <a:ln w="9525" algn="ctr">
            <a:noFill/>
            <a:miter lim="800000"/>
            <a:headEnd/>
            <a:tailEnd/>
          </a:ln>
        </p:spPr>
        <p:txBody>
          <a:bodyPr wrap="square">
            <a:spAutoFit/>
          </a:bodyPr>
          <a:lstStyle/>
          <a:p>
            <a:pPr algn="ctr" eaLnBrk="1" hangingPunct="1">
              <a:spcBef>
                <a:spcPct val="20000"/>
              </a:spcBef>
              <a:defRPr/>
            </a:pPr>
            <a:r>
              <a:rPr lang="en-US" b="1" dirty="0">
                <a:effectLst>
                  <a:outerShdw blurRad="38100" dist="38100" dir="2700000" algn="tl">
                    <a:srgbClr val="000000">
                      <a:alpha val="43137"/>
                    </a:srgbClr>
                  </a:outerShdw>
                </a:effectLst>
                <a:latin typeface="Arial" charset="0"/>
              </a:rPr>
              <a:t>Then they answered Joshua,</a:t>
            </a:r>
          </a:p>
        </p:txBody>
      </p:sp>
      <p:sp>
        <p:nvSpPr>
          <p:cNvPr id="3" name="Speech Bubble: Rectangle with Corners Rounded 2">
            <a:extLst>
              <a:ext uri="{FF2B5EF4-FFF2-40B4-BE49-F238E27FC236}">
                <a16:creationId xmlns:a16="http://schemas.microsoft.com/office/drawing/2014/main" xmlns="" id="{684369C1-5035-4A8C-A38E-1BB9B8D237F6}"/>
              </a:ext>
            </a:extLst>
          </p:cNvPr>
          <p:cNvSpPr/>
          <p:nvPr/>
        </p:nvSpPr>
        <p:spPr bwMode="auto">
          <a:xfrm>
            <a:off x="2667000" y="974387"/>
            <a:ext cx="3942945" cy="2775626"/>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ndParaRPr>
          </a:p>
        </p:txBody>
      </p:sp>
      <p:pic>
        <p:nvPicPr>
          <p:cNvPr id="15" name="Picture 4">
            <a:extLst>
              <a:ext uri="{FF2B5EF4-FFF2-40B4-BE49-F238E27FC236}">
                <a16:creationId xmlns:a16="http://schemas.microsoft.com/office/drawing/2014/main" xmlns="" id="{79D01F21-48BB-4871-8C68-62D34C739DD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flipH="1">
            <a:off x="-152400" y="2819400"/>
            <a:ext cx="2209800" cy="400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77382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xmlns="" id="{CBE9FB56-0F30-4224-8B82-76A0AF1E60D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477131" y="781050"/>
            <a:ext cx="71628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MCPE02921_0000[1]">
            <a:extLst>
              <a:ext uri="{FF2B5EF4-FFF2-40B4-BE49-F238E27FC236}">
                <a16:creationId xmlns:a16="http://schemas.microsoft.com/office/drawing/2014/main" xmlns="" id="{BF0960F1-BD11-4A63-AD1B-A12A267123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80338" y="198120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MCPE02921_0000[1]">
            <a:extLst>
              <a:ext uri="{FF2B5EF4-FFF2-40B4-BE49-F238E27FC236}">
                <a16:creationId xmlns:a16="http://schemas.microsoft.com/office/drawing/2014/main" xmlns="" id="{69219278-EBBD-4A72-84D2-C354B1D601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05600" y="2302213"/>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MCj04334500000[1]">
            <a:extLst>
              <a:ext uri="{FF2B5EF4-FFF2-40B4-BE49-F238E27FC236}">
                <a16:creationId xmlns:a16="http://schemas.microsoft.com/office/drawing/2014/main" xmlns="" id="{CF895A1C-0C95-45B9-9CBC-C589B96615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3429000"/>
            <a:ext cx="13081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MCj04175240000[1]">
            <a:extLst>
              <a:ext uri="{FF2B5EF4-FFF2-40B4-BE49-F238E27FC236}">
                <a16:creationId xmlns:a16="http://schemas.microsoft.com/office/drawing/2014/main" xmlns="" id="{81003B05-F29A-4B95-9DF7-234F9519C12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54102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MCj04334480000[1]">
            <a:extLst>
              <a:ext uri="{FF2B5EF4-FFF2-40B4-BE49-F238E27FC236}">
                <a16:creationId xmlns:a16="http://schemas.microsoft.com/office/drawing/2014/main" xmlns="" id="{43C40AD3-289E-4D02-BADB-701F5BFD473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6788" y="4724400"/>
            <a:ext cx="18272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1">
            <a:extLst>
              <a:ext uri="{FF2B5EF4-FFF2-40B4-BE49-F238E27FC236}">
                <a16:creationId xmlns:a16="http://schemas.microsoft.com/office/drawing/2014/main" xmlns="" id="{77509782-7EAC-4A9F-B1DC-E6C9A8F84C5A}"/>
              </a:ext>
            </a:extLst>
          </p:cNvPr>
          <p:cNvSpPr txBox="1">
            <a:spLocks noChangeArrowheads="1"/>
          </p:cNvSpPr>
          <p:nvPr/>
        </p:nvSpPr>
        <p:spPr bwMode="auto">
          <a:xfrm>
            <a:off x="304800" y="0"/>
            <a:ext cx="8786813" cy="584775"/>
          </a:xfrm>
          <a:prstGeom prst="rect">
            <a:avLst/>
          </a:prstGeom>
          <a:noFill/>
          <a:ln w="9525" algn="ctr">
            <a:noFill/>
            <a:miter lim="800000"/>
            <a:headEnd/>
            <a:tailEnd/>
          </a:ln>
        </p:spPr>
        <p:txBody>
          <a:bodyPr wrap="square">
            <a:spAutoFit/>
          </a:bodyPr>
          <a:lstStyle/>
          <a:p>
            <a:pPr algn="ctr" eaLnBrk="1" hangingPunct="1">
              <a:spcBef>
                <a:spcPct val="20000"/>
              </a:spcBef>
              <a:defRPr/>
            </a:pPr>
            <a:r>
              <a:rPr lang="en-US" b="1" dirty="0">
                <a:effectLst>
                  <a:outerShdw blurRad="38100" dist="38100" dir="2700000" algn="tl">
                    <a:srgbClr val="000000">
                      <a:alpha val="43137"/>
                    </a:srgbClr>
                  </a:outerShdw>
                </a:effectLst>
                <a:latin typeface="Arial" charset="0"/>
              </a:rPr>
              <a:t>Then they answered Joshua,</a:t>
            </a:r>
          </a:p>
        </p:txBody>
      </p:sp>
      <p:sp>
        <p:nvSpPr>
          <p:cNvPr id="3" name="Speech Bubble: Rectangle with Corners Rounded 2">
            <a:extLst>
              <a:ext uri="{FF2B5EF4-FFF2-40B4-BE49-F238E27FC236}">
                <a16:creationId xmlns:a16="http://schemas.microsoft.com/office/drawing/2014/main" xmlns="" id="{684369C1-5035-4A8C-A38E-1BB9B8D237F6}"/>
              </a:ext>
            </a:extLst>
          </p:cNvPr>
          <p:cNvSpPr/>
          <p:nvPr/>
        </p:nvSpPr>
        <p:spPr bwMode="auto">
          <a:xfrm>
            <a:off x="2667000" y="974387"/>
            <a:ext cx="3942945" cy="2775626"/>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ndParaRPr>
          </a:p>
        </p:txBody>
      </p:sp>
      <p:sp>
        <p:nvSpPr>
          <p:cNvPr id="13" name="Rectangle 3">
            <a:extLst>
              <a:ext uri="{FF2B5EF4-FFF2-40B4-BE49-F238E27FC236}">
                <a16:creationId xmlns:a16="http://schemas.microsoft.com/office/drawing/2014/main" xmlns="" id="{07D5AD0D-F8AE-4D6D-BD24-21B0B0E3F250}"/>
              </a:ext>
            </a:extLst>
          </p:cNvPr>
          <p:cNvSpPr txBox="1">
            <a:spLocks noChangeArrowheads="1"/>
          </p:cNvSpPr>
          <p:nvPr/>
        </p:nvSpPr>
        <p:spPr bwMode="auto">
          <a:xfrm>
            <a:off x="2466772" y="1408571"/>
            <a:ext cx="4343400" cy="1787284"/>
          </a:xfrm>
          <a:prstGeom prst="rect">
            <a:avLst/>
          </a:prstGeom>
          <a:solidFill>
            <a:srgbClr val="5B8B88"/>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80000"/>
              <a:buFont typeface="Arial" charset="0"/>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b="1" kern="0" dirty="0">
                <a:effectLst>
                  <a:outerShdw blurRad="38100" dist="38100" dir="2700000" algn="tl">
                    <a:srgbClr val="000000">
                      <a:alpha val="43137"/>
                    </a:srgbClr>
                  </a:outerShdw>
                </a:effectLst>
              </a:rPr>
              <a:t>and wherever you send us we will go. </a:t>
            </a:r>
          </a:p>
        </p:txBody>
      </p:sp>
      <p:pic>
        <p:nvPicPr>
          <p:cNvPr id="15" name="Picture 4">
            <a:extLst>
              <a:ext uri="{FF2B5EF4-FFF2-40B4-BE49-F238E27FC236}">
                <a16:creationId xmlns:a16="http://schemas.microsoft.com/office/drawing/2014/main" xmlns="" id="{79D01F21-48BB-4871-8C68-62D34C739DD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flipH="1">
            <a:off x="-152400" y="2819400"/>
            <a:ext cx="2209800" cy="400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00379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xmlns="" id="{70568E8D-F66E-4AF6-AC9B-102FAC0F22B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7144"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MCPE02921_0000[1]">
            <a:extLst>
              <a:ext uri="{FF2B5EF4-FFF2-40B4-BE49-F238E27FC236}">
                <a16:creationId xmlns:a16="http://schemas.microsoft.com/office/drawing/2014/main" xmlns="" id="{81C88C8B-87FE-4B81-84DB-957B1ECCCF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80338" y="198120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MCPE02921_0000[1]">
            <a:extLst>
              <a:ext uri="{FF2B5EF4-FFF2-40B4-BE49-F238E27FC236}">
                <a16:creationId xmlns:a16="http://schemas.microsoft.com/office/drawing/2014/main" xmlns="" id="{73F29836-625D-47E7-A6C5-26D3F623A7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05600" y="2209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MCj04334500000[1]">
            <a:extLst>
              <a:ext uri="{FF2B5EF4-FFF2-40B4-BE49-F238E27FC236}">
                <a16:creationId xmlns:a16="http://schemas.microsoft.com/office/drawing/2014/main" xmlns="" id="{25DFA461-FA52-478D-B444-A6E2A0C612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3429000"/>
            <a:ext cx="13081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MCj04175240000[1]">
            <a:extLst>
              <a:ext uri="{FF2B5EF4-FFF2-40B4-BE49-F238E27FC236}">
                <a16:creationId xmlns:a16="http://schemas.microsoft.com/office/drawing/2014/main" xmlns="" id="{00FCB90E-DEE2-42AD-8B57-600654DB445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54102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descr="MCj04334480000[1]">
            <a:extLst>
              <a:ext uri="{FF2B5EF4-FFF2-40B4-BE49-F238E27FC236}">
                <a16:creationId xmlns:a16="http://schemas.microsoft.com/office/drawing/2014/main" xmlns="" id="{E33B4CC7-2FBE-43F2-B5C9-C3966B6896D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6788" y="4724400"/>
            <a:ext cx="18272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11">
            <a:extLst>
              <a:ext uri="{FF2B5EF4-FFF2-40B4-BE49-F238E27FC236}">
                <a16:creationId xmlns:a16="http://schemas.microsoft.com/office/drawing/2014/main" xmlns="" id="{5B156947-483F-4CBC-A021-DC6E2F9191FE}"/>
              </a:ext>
            </a:extLst>
          </p:cNvPr>
          <p:cNvSpPr>
            <a:spLocks noGrp="1" noChangeArrowheads="1"/>
          </p:cNvSpPr>
          <p:nvPr>
            <p:ph type="subTitle" sz="quarter" idx="1"/>
          </p:nvPr>
        </p:nvSpPr>
        <p:spPr>
          <a:xfrm>
            <a:off x="1752600" y="685800"/>
            <a:ext cx="4648200" cy="1600200"/>
          </a:xfrm>
          <a:solidFill>
            <a:srgbClr val="4E7B88"/>
          </a:solidFill>
        </p:spPr>
        <p:txBody>
          <a:bodyPr/>
          <a:lstStyle/>
          <a:p>
            <a:pPr eaLnBrk="1" hangingPunct="1">
              <a:defRPr/>
            </a:pPr>
            <a:r>
              <a:rPr lang="en-US" b="1" dirty="0">
                <a:effectLst>
                  <a:outerShdw blurRad="38100" dist="38100" dir="2700000" algn="tl">
                    <a:srgbClr val="000000">
                      <a:alpha val="43137"/>
                    </a:srgbClr>
                  </a:outerShdw>
                </a:effectLst>
              </a:rPr>
              <a:t>Only may the LORD your God be with you as he was with Moses. </a:t>
            </a:r>
          </a:p>
        </p:txBody>
      </p:sp>
      <p:pic>
        <p:nvPicPr>
          <p:cNvPr id="10" name="Picture 4">
            <a:extLst>
              <a:ext uri="{FF2B5EF4-FFF2-40B4-BE49-F238E27FC236}">
                <a16:creationId xmlns:a16="http://schemas.microsoft.com/office/drawing/2014/main" xmlns="" id="{14A06533-64A9-4081-B173-03C4C9EEF56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flipH="1">
            <a:off x="-30163" y="2852928"/>
            <a:ext cx="2209800" cy="400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xmlns="" id="{D509C9E1-C7B3-4960-83AB-41906D8A1B4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1" y="0"/>
            <a:ext cx="7626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MCPE02921_0000[1]">
            <a:extLst>
              <a:ext uri="{FF2B5EF4-FFF2-40B4-BE49-F238E27FC236}">
                <a16:creationId xmlns:a16="http://schemas.microsoft.com/office/drawing/2014/main" xmlns="" id="{20A0470E-59DC-4C06-87C0-4899829BA3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80338" y="198120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MCPE02921_0000[1]">
            <a:extLst>
              <a:ext uri="{FF2B5EF4-FFF2-40B4-BE49-F238E27FC236}">
                <a16:creationId xmlns:a16="http://schemas.microsoft.com/office/drawing/2014/main" xmlns="" id="{ACA37742-C16B-4373-8180-724B7F25D6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05600" y="2209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MCj04334500000[1]">
            <a:extLst>
              <a:ext uri="{FF2B5EF4-FFF2-40B4-BE49-F238E27FC236}">
                <a16:creationId xmlns:a16="http://schemas.microsoft.com/office/drawing/2014/main" xmlns="" id="{F4DA0D90-FAFD-445B-8DAB-21F02F4746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3429000"/>
            <a:ext cx="13081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MCj04175240000[1]">
            <a:extLst>
              <a:ext uri="{FF2B5EF4-FFF2-40B4-BE49-F238E27FC236}">
                <a16:creationId xmlns:a16="http://schemas.microsoft.com/office/drawing/2014/main" xmlns="" id="{FC2A2B18-A374-4172-9CCB-9C42380A25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54102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MCj04334480000[1]">
            <a:extLst>
              <a:ext uri="{FF2B5EF4-FFF2-40B4-BE49-F238E27FC236}">
                <a16:creationId xmlns:a16="http://schemas.microsoft.com/office/drawing/2014/main" xmlns="" id="{D4711A9B-04A1-47A2-94BF-8146A29FE5E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6788" y="4724400"/>
            <a:ext cx="18272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10">
            <a:extLst>
              <a:ext uri="{FF2B5EF4-FFF2-40B4-BE49-F238E27FC236}">
                <a16:creationId xmlns:a16="http://schemas.microsoft.com/office/drawing/2014/main" xmlns="" id="{4A2CAB8F-02E5-4A7A-A165-02CC085F920F}"/>
              </a:ext>
            </a:extLst>
          </p:cNvPr>
          <p:cNvSpPr>
            <a:spLocks noGrp="1" noChangeArrowheads="1"/>
          </p:cNvSpPr>
          <p:nvPr>
            <p:ph type="subTitle" sz="quarter" idx="1"/>
          </p:nvPr>
        </p:nvSpPr>
        <p:spPr>
          <a:xfrm>
            <a:off x="1600200" y="609600"/>
            <a:ext cx="5562600" cy="2133600"/>
          </a:xfrm>
          <a:solidFill>
            <a:srgbClr val="507981"/>
          </a:solidFill>
        </p:spPr>
        <p:txBody>
          <a:bodyPr/>
          <a:lstStyle/>
          <a:p>
            <a:pPr eaLnBrk="1" hangingPunct="1">
              <a:defRPr/>
            </a:pPr>
            <a:r>
              <a:rPr lang="en-US" b="1" dirty="0">
                <a:effectLst>
                  <a:outerShdw blurRad="38100" dist="38100" dir="2700000" algn="tl">
                    <a:srgbClr val="000000">
                      <a:alpha val="43137"/>
                    </a:srgbClr>
                  </a:outerShdw>
                </a:effectLst>
              </a:rPr>
              <a:t>Whoever rebels against your word and does not obey it, whatever you may command them, will be put to </a:t>
            </a:r>
            <a:r>
              <a:rPr lang="en-US" b="1" dirty="0">
                <a:solidFill>
                  <a:srgbClr val="FF0000"/>
                </a:solidFill>
                <a:effectLst>
                  <a:outerShdw blurRad="38100" dist="38100" dir="2700000" algn="tl">
                    <a:srgbClr val="000000">
                      <a:alpha val="43137"/>
                    </a:srgbClr>
                  </a:outerShdw>
                </a:effectLst>
              </a:rPr>
              <a:t>DEATH</a:t>
            </a:r>
            <a:r>
              <a:rPr lang="en-US" b="1" dirty="0">
                <a:effectLst>
                  <a:outerShdw blurRad="38100" dist="38100" dir="2700000" algn="tl">
                    <a:srgbClr val="000000">
                      <a:alpha val="43137"/>
                    </a:srgbClr>
                  </a:outerShdw>
                </a:effectLst>
              </a:rPr>
              <a:t>. </a:t>
            </a:r>
          </a:p>
        </p:txBody>
      </p:sp>
      <p:pic>
        <p:nvPicPr>
          <p:cNvPr id="10" name="Picture 4">
            <a:extLst>
              <a:ext uri="{FF2B5EF4-FFF2-40B4-BE49-F238E27FC236}">
                <a16:creationId xmlns:a16="http://schemas.microsoft.com/office/drawing/2014/main" xmlns="" id="{3B44E8C5-0753-44DB-A402-30B2D739665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flipH="1">
            <a:off x="-152400" y="2819400"/>
            <a:ext cx="2209800" cy="400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Pj04330110000[1]">
            <a:extLst>
              <a:ext uri="{FF2B5EF4-FFF2-40B4-BE49-F238E27FC236}">
                <a16:creationId xmlns:a16="http://schemas.microsoft.com/office/drawing/2014/main" xmlns="" id="{51DAA55C-55D8-4B38-8008-D6957E1097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MCPE02921_0000[1]">
            <a:extLst>
              <a:ext uri="{FF2B5EF4-FFF2-40B4-BE49-F238E27FC236}">
                <a16:creationId xmlns:a16="http://schemas.microsoft.com/office/drawing/2014/main" xmlns="" id="{CE38A992-B28F-4BB7-8008-8BA8B8A481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80338" y="198120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MCPE02921_0000[1]">
            <a:extLst>
              <a:ext uri="{FF2B5EF4-FFF2-40B4-BE49-F238E27FC236}">
                <a16:creationId xmlns:a16="http://schemas.microsoft.com/office/drawing/2014/main" xmlns="" id="{487B81CD-F175-42F3-B617-3273F67B6A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05600" y="2209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MCj04334500000[1]">
            <a:extLst>
              <a:ext uri="{FF2B5EF4-FFF2-40B4-BE49-F238E27FC236}">
                <a16:creationId xmlns:a16="http://schemas.microsoft.com/office/drawing/2014/main" xmlns="" id="{847F3F87-638F-4EC8-B22C-AC93EEDBF2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3429000"/>
            <a:ext cx="13081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MCj04175240000[1]">
            <a:extLst>
              <a:ext uri="{FF2B5EF4-FFF2-40B4-BE49-F238E27FC236}">
                <a16:creationId xmlns:a16="http://schemas.microsoft.com/office/drawing/2014/main" xmlns="" id="{49892049-F855-41CC-A0B0-C23BF29E886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5410200"/>
            <a:ext cx="1371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MCj04334480000[1]">
            <a:extLst>
              <a:ext uri="{FF2B5EF4-FFF2-40B4-BE49-F238E27FC236}">
                <a16:creationId xmlns:a16="http://schemas.microsoft.com/office/drawing/2014/main" xmlns="" id="{B543E1BE-9236-447A-9AF6-51F2507EBC0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6788" y="4724400"/>
            <a:ext cx="18272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Rectangle 10">
            <a:extLst>
              <a:ext uri="{FF2B5EF4-FFF2-40B4-BE49-F238E27FC236}">
                <a16:creationId xmlns:a16="http://schemas.microsoft.com/office/drawing/2014/main" xmlns="" id="{AFFC45DC-BD57-4490-908A-353372EFECED}"/>
              </a:ext>
            </a:extLst>
          </p:cNvPr>
          <p:cNvSpPr>
            <a:spLocks noGrp="1" noChangeArrowheads="1"/>
          </p:cNvSpPr>
          <p:nvPr>
            <p:ph type="subTitle" sz="quarter" idx="1"/>
          </p:nvPr>
        </p:nvSpPr>
        <p:spPr>
          <a:xfrm>
            <a:off x="914400" y="685800"/>
            <a:ext cx="5943600" cy="1676400"/>
          </a:xfrm>
          <a:solidFill>
            <a:srgbClr val="507981"/>
          </a:solidFill>
        </p:spPr>
        <p:txBody>
          <a:bodyPr/>
          <a:lstStyle/>
          <a:p>
            <a:pPr eaLnBrk="1" hangingPunct="1">
              <a:defRPr/>
            </a:pPr>
            <a:r>
              <a:rPr lang="en-US" sz="4400" b="1" dirty="0">
                <a:effectLst>
                  <a:outerShdw blurRad="38100" dist="38100" dir="2700000" algn="tl">
                    <a:srgbClr val="000000">
                      <a:alpha val="43137"/>
                    </a:srgbClr>
                  </a:outerShdw>
                </a:effectLst>
              </a:rPr>
              <a:t>Only be strong and courageous!</a:t>
            </a:r>
          </a:p>
        </p:txBody>
      </p:sp>
      <p:pic>
        <p:nvPicPr>
          <p:cNvPr id="10" name="Picture 4">
            <a:extLst>
              <a:ext uri="{FF2B5EF4-FFF2-40B4-BE49-F238E27FC236}">
                <a16:creationId xmlns:a16="http://schemas.microsoft.com/office/drawing/2014/main" xmlns="" id="{1A5D70DD-2B5C-4873-AD49-9B6CCE15AC5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flipH="1">
            <a:off x="-152400" y="2957506"/>
            <a:ext cx="2133600" cy="386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655F5DF6-DF2B-48EF-8086-D576309C5174}"/>
              </a:ext>
            </a:extLst>
          </p:cNvPr>
          <p:cNvSpPr>
            <a:spLocks noChangeArrowheads="1"/>
          </p:cNvSpPr>
          <p:nvPr/>
        </p:nvSpPr>
        <p:spPr bwMode="auto">
          <a:xfrm>
            <a:off x="228600" y="914400"/>
            <a:ext cx="8991600" cy="2895600"/>
          </a:xfrm>
          <a:prstGeom prst="rect">
            <a:avLst/>
          </a:prstGeom>
          <a:noFill/>
          <a:ln w="9525">
            <a:noFill/>
            <a:miter lim="800000"/>
            <a:headEnd/>
            <a:tailEnd/>
          </a:ln>
        </p:spPr>
        <p:txBody>
          <a:bodyPr anchor="ctr"/>
          <a:lstStyle/>
          <a:p>
            <a:pPr eaLnBrk="1" hangingPunct="1">
              <a:defRPr/>
            </a:pPr>
            <a:r>
              <a:rPr lang="en-US" sz="7200" b="1" dirty="0">
                <a:solidFill>
                  <a:schemeClr val="accent1">
                    <a:lumMod val="40000"/>
                    <a:lumOff val="60000"/>
                  </a:schemeClr>
                </a:solidFill>
                <a:effectLst>
                  <a:outerShdw blurRad="38100" dist="38100" dir="2700000" algn="tl">
                    <a:srgbClr val="000000">
                      <a:alpha val="43137"/>
                    </a:srgbClr>
                  </a:outerShdw>
                </a:effectLst>
                <a:latin typeface="Arial" charset="0"/>
              </a:rPr>
              <a:t>When we are afraid, what will God do?</a:t>
            </a:r>
            <a:br>
              <a:rPr lang="en-US" sz="7200" b="1" dirty="0">
                <a:solidFill>
                  <a:schemeClr val="accent1">
                    <a:lumMod val="40000"/>
                    <a:lumOff val="60000"/>
                  </a:schemeClr>
                </a:solidFill>
                <a:effectLst>
                  <a:outerShdw blurRad="38100" dist="38100" dir="2700000" algn="tl">
                    <a:srgbClr val="000000">
                      <a:alpha val="43137"/>
                    </a:srgbClr>
                  </a:outerShdw>
                </a:effectLst>
                <a:latin typeface="Arial" charset="0"/>
              </a:rPr>
            </a:br>
            <a:endParaRPr lang="en-US" sz="7200" b="1" dirty="0">
              <a:solidFill>
                <a:schemeClr val="accent1">
                  <a:lumMod val="40000"/>
                  <a:lumOff val="60000"/>
                </a:schemeClr>
              </a:solidFill>
              <a:effectLst>
                <a:outerShdw blurRad="38100" dist="38100" dir="2700000" algn="tl">
                  <a:srgbClr val="000000">
                    <a:alpha val="43137"/>
                  </a:srgbClr>
                </a:outerShdw>
              </a:effectLst>
              <a:latin typeface="Arial" charset="0"/>
            </a:endParaRPr>
          </a:p>
        </p:txBody>
      </p:sp>
      <p:sp>
        <p:nvSpPr>
          <p:cNvPr id="2" name="TextBox 1">
            <a:extLst>
              <a:ext uri="{FF2B5EF4-FFF2-40B4-BE49-F238E27FC236}">
                <a16:creationId xmlns:a16="http://schemas.microsoft.com/office/drawing/2014/main" xmlns="" id="{E4BBCBA3-B825-4B17-938D-1E02FE50CACC}"/>
              </a:ext>
            </a:extLst>
          </p:cNvPr>
          <p:cNvSpPr txBox="1"/>
          <p:nvPr/>
        </p:nvSpPr>
        <p:spPr>
          <a:xfrm>
            <a:off x="228600" y="3505200"/>
            <a:ext cx="8610600" cy="830997"/>
          </a:xfrm>
          <a:prstGeom prst="rect">
            <a:avLst/>
          </a:prstGeom>
          <a:noFill/>
        </p:spPr>
        <p:txBody>
          <a:bodyPr wrap="square" rtlCol="0">
            <a:spAutoFit/>
          </a:bodyPr>
          <a:lstStyle/>
          <a:p>
            <a:r>
              <a:rPr lang="en-US" sz="4800" b="1" dirty="0">
                <a:solidFill>
                  <a:schemeClr val="tx2">
                    <a:lumMod val="10000"/>
                  </a:schemeClr>
                </a:solidFill>
              </a:rPr>
              <a:t>Never leave us or forsake us</a:t>
            </a:r>
          </a:p>
        </p:txBody>
      </p:sp>
      <p:sp>
        <p:nvSpPr>
          <p:cNvPr id="5" name="Rectangle 2">
            <a:extLst>
              <a:ext uri="{FF2B5EF4-FFF2-40B4-BE49-F238E27FC236}">
                <a16:creationId xmlns:a16="http://schemas.microsoft.com/office/drawing/2014/main" xmlns="" id="{0F9E5004-5A57-4BCD-BC1B-4DF46CCCDA33}"/>
              </a:ext>
            </a:extLst>
          </p:cNvPr>
          <p:cNvSpPr>
            <a:spLocks noChangeArrowheads="1"/>
          </p:cNvSpPr>
          <p:nvPr/>
        </p:nvSpPr>
        <p:spPr bwMode="auto">
          <a:xfrm>
            <a:off x="228600" y="3810000"/>
            <a:ext cx="8991600" cy="2057400"/>
          </a:xfrm>
          <a:prstGeom prst="rect">
            <a:avLst/>
          </a:prstGeom>
          <a:noFill/>
          <a:ln w="9525">
            <a:noFill/>
            <a:miter lim="800000"/>
            <a:headEnd/>
            <a:tailEnd/>
          </a:ln>
        </p:spPr>
        <p:txBody>
          <a:bodyPr anchor="ctr"/>
          <a:lstStyle/>
          <a:p>
            <a:pPr eaLnBrk="1" hangingPunct="1">
              <a:defRPr/>
            </a:pPr>
            <a:endParaRPr lang="en-US" sz="7200" b="1" dirty="0">
              <a:solidFill>
                <a:schemeClr val="accent1">
                  <a:lumMod val="40000"/>
                  <a:lumOff val="60000"/>
                </a:schemeClr>
              </a:solidFill>
              <a:effectLst>
                <a:outerShdw blurRad="38100" dist="38100" dir="2700000" algn="tl">
                  <a:srgbClr val="000000">
                    <a:alpha val="43137"/>
                  </a:srgbClr>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655F5DF6-DF2B-48EF-8086-D576309C5174}"/>
              </a:ext>
            </a:extLst>
          </p:cNvPr>
          <p:cNvSpPr>
            <a:spLocks noChangeArrowheads="1"/>
          </p:cNvSpPr>
          <p:nvPr/>
        </p:nvSpPr>
        <p:spPr bwMode="auto">
          <a:xfrm>
            <a:off x="228600" y="914400"/>
            <a:ext cx="8991600" cy="2895600"/>
          </a:xfrm>
          <a:prstGeom prst="rect">
            <a:avLst/>
          </a:prstGeom>
          <a:noFill/>
          <a:ln w="9525">
            <a:noFill/>
            <a:miter lim="800000"/>
            <a:headEnd/>
            <a:tailEnd/>
          </a:ln>
        </p:spPr>
        <p:txBody>
          <a:bodyPr anchor="ctr"/>
          <a:lstStyle/>
          <a:p>
            <a:pPr eaLnBrk="1" hangingPunct="1">
              <a:defRPr/>
            </a:pPr>
            <a:endParaRPr lang="en-US" sz="7200" b="1" dirty="0">
              <a:solidFill>
                <a:schemeClr val="accent1">
                  <a:lumMod val="40000"/>
                  <a:lumOff val="60000"/>
                </a:schemeClr>
              </a:solidFill>
              <a:effectLst>
                <a:outerShdw blurRad="38100" dist="38100" dir="2700000" algn="tl">
                  <a:srgbClr val="000000">
                    <a:alpha val="43137"/>
                  </a:srgbClr>
                </a:outerShdw>
              </a:effectLst>
              <a:latin typeface="Arial" charset="0"/>
            </a:endParaRPr>
          </a:p>
        </p:txBody>
      </p:sp>
      <p:sp>
        <p:nvSpPr>
          <p:cNvPr id="4" name="TextBox 3">
            <a:extLst>
              <a:ext uri="{FF2B5EF4-FFF2-40B4-BE49-F238E27FC236}">
                <a16:creationId xmlns:a16="http://schemas.microsoft.com/office/drawing/2014/main" xmlns="" id="{4B731F98-A12E-476C-AF31-CFCC5A5036FD}"/>
              </a:ext>
            </a:extLst>
          </p:cNvPr>
          <p:cNvSpPr txBox="1"/>
          <p:nvPr/>
        </p:nvSpPr>
        <p:spPr>
          <a:xfrm>
            <a:off x="2000624" y="5481650"/>
            <a:ext cx="4038600" cy="830997"/>
          </a:xfrm>
          <a:prstGeom prst="rect">
            <a:avLst/>
          </a:prstGeom>
          <a:noFill/>
        </p:spPr>
        <p:txBody>
          <a:bodyPr wrap="square" rtlCol="0">
            <a:spAutoFit/>
          </a:bodyPr>
          <a:lstStyle/>
          <a:p>
            <a:r>
              <a:rPr lang="en-US" sz="4800" b="1" dirty="0">
                <a:solidFill>
                  <a:schemeClr val="tx2">
                    <a:lumMod val="10000"/>
                  </a:schemeClr>
                </a:solidFill>
              </a:rPr>
              <a:t>Trust in Him</a:t>
            </a:r>
          </a:p>
        </p:txBody>
      </p:sp>
      <p:sp>
        <p:nvSpPr>
          <p:cNvPr id="5" name="Rectangle 2">
            <a:extLst>
              <a:ext uri="{FF2B5EF4-FFF2-40B4-BE49-F238E27FC236}">
                <a16:creationId xmlns:a16="http://schemas.microsoft.com/office/drawing/2014/main" xmlns="" id="{0F9E5004-5A57-4BCD-BC1B-4DF46CCCDA33}"/>
              </a:ext>
            </a:extLst>
          </p:cNvPr>
          <p:cNvSpPr>
            <a:spLocks noChangeArrowheads="1"/>
          </p:cNvSpPr>
          <p:nvPr/>
        </p:nvSpPr>
        <p:spPr bwMode="auto">
          <a:xfrm>
            <a:off x="228600" y="3810000"/>
            <a:ext cx="8991600" cy="2057400"/>
          </a:xfrm>
          <a:prstGeom prst="rect">
            <a:avLst/>
          </a:prstGeom>
          <a:noFill/>
          <a:ln w="9525">
            <a:noFill/>
            <a:miter lim="800000"/>
            <a:headEnd/>
            <a:tailEnd/>
          </a:ln>
        </p:spPr>
        <p:txBody>
          <a:bodyPr anchor="ctr"/>
          <a:lstStyle/>
          <a:p>
            <a:pPr eaLnBrk="1" hangingPunct="1">
              <a:defRPr/>
            </a:pPr>
            <a:r>
              <a:rPr lang="en-US" sz="7200" b="1" dirty="0">
                <a:solidFill>
                  <a:schemeClr val="accent1">
                    <a:lumMod val="40000"/>
                    <a:lumOff val="60000"/>
                  </a:schemeClr>
                </a:solidFill>
                <a:effectLst>
                  <a:outerShdw blurRad="38100" dist="38100" dir="2700000" algn="tl">
                    <a:srgbClr val="000000">
                      <a:alpha val="43137"/>
                    </a:srgbClr>
                  </a:outerShdw>
                </a:effectLst>
                <a:latin typeface="Arial" charset="0"/>
              </a:rPr>
              <a:t>What must we do?</a:t>
            </a:r>
          </a:p>
        </p:txBody>
      </p:sp>
    </p:spTree>
    <p:extLst>
      <p:ext uri="{BB962C8B-B14F-4D97-AF65-F5344CB8AC3E}">
        <p14:creationId xmlns:p14="http://schemas.microsoft.com/office/powerpoint/2010/main" val="1839052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xmlns="" id="{B1F47FA3-A11B-4C5A-8B62-2B7D94354990}"/>
              </a:ext>
            </a:extLst>
          </p:cNvPr>
          <p:cNvSpPr>
            <a:spLocks noGrp="1" noChangeArrowheads="1"/>
          </p:cNvSpPr>
          <p:nvPr>
            <p:ph type="title"/>
          </p:nvPr>
        </p:nvSpPr>
        <p:spPr>
          <a:xfrm>
            <a:off x="381000" y="2362200"/>
            <a:ext cx="8229600" cy="1143000"/>
          </a:xfrm>
        </p:spPr>
        <p:txBody>
          <a:bodyPr/>
          <a:lstStyle/>
          <a:p>
            <a:pPr eaLnBrk="1" hangingPunct="1">
              <a:defRPr/>
            </a:pPr>
            <a:r>
              <a:rPr lang="en-US" sz="10600" dirty="0"/>
              <a:t>Questions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9D96AA00-EDB5-46F1-AA21-C7DE2316A6BF}"/>
              </a:ext>
            </a:extLst>
          </p:cNvPr>
          <p:cNvSpPr>
            <a:spLocks noGrp="1" noChangeArrowheads="1"/>
          </p:cNvSpPr>
          <p:nvPr>
            <p:ph type="title"/>
          </p:nvPr>
        </p:nvSpPr>
        <p:spPr>
          <a:xfrm>
            <a:off x="533400" y="228600"/>
            <a:ext cx="8305800" cy="2849563"/>
          </a:xfrm>
        </p:spPr>
        <p:txBody>
          <a:bodyPr/>
          <a:lstStyle/>
          <a:p>
            <a:pPr eaLnBrk="1" hangingPunct="1">
              <a:defRPr/>
            </a:pPr>
            <a:r>
              <a:rPr lang="en-US" altLang="en-US" sz="4000" dirty="0"/>
              <a:t>What does it mean to forsake?</a:t>
            </a:r>
            <a:br>
              <a:rPr lang="en-US" altLang="en-US" sz="4000" dirty="0"/>
            </a:br>
            <a:r>
              <a:rPr lang="en-US" altLang="en-US" sz="4000" dirty="0"/>
              <a:t/>
            </a:r>
            <a:br>
              <a:rPr lang="en-US" altLang="en-US" sz="4000" dirty="0"/>
            </a:br>
            <a:r>
              <a:rPr lang="en-US" altLang="en-US" sz="4000" dirty="0"/>
              <a:t>To reject or turn away from</a:t>
            </a:r>
            <a:br>
              <a:rPr lang="en-US" altLang="en-US" sz="4000" dirty="0"/>
            </a:br>
            <a:r>
              <a:rPr lang="en-US" altLang="en-US" sz="4000" dirty="0"/>
              <a:t/>
            </a:r>
            <a:br>
              <a:rPr lang="en-US" altLang="en-US" sz="4000" dirty="0"/>
            </a:br>
            <a:endParaRPr lang="en-US" altLang="en-US" sz="4000" dirty="0"/>
          </a:p>
        </p:txBody>
      </p:sp>
      <p:sp>
        <p:nvSpPr>
          <p:cNvPr id="13315" name="AutoShape 4">
            <a:extLst>
              <a:ext uri="{FF2B5EF4-FFF2-40B4-BE49-F238E27FC236}">
                <a16:creationId xmlns:a16="http://schemas.microsoft.com/office/drawing/2014/main" xmlns="" id="{C80B86B2-DD52-4E9D-9833-C3B34DA29C42}"/>
              </a:ext>
            </a:extLst>
          </p:cNvPr>
          <p:cNvSpPr>
            <a:spLocks noChangeArrowheads="1"/>
          </p:cNvSpPr>
          <p:nvPr/>
        </p:nvSpPr>
        <p:spPr bwMode="auto">
          <a:xfrm>
            <a:off x="1066800" y="1219200"/>
            <a:ext cx="7391400" cy="1295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50190" name="WordArt 14">
            <a:extLst>
              <a:ext uri="{FF2B5EF4-FFF2-40B4-BE49-F238E27FC236}">
                <a16:creationId xmlns:a16="http://schemas.microsoft.com/office/drawing/2014/main" xmlns="" id="{80323322-DE74-49FD-A05A-3B600DA3FC39}"/>
              </a:ext>
            </a:extLst>
          </p:cNvPr>
          <p:cNvSpPr>
            <a:spLocks noChangeArrowheads="1" noChangeShapeType="1" noTextEdit="1"/>
          </p:cNvSpPr>
          <p:nvPr/>
        </p:nvSpPr>
        <p:spPr bwMode="auto">
          <a:xfrm>
            <a:off x="1447800" y="1219200"/>
            <a:ext cx="6400800" cy="19050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13317" name="Rectangle 16">
            <a:extLst>
              <a:ext uri="{FF2B5EF4-FFF2-40B4-BE49-F238E27FC236}">
                <a16:creationId xmlns:a16="http://schemas.microsoft.com/office/drawing/2014/main" xmlns="" id="{3C4AD9BB-58B8-4A23-AE27-507B0E6DD9D1}"/>
              </a:ext>
            </a:extLst>
          </p:cNvPr>
          <p:cNvSpPr>
            <a:spLocks noChangeArrowheads="1"/>
          </p:cNvSpPr>
          <p:nvPr/>
        </p:nvSpPr>
        <p:spPr bwMode="auto">
          <a:xfrm>
            <a:off x="533400" y="3429000"/>
            <a:ext cx="8305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spcBef>
                <a:spcPct val="0"/>
              </a:spcBef>
              <a:buClrTx/>
              <a:buSzTx/>
              <a:buFontTx/>
              <a:buNone/>
            </a:pPr>
            <a:r>
              <a:rPr lang="en-US" altLang="en-US" sz="4000">
                <a:solidFill>
                  <a:schemeClr val="tx2"/>
                </a:solidFill>
                <a:latin typeface="Arial" panose="020B0604020202020204" pitchFamily="34" charset="0"/>
              </a:rPr>
              <a:t>If your friend had to stay in the gym and you left her to play in the sanctuary, would that be forsaking?</a:t>
            </a:r>
            <a:br>
              <a:rPr lang="en-US" altLang="en-US" sz="4000">
                <a:solidFill>
                  <a:schemeClr val="tx2"/>
                </a:solidFill>
                <a:latin typeface="Arial" panose="020B0604020202020204" pitchFamily="34" charset="0"/>
              </a:rPr>
            </a:br>
            <a:endParaRPr lang="en-US" altLang="en-US" sz="4000">
              <a:solidFill>
                <a:schemeClr val="tx2"/>
              </a:solidFill>
              <a:latin typeface="Arial" panose="020B0604020202020204" pitchFamily="34" charset="0"/>
            </a:endParaRPr>
          </a:p>
        </p:txBody>
      </p:sp>
      <p:sp>
        <p:nvSpPr>
          <p:cNvPr id="50193" name="WordArt 17">
            <a:extLst>
              <a:ext uri="{FF2B5EF4-FFF2-40B4-BE49-F238E27FC236}">
                <a16:creationId xmlns:a16="http://schemas.microsoft.com/office/drawing/2014/main" xmlns="" id="{BF1D4865-C5EF-4505-A5BF-3D5CB6C3E1A2}"/>
              </a:ext>
            </a:extLst>
          </p:cNvPr>
          <p:cNvSpPr>
            <a:spLocks noChangeArrowheads="1" noChangeShapeType="1" noTextEdit="1"/>
          </p:cNvSpPr>
          <p:nvPr/>
        </p:nvSpPr>
        <p:spPr bwMode="auto">
          <a:xfrm>
            <a:off x="685800" y="3352800"/>
            <a:ext cx="8229600" cy="22860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a:t>
            </a:r>
          </a:p>
        </p:txBody>
      </p:sp>
    </p:spTree>
    <p:extLst>
      <p:ext uri="{BB962C8B-B14F-4D97-AF65-F5344CB8AC3E}">
        <p14:creationId xmlns:p14="http://schemas.microsoft.com/office/powerpoint/2010/main" val="2766316655"/>
      </p:ext>
    </p:extLst>
  </p:cSld>
  <p:clrMapOvr>
    <a:overrideClrMapping bg1="dk2" tx1="lt1" bg2="dk1" tx2="lt2" accent1="accent1" accent2="accent2" accent3="accent3" accent4="accent4" accent5="accent5" accent6="accent6" hlink="hlink" folHlink="folHlink"/>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xmlns="" id="{90A9B57F-55B9-4E2E-A6B7-2F2A36B8B8BF}"/>
              </a:ext>
            </a:extLst>
          </p:cNvPr>
          <p:cNvSpPr txBox="1">
            <a:spLocks noChangeArrowheads="1"/>
          </p:cNvSpPr>
          <p:nvPr/>
        </p:nvSpPr>
        <p:spPr bwMode="auto">
          <a:xfrm>
            <a:off x="482600" y="457200"/>
            <a:ext cx="8204200" cy="4911725"/>
          </a:xfrm>
          <a:prstGeom prst="rect">
            <a:avLst/>
          </a:prstGeom>
          <a:noFill/>
          <a:ln w="9525" algn="ctr">
            <a:noFill/>
            <a:miter lim="800000"/>
            <a:headEnd/>
            <a:tailEnd/>
          </a:ln>
        </p:spPr>
        <p:txBody>
          <a:bodyPr>
            <a:spAutoFit/>
          </a:bodyPr>
          <a:lstStyle/>
          <a:p>
            <a:pPr marL="514350" indent="-514350" algn="ctr" eaLnBrk="1" hangingPunct="1">
              <a:spcBef>
                <a:spcPct val="20000"/>
              </a:spcBef>
              <a:defRPr/>
            </a:pPr>
            <a:r>
              <a:rPr lang="en-US" sz="5400" b="1" dirty="0">
                <a:solidFill>
                  <a:schemeClr val="tx2">
                    <a:lumMod val="10000"/>
                  </a:schemeClr>
                </a:solidFill>
                <a:effectLst>
                  <a:outerShdw blurRad="38100" dist="38100" dir="2700000" algn="tl">
                    <a:srgbClr val="000000">
                      <a:alpha val="43137"/>
                    </a:srgbClr>
                  </a:outerShdw>
                </a:effectLst>
                <a:latin typeface="Arial" charset="0"/>
              </a:rPr>
              <a:t>Who is Moses’ aide?</a:t>
            </a:r>
          </a:p>
          <a:p>
            <a:pPr marL="514350" indent="-514350" eaLnBrk="1" hangingPunct="1">
              <a:spcBef>
                <a:spcPct val="20000"/>
              </a:spcBef>
              <a:buFontTx/>
              <a:buAutoNum type="arabicPeriod"/>
              <a:defRPr/>
            </a:pPr>
            <a:r>
              <a:rPr lang="en-US" sz="5400" b="1" dirty="0">
                <a:solidFill>
                  <a:schemeClr val="tx2">
                    <a:lumMod val="10000"/>
                  </a:schemeClr>
                </a:solidFill>
                <a:latin typeface="Arial" charset="0"/>
              </a:rPr>
              <a:t> Joshua</a:t>
            </a:r>
          </a:p>
          <a:p>
            <a:pPr marL="514350" indent="-514350" eaLnBrk="1" hangingPunct="1">
              <a:spcBef>
                <a:spcPct val="20000"/>
              </a:spcBef>
              <a:buFontTx/>
              <a:buAutoNum type="arabicPeriod"/>
              <a:defRPr/>
            </a:pPr>
            <a:r>
              <a:rPr lang="en-US" sz="5400" b="1" dirty="0">
                <a:solidFill>
                  <a:schemeClr val="tx2">
                    <a:lumMod val="10000"/>
                  </a:schemeClr>
                </a:solidFill>
                <a:latin typeface="Arial" charset="0"/>
              </a:rPr>
              <a:t> Caleb</a:t>
            </a:r>
          </a:p>
          <a:p>
            <a:pPr marL="514350" indent="-514350" eaLnBrk="1" hangingPunct="1">
              <a:spcBef>
                <a:spcPct val="20000"/>
              </a:spcBef>
              <a:buFontTx/>
              <a:buAutoNum type="arabicPeriod"/>
              <a:defRPr/>
            </a:pPr>
            <a:r>
              <a:rPr lang="en-US" sz="5400" b="1" dirty="0">
                <a:solidFill>
                  <a:schemeClr val="tx2">
                    <a:lumMod val="10000"/>
                  </a:schemeClr>
                </a:solidFill>
                <a:latin typeface="Arial" charset="0"/>
              </a:rPr>
              <a:t> Noah</a:t>
            </a:r>
          </a:p>
          <a:p>
            <a:pPr marL="514350" indent="-514350" eaLnBrk="1" hangingPunct="1">
              <a:spcBef>
                <a:spcPct val="20000"/>
              </a:spcBef>
              <a:buFontTx/>
              <a:buAutoNum type="arabicPeriod"/>
              <a:defRPr/>
            </a:pPr>
            <a:r>
              <a:rPr lang="en-US" sz="5400" b="1" dirty="0">
                <a:solidFill>
                  <a:schemeClr val="tx2">
                    <a:lumMod val="10000"/>
                  </a:schemeClr>
                </a:solidFill>
                <a:latin typeface="Arial" charset="0"/>
              </a:rPr>
              <a:t> Reuben</a:t>
            </a:r>
          </a:p>
        </p:txBody>
      </p:sp>
      <p:sp>
        <p:nvSpPr>
          <p:cNvPr id="49155" name="Line 6">
            <a:extLst>
              <a:ext uri="{FF2B5EF4-FFF2-40B4-BE49-F238E27FC236}">
                <a16:creationId xmlns:a16="http://schemas.microsoft.com/office/drawing/2014/main" xmlns="" id="{DB55D889-B529-4C33-BC3D-FCEF205BE74F}"/>
              </a:ext>
            </a:extLst>
          </p:cNvPr>
          <p:cNvSpPr>
            <a:spLocks noChangeShapeType="1"/>
          </p:cNvSpPr>
          <p:nvPr/>
        </p:nvSpPr>
        <p:spPr bwMode="auto">
          <a:xfrm>
            <a:off x="3962400" y="13716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xmlns="" id="{E9EEE176-7649-4C62-85BC-A51D4EB8B103}"/>
              </a:ext>
            </a:extLst>
          </p:cNvPr>
          <p:cNvSpPr txBox="1">
            <a:spLocks noChangeArrowheads="1"/>
          </p:cNvSpPr>
          <p:nvPr/>
        </p:nvSpPr>
        <p:spPr bwMode="auto">
          <a:xfrm>
            <a:off x="482600" y="457200"/>
            <a:ext cx="8204200" cy="4911725"/>
          </a:xfrm>
          <a:prstGeom prst="rect">
            <a:avLst/>
          </a:prstGeom>
          <a:noFill/>
          <a:ln w="9525" algn="ctr">
            <a:noFill/>
            <a:miter lim="800000"/>
            <a:headEnd/>
            <a:tailEnd/>
          </a:ln>
        </p:spPr>
        <p:txBody>
          <a:bodyPr>
            <a:spAutoFit/>
          </a:bodyPr>
          <a:lstStyle/>
          <a:p>
            <a:pPr marL="514350" indent="-514350" algn="ctr" eaLnBrk="1" hangingPunct="1">
              <a:spcBef>
                <a:spcPct val="20000"/>
              </a:spcBef>
              <a:defRPr/>
            </a:pPr>
            <a:r>
              <a:rPr lang="en-US" sz="5400" b="1" dirty="0">
                <a:solidFill>
                  <a:schemeClr val="tx2">
                    <a:lumMod val="10000"/>
                  </a:schemeClr>
                </a:solidFill>
                <a:effectLst>
                  <a:outerShdw blurRad="38100" dist="38100" dir="2700000" algn="tl">
                    <a:srgbClr val="000000">
                      <a:alpha val="43137"/>
                    </a:srgbClr>
                  </a:outerShdw>
                </a:effectLst>
                <a:latin typeface="Arial" charset="0"/>
              </a:rPr>
              <a:t>Who is Moses’ aide?</a:t>
            </a:r>
          </a:p>
          <a:p>
            <a:pPr marL="514350" indent="-514350" eaLnBrk="1" hangingPunct="1">
              <a:spcBef>
                <a:spcPct val="20000"/>
              </a:spcBef>
              <a:buFontTx/>
              <a:buAutoNum type="arabicPeriod"/>
              <a:defRPr/>
            </a:pPr>
            <a:r>
              <a:rPr lang="en-US" sz="5400" b="1" dirty="0">
                <a:latin typeface="Arial" charset="0"/>
              </a:rPr>
              <a:t> Joshua</a:t>
            </a:r>
          </a:p>
          <a:p>
            <a:pPr marL="514350" indent="-514350" eaLnBrk="1" hangingPunct="1">
              <a:spcBef>
                <a:spcPct val="20000"/>
              </a:spcBef>
              <a:buFontTx/>
              <a:buAutoNum type="arabicPeriod"/>
              <a:defRPr/>
            </a:pPr>
            <a:r>
              <a:rPr lang="en-US" sz="5400" b="1" dirty="0">
                <a:solidFill>
                  <a:schemeClr val="tx2">
                    <a:lumMod val="10000"/>
                  </a:schemeClr>
                </a:solidFill>
                <a:latin typeface="Arial" charset="0"/>
              </a:rPr>
              <a:t> Caleb</a:t>
            </a:r>
          </a:p>
          <a:p>
            <a:pPr marL="514350" indent="-514350" eaLnBrk="1" hangingPunct="1">
              <a:spcBef>
                <a:spcPct val="20000"/>
              </a:spcBef>
              <a:buFontTx/>
              <a:buAutoNum type="arabicPeriod"/>
              <a:defRPr/>
            </a:pPr>
            <a:r>
              <a:rPr lang="en-US" sz="5400" b="1" dirty="0">
                <a:solidFill>
                  <a:schemeClr val="tx2">
                    <a:lumMod val="10000"/>
                  </a:schemeClr>
                </a:solidFill>
                <a:latin typeface="Arial" charset="0"/>
              </a:rPr>
              <a:t> Noah</a:t>
            </a:r>
          </a:p>
          <a:p>
            <a:pPr marL="514350" indent="-514350" eaLnBrk="1" hangingPunct="1">
              <a:spcBef>
                <a:spcPct val="20000"/>
              </a:spcBef>
              <a:buFontTx/>
              <a:buAutoNum type="arabicPeriod"/>
              <a:defRPr/>
            </a:pPr>
            <a:r>
              <a:rPr lang="en-US" sz="5400" b="1" dirty="0">
                <a:solidFill>
                  <a:schemeClr val="tx2">
                    <a:lumMod val="10000"/>
                  </a:schemeClr>
                </a:solidFill>
                <a:latin typeface="Arial" charset="0"/>
              </a:rPr>
              <a:t> Reuben</a:t>
            </a:r>
          </a:p>
        </p:txBody>
      </p:sp>
      <p:sp>
        <p:nvSpPr>
          <p:cNvPr id="50179" name="Line 6">
            <a:extLst>
              <a:ext uri="{FF2B5EF4-FFF2-40B4-BE49-F238E27FC236}">
                <a16:creationId xmlns:a16="http://schemas.microsoft.com/office/drawing/2014/main" xmlns="" id="{7396A1E3-40FE-4737-B0E2-C012D0C6235C}"/>
              </a:ext>
            </a:extLst>
          </p:cNvPr>
          <p:cNvSpPr>
            <a:spLocks noChangeShapeType="1"/>
          </p:cNvSpPr>
          <p:nvPr/>
        </p:nvSpPr>
        <p:spPr bwMode="auto">
          <a:xfrm>
            <a:off x="3962400" y="13716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49155" name="Text Box 4">
            <a:extLst>
              <a:ext uri="{FF2B5EF4-FFF2-40B4-BE49-F238E27FC236}">
                <a16:creationId xmlns:a16="http://schemas.microsoft.com/office/drawing/2014/main" xmlns="" id="{73D1B9EC-243C-492C-9F5C-60E827D83EC9}"/>
              </a:ext>
            </a:extLst>
          </p:cNvPr>
          <p:cNvSpPr txBox="1">
            <a:spLocks noChangeArrowheads="1"/>
          </p:cNvSpPr>
          <p:nvPr/>
        </p:nvSpPr>
        <p:spPr bwMode="auto">
          <a:xfrm>
            <a:off x="304800" y="228600"/>
            <a:ext cx="8305800" cy="5743575"/>
          </a:xfrm>
          <a:prstGeom prst="rect">
            <a:avLst/>
          </a:prstGeom>
          <a:noFill/>
          <a:ln w="9525" algn="ctr">
            <a:noFill/>
            <a:miter lim="800000"/>
            <a:headEnd/>
            <a:tailEnd/>
          </a:ln>
        </p:spPr>
        <p:txBody>
          <a:bodyPr>
            <a:spAutoFit/>
          </a:bodyPr>
          <a:lstStyle/>
          <a:p>
            <a:pPr eaLnBrk="1" hangingPunct="1">
              <a:spcBef>
                <a:spcPct val="20000"/>
              </a:spcBef>
              <a:defRPr/>
            </a:pPr>
            <a:r>
              <a:rPr lang="en-US" sz="5400" b="1" dirty="0">
                <a:solidFill>
                  <a:schemeClr val="tx2">
                    <a:lumMod val="10000"/>
                  </a:schemeClr>
                </a:solidFill>
                <a:effectLst>
                  <a:outerShdw blurRad="38100" dist="38100" dir="2700000" algn="tl">
                    <a:srgbClr val="000000">
                      <a:alpha val="43137"/>
                    </a:srgbClr>
                  </a:outerShdw>
                </a:effectLst>
                <a:latin typeface="Arial" charset="0"/>
              </a:rPr>
              <a:t>What body of water are the Israelites to cross?</a:t>
            </a:r>
          </a:p>
          <a:p>
            <a:pPr marL="457200" indent="-457200" eaLnBrk="1" hangingPunct="1">
              <a:spcBef>
                <a:spcPct val="20000"/>
              </a:spcBef>
              <a:buFontTx/>
              <a:buAutoNum type="arabicPeriod"/>
              <a:defRPr/>
            </a:pPr>
            <a:r>
              <a:rPr lang="en-US" sz="5400" b="1" dirty="0">
                <a:solidFill>
                  <a:schemeClr val="tx2">
                    <a:lumMod val="10000"/>
                  </a:schemeClr>
                </a:solidFill>
                <a:latin typeface="Arial" charset="0"/>
              </a:rPr>
              <a:t> Red Sea</a:t>
            </a:r>
          </a:p>
          <a:p>
            <a:pPr marL="457200" indent="-457200" eaLnBrk="1" hangingPunct="1">
              <a:spcBef>
                <a:spcPct val="20000"/>
              </a:spcBef>
              <a:buFontTx/>
              <a:buAutoNum type="arabicPeriod"/>
              <a:defRPr/>
            </a:pPr>
            <a:r>
              <a:rPr lang="en-US" sz="5400" b="1" dirty="0">
                <a:solidFill>
                  <a:schemeClr val="tx2">
                    <a:lumMod val="10000"/>
                  </a:schemeClr>
                </a:solidFill>
                <a:latin typeface="Arial" charset="0"/>
              </a:rPr>
              <a:t> Canaan River</a:t>
            </a:r>
          </a:p>
          <a:p>
            <a:pPr marL="457200" indent="-457200" eaLnBrk="1" hangingPunct="1">
              <a:spcBef>
                <a:spcPct val="20000"/>
              </a:spcBef>
              <a:buFontTx/>
              <a:buAutoNum type="arabicPeriod"/>
              <a:defRPr/>
            </a:pPr>
            <a:r>
              <a:rPr lang="en-US" sz="5400" b="1" dirty="0">
                <a:solidFill>
                  <a:schemeClr val="tx2">
                    <a:lumMod val="10000"/>
                  </a:schemeClr>
                </a:solidFill>
                <a:latin typeface="Arial" charset="0"/>
              </a:rPr>
              <a:t> Jordan River</a:t>
            </a:r>
          </a:p>
          <a:p>
            <a:pPr marL="457200" indent="-457200" eaLnBrk="1" hangingPunct="1">
              <a:spcBef>
                <a:spcPct val="20000"/>
              </a:spcBef>
              <a:buFontTx/>
              <a:buAutoNum type="arabicPeriod"/>
              <a:defRPr/>
            </a:pPr>
            <a:r>
              <a:rPr lang="en-US" sz="5400" b="1" dirty="0">
                <a:solidFill>
                  <a:schemeClr val="tx2">
                    <a:lumMod val="10000"/>
                  </a:schemeClr>
                </a:solidFill>
                <a:latin typeface="Arial" charset="0"/>
              </a:rPr>
              <a:t> Dead Sea</a:t>
            </a:r>
          </a:p>
        </p:txBody>
      </p:sp>
      <p:sp>
        <p:nvSpPr>
          <p:cNvPr id="51203" name="Line 6">
            <a:extLst>
              <a:ext uri="{FF2B5EF4-FFF2-40B4-BE49-F238E27FC236}">
                <a16:creationId xmlns:a16="http://schemas.microsoft.com/office/drawing/2014/main" xmlns="" id="{F1B496FE-07C3-447C-825A-1C3C2627F0FA}"/>
              </a:ext>
            </a:extLst>
          </p:cNvPr>
          <p:cNvSpPr>
            <a:spLocks noChangeShapeType="1"/>
          </p:cNvSpPr>
          <p:nvPr/>
        </p:nvSpPr>
        <p:spPr bwMode="auto">
          <a:xfrm>
            <a:off x="3962400" y="13716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49155" name="Text Box 4">
            <a:extLst>
              <a:ext uri="{FF2B5EF4-FFF2-40B4-BE49-F238E27FC236}">
                <a16:creationId xmlns:a16="http://schemas.microsoft.com/office/drawing/2014/main" xmlns="" id="{9FB95D68-DF74-47E0-ACDF-09805D7B9D96}"/>
              </a:ext>
            </a:extLst>
          </p:cNvPr>
          <p:cNvSpPr txBox="1">
            <a:spLocks noChangeArrowheads="1"/>
          </p:cNvSpPr>
          <p:nvPr/>
        </p:nvSpPr>
        <p:spPr bwMode="auto">
          <a:xfrm>
            <a:off x="304800" y="228600"/>
            <a:ext cx="8305800" cy="5743575"/>
          </a:xfrm>
          <a:prstGeom prst="rect">
            <a:avLst/>
          </a:prstGeom>
          <a:noFill/>
          <a:ln w="9525" algn="ctr">
            <a:noFill/>
            <a:miter lim="800000"/>
            <a:headEnd/>
            <a:tailEnd/>
          </a:ln>
        </p:spPr>
        <p:txBody>
          <a:bodyPr>
            <a:spAutoFit/>
          </a:bodyPr>
          <a:lstStyle/>
          <a:p>
            <a:pPr eaLnBrk="1" hangingPunct="1">
              <a:spcBef>
                <a:spcPct val="20000"/>
              </a:spcBef>
              <a:defRPr/>
            </a:pPr>
            <a:r>
              <a:rPr lang="en-US" sz="5400" b="1" dirty="0">
                <a:solidFill>
                  <a:schemeClr val="tx2">
                    <a:lumMod val="10000"/>
                  </a:schemeClr>
                </a:solidFill>
                <a:effectLst>
                  <a:outerShdw blurRad="38100" dist="38100" dir="2700000" algn="tl">
                    <a:srgbClr val="000000">
                      <a:alpha val="43137"/>
                    </a:srgbClr>
                  </a:outerShdw>
                </a:effectLst>
                <a:latin typeface="Arial" charset="0"/>
              </a:rPr>
              <a:t>What body of water are the Israelites to cross?</a:t>
            </a:r>
          </a:p>
          <a:p>
            <a:pPr marL="457200" indent="-457200" eaLnBrk="1" hangingPunct="1">
              <a:spcBef>
                <a:spcPct val="20000"/>
              </a:spcBef>
              <a:buFontTx/>
              <a:buAutoNum type="arabicPeriod"/>
              <a:defRPr/>
            </a:pPr>
            <a:r>
              <a:rPr lang="en-US" sz="5400" b="1" dirty="0">
                <a:solidFill>
                  <a:schemeClr val="tx2">
                    <a:lumMod val="10000"/>
                  </a:schemeClr>
                </a:solidFill>
                <a:latin typeface="Arial" charset="0"/>
              </a:rPr>
              <a:t> Red Sea</a:t>
            </a:r>
          </a:p>
          <a:p>
            <a:pPr marL="457200" indent="-457200" eaLnBrk="1" hangingPunct="1">
              <a:spcBef>
                <a:spcPct val="20000"/>
              </a:spcBef>
              <a:buFontTx/>
              <a:buAutoNum type="arabicPeriod"/>
              <a:defRPr/>
            </a:pPr>
            <a:r>
              <a:rPr lang="en-US" sz="5400" b="1" dirty="0">
                <a:solidFill>
                  <a:schemeClr val="tx2">
                    <a:lumMod val="10000"/>
                  </a:schemeClr>
                </a:solidFill>
                <a:latin typeface="Arial" charset="0"/>
              </a:rPr>
              <a:t> Canaan River</a:t>
            </a:r>
          </a:p>
          <a:p>
            <a:pPr marL="457200" indent="-457200" eaLnBrk="1" hangingPunct="1">
              <a:spcBef>
                <a:spcPct val="20000"/>
              </a:spcBef>
              <a:buFontTx/>
              <a:buAutoNum type="arabicPeriod"/>
              <a:defRPr/>
            </a:pPr>
            <a:r>
              <a:rPr lang="en-US" sz="5400" b="1" dirty="0">
                <a:latin typeface="Arial" charset="0"/>
              </a:rPr>
              <a:t> Jordan River</a:t>
            </a:r>
          </a:p>
          <a:p>
            <a:pPr marL="457200" indent="-457200" eaLnBrk="1" hangingPunct="1">
              <a:spcBef>
                <a:spcPct val="20000"/>
              </a:spcBef>
              <a:buFontTx/>
              <a:buAutoNum type="arabicPeriod"/>
              <a:defRPr/>
            </a:pPr>
            <a:r>
              <a:rPr lang="en-US" sz="5400" b="1" dirty="0">
                <a:solidFill>
                  <a:schemeClr val="tx2">
                    <a:lumMod val="10000"/>
                  </a:schemeClr>
                </a:solidFill>
                <a:latin typeface="Arial" charset="0"/>
              </a:rPr>
              <a:t> Dead Sea</a:t>
            </a:r>
          </a:p>
        </p:txBody>
      </p:sp>
      <p:sp>
        <p:nvSpPr>
          <p:cNvPr id="52227" name="Line 6">
            <a:extLst>
              <a:ext uri="{FF2B5EF4-FFF2-40B4-BE49-F238E27FC236}">
                <a16:creationId xmlns:a16="http://schemas.microsoft.com/office/drawing/2014/main" xmlns="" id="{C3A1E23E-76FC-4AE9-9206-8A80851B6567}"/>
              </a:ext>
            </a:extLst>
          </p:cNvPr>
          <p:cNvSpPr>
            <a:spLocks noChangeShapeType="1"/>
          </p:cNvSpPr>
          <p:nvPr/>
        </p:nvSpPr>
        <p:spPr bwMode="auto">
          <a:xfrm>
            <a:off x="3962400" y="13716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49156" name="Text Box 5">
            <a:extLst>
              <a:ext uri="{FF2B5EF4-FFF2-40B4-BE49-F238E27FC236}">
                <a16:creationId xmlns:a16="http://schemas.microsoft.com/office/drawing/2014/main" xmlns="" id="{CE470FF6-C952-41FD-B188-3C4062156F93}"/>
              </a:ext>
            </a:extLst>
          </p:cNvPr>
          <p:cNvSpPr txBox="1">
            <a:spLocks noChangeArrowheads="1"/>
          </p:cNvSpPr>
          <p:nvPr/>
        </p:nvSpPr>
        <p:spPr bwMode="auto">
          <a:xfrm>
            <a:off x="457200" y="381000"/>
            <a:ext cx="8229600" cy="4229100"/>
          </a:xfrm>
          <a:prstGeom prst="rect">
            <a:avLst/>
          </a:prstGeom>
          <a:noFill/>
          <a:ln w="9525" algn="ctr">
            <a:noFill/>
            <a:miter lim="800000"/>
            <a:headEnd/>
            <a:tailEnd/>
          </a:ln>
        </p:spPr>
        <p:txBody>
          <a:bodyPr>
            <a:spAutoFit/>
          </a:bodyPr>
          <a:lstStyle/>
          <a:p>
            <a:pPr marL="342900" indent="-342900" eaLnBrk="1" hangingPunct="1">
              <a:spcBef>
                <a:spcPct val="20000"/>
              </a:spcBef>
              <a:defRPr/>
            </a:pPr>
            <a:r>
              <a:rPr lang="en-US" sz="4800" b="1" dirty="0">
                <a:solidFill>
                  <a:schemeClr val="tx2">
                    <a:lumMod val="10000"/>
                  </a:schemeClr>
                </a:solidFill>
                <a:effectLst>
                  <a:outerShdw blurRad="38100" dist="38100" dir="2700000" algn="tl">
                    <a:srgbClr val="000000">
                      <a:alpha val="43137"/>
                    </a:srgbClr>
                  </a:outerShdw>
                </a:effectLst>
                <a:latin typeface="Arial" charset="0"/>
              </a:rPr>
              <a:t>What did the Israelites have to do to be successful?</a:t>
            </a:r>
          </a:p>
          <a:p>
            <a:pPr marL="457200" indent="-457200" eaLnBrk="1" hangingPunct="1">
              <a:spcBef>
                <a:spcPct val="20000"/>
              </a:spcBef>
              <a:buFont typeface="+mj-lt"/>
              <a:buAutoNum type="arabicPeriod"/>
              <a:defRPr/>
            </a:pPr>
            <a:r>
              <a:rPr lang="en-US" sz="4800" b="1" dirty="0">
                <a:solidFill>
                  <a:schemeClr val="tx2">
                    <a:lumMod val="10000"/>
                  </a:schemeClr>
                </a:solidFill>
                <a:latin typeface="Arial" charset="0"/>
              </a:rPr>
              <a:t> Obey the law</a:t>
            </a:r>
          </a:p>
          <a:p>
            <a:pPr marL="457200" indent="-457200" eaLnBrk="1" hangingPunct="1">
              <a:spcBef>
                <a:spcPct val="20000"/>
              </a:spcBef>
              <a:buFont typeface="+mj-lt"/>
              <a:buAutoNum type="arabicPeriod"/>
              <a:defRPr/>
            </a:pPr>
            <a:r>
              <a:rPr lang="en-US" sz="4800" b="1" dirty="0">
                <a:solidFill>
                  <a:schemeClr val="tx2">
                    <a:lumMod val="10000"/>
                  </a:schemeClr>
                </a:solidFill>
                <a:latin typeface="Arial" charset="0"/>
              </a:rPr>
              <a:t> March quickly</a:t>
            </a:r>
          </a:p>
          <a:p>
            <a:pPr marL="457200" indent="-457200" eaLnBrk="1" hangingPunct="1">
              <a:spcBef>
                <a:spcPct val="20000"/>
              </a:spcBef>
              <a:buFont typeface="+mj-lt"/>
              <a:buAutoNum type="arabicPeriod"/>
              <a:defRPr/>
            </a:pPr>
            <a:r>
              <a:rPr lang="en-US" sz="4800" b="1" dirty="0">
                <a:solidFill>
                  <a:schemeClr val="tx2">
                    <a:lumMod val="10000"/>
                  </a:schemeClr>
                </a:solidFill>
                <a:latin typeface="Arial" charset="0"/>
              </a:rPr>
              <a:t> Load their guns</a:t>
            </a:r>
          </a:p>
        </p:txBody>
      </p:sp>
      <p:sp>
        <p:nvSpPr>
          <p:cNvPr id="53251" name="Line 6">
            <a:extLst>
              <a:ext uri="{FF2B5EF4-FFF2-40B4-BE49-F238E27FC236}">
                <a16:creationId xmlns:a16="http://schemas.microsoft.com/office/drawing/2014/main" xmlns="" id="{8243EFD6-C273-4D2C-A932-7235B10CFF65}"/>
              </a:ext>
            </a:extLst>
          </p:cNvPr>
          <p:cNvSpPr>
            <a:spLocks noChangeShapeType="1"/>
          </p:cNvSpPr>
          <p:nvPr/>
        </p:nvSpPr>
        <p:spPr bwMode="auto">
          <a:xfrm>
            <a:off x="3962400" y="13716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useBgFill="1">
        <p:nvSpPr>
          <p:cNvPr id="49156" name="Text Box 5">
            <a:extLst>
              <a:ext uri="{FF2B5EF4-FFF2-40B4-BE49-F238E27FC236}">
                <a16:creationId xmlns:a16="http://schemas.microsoft.com/office/drawing/2014/main" xmlns="" id="{BC103AC4-0CB5-45A5-9699-1153A543964C}"/>
              </a:ext>
            </a:extLst>
          </p:cNvPr>
          <p:cNvSpPr txBox="1">
            <a:spLocks noChangeArrowheads="1"/>
          </p:cNvSpPr>
          <p:nvPr/>
        </p:nvSpPr>
        <p:spPr bwMode="auto">
          <a:xfrm>
            <a:off x="457200" y="381000"/>
            <a:ext cx="8229600" cy="4229100"/>
          </a:xfrm>
          <a:prstGeom prst="rect">
            <a:avLst/>
          </a:prstGeom>
          <a:ln w="9525" algn="ctr">
            <a:noFill/>
            <a:miter lim="800000"/>
            <a:headEnd/>
            <a:tailEnd/>
          </a:ln>
        </p:spPr>
        <p:txBody>
          <a:bodyPr>
            <a:spAutoFit/>
          </a:bodyPr>
          <a:lstStyle/>
          <a:p>
            <a:pPr marL="342900" indent="-342900" eaLnBrk="1" hangingPunct="1">
              <a:spcBef>
                <a:spcPct val="20000"/>
              </a:spcBef>
              <a:defRPr/>
            </a:pPr>
            <a:r>
              <a:rPr lang="en-US" sz="4800" b="1" dirty="0">
                <a:solidFill>
                  <a:schemeClr val="tx2">
                    <a:lumMod val="10000"/>
                  </a:schemeClr>
                </a:solidFill>
                <a:effectLst>
                  <a:outerShdw blurRad="38100" dist="38100" dir="2700000" algn="tl">
                    <a:srgbClr val="000000">
                      <a:alpha val="43137"/>
                    </a:srgbClr>
                  </a:outerShdw>
                </a:effectLst>
                <a:latin typeface="Arial" charset="0"/>
              </a:rPr>
              <a:t>What did the Israelites have to do to be successful?</a:t>
            </a:r>
          </a:p>
          <a:p>
            <a:pPr marL="457200" indent="-457200" eaLnBrk="1" hangingPunct="1">
              <a:spcBef>
                <a:spcPct val="20000"/>
              </a:spcBef>
              <a:buFont typeface="+mj-lt"/>
              <a:buAutoNum type="arabicPeriod"/>
              <a:defRPr/>
            </a:pPr>
            <a:r>
              <a:rPr lang="en-US" sz="4800" b="1" dirty="0">
                <a:latin typeface="Arial" charset="0"/>
              </a:rPr>
              <a:t> Obey the law</a:t>
            </a:r>
          </a:p>
          <a:p>
            <a:pPr marL="457200" indent="-457200" eaLnBrk="1" hangingPunct="1">
              <a:spcBef>
                <a:spcPct val="20000"/>
              </a:spcBef>
              <a:buFont typeface="+mj-lt"/>
              <a:buAutoNum type="arabicPeriod"/>
              <a:defRPr/>
            </a:pPr>
            <a:r>
              <a:rPr lang="en-US" sz="4800" b="1" dirty="0">
                <a:solidFill>
                  <a:schemeClr val="tx2">
                    <a:lumMod val="10000"/>
                  </a:schemeClr>
                </a:solidFill>
                <a:latin typeface="Arial" charset="0"/>
              </a:rPr>
              <a:t> March quickly</a:t>
            </a:r>
          </a:p>
          <a:p>
            <a:pPr marL="457200" indent="-457200" eaLnBrk="1" hangingPunct="1">
              <a:spcBef>
                <a:spcPct val="20000"/>
              </a:spcBef>
              <a:buFont typeface="+mj-lt"/>
              <a:buAutoNum type="arabicPeriod"/>
              <a:defRPr/>
            </a:pPr>
            <a:r>
              <a:rPr lang="en-US" sz="4800" b="1" dirty="0">
                <a:solidFill>
                  <a:schemeClr val="tx2">
                    <a:lumMod val="10000"/>
                  </a:schemeClr>
                </a:solidFill>
                <a:latin typeface="Arial" charset="0"/>
              </a:rPr>
              <a:t> Load their guns</a:t>
            </a:r>
          </a:p>
        </p:txBody>
      </p:sp>
      <p:sp>
        <p:nvSpPr>
          <p:cNvPr id="54275" name="Line 6">
            <a:extLst>
              <a:ext uri="{FF2B5EF4-FFF2-40B4-BE49-F238E27FC236}">
                <a16:creationId xmlns:a16="http://schemas.microsoft.com/office/drawing/2014/main" xmlns="" id="{C16BBF63-090A-447C-AF88-5B4179E7A82D}"/>
              </a:ext>
            </a:extLst>
          </p:cNvPr>
          <p:cNvSpPr>
            <a:spLocks noChangeShapeType="1"/>
          </p:cNvSpPr>
          <p:nvPr/>
        </p:nvSpPr>
        <p:spPr bwMode="auto">
          <a:xfrm>
            <a:off x="3962400" y="13716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49156" name="Text Box 5">
            <a:extLst>
              <a:ext uri="{FF2B5EF4-FFF2-40B4-BE49-F238E27FC236}">
                <a16:creationId xmlns:a16="http://schemas.microsoft.com/office/drawing/2014/main" xmlns="" id="{24B2B66A-6E4D-4795-8005-1B8449EA95F1}"/>
              </a:ext>
            </a:extLst>
          </p:cNvPr>
          <p:cNvSpPr txBox="1">
            <a:spLocks noChangeArrowheads="1"/>
          </p:cNvSpPr>
          <p:nvPr/>
        </p:nvSpPr>
        <p:spPr bwMode="auto">
          <a:xfrm>
            <a:off x="457200" y="381000"/>
            <a:ext cx="8153400" cy="5743575"/>
          </a:xfrm>
          <a:prstGeom prst="rect">
            <a:avLst/>
          </a:prstGeom>
          <a:noFill/>
          <a:ln w="9525" algn="ctr">
            <a:noFill/>
            <a:miter lim="800000"/>
            <a:headEnd/>
            <a:tailEnd/>
          </a:ln>
        </p:spPr>
        <p:txBody>
          <a:bodyPr>
            <a:spAutoFit/>
          </a:bodyPr>
          <a:lstStyle/>
          <a:p>
            <a:pPr marL="4763" indent="-4763" eaLnBrk="1" hangingPunct="1">
              <a:spcBef>
                <a:spcPct val="20000"/>
              </a:spcBef>
              <a:defRPr/>
            </a:pPr>
            <a:r>
              <a:rPr lang="en-US" sz="5400" b="1" dirty="0">
                <a:solidFill>
                  <a:schemeClr val="tx2">
                    <a:lumMod val="10000"/>
                  </a:schemeClr>
                </a:solidFill>
                <a:effectLst>
                  <a:outerShdw blurRad="38100" dist="38100" dir="2700000" algn="tl">
                    <a:srgbClr val="000000">
                      <a:alpha val="43137"/>
                    </a:srgbClr>
                  </a:outerShdw>
                </a:effectLst>
                <a:latin typeface="Arial" charset="0"/>
              </a:rPr>
              <a:t>When are the Israelites to meditate on the law?</a:t>
            </a:r>
          </a:p>
          <a:p>
            <a:pPr marL="457200" indent="-457200" eaLnBrk="1" hangingPunct="1">
              <a:spcBef>
                <a:spcPct val="20000"/>
              </a:spcBef>
              <a:buFont typeface="+mj-lt"/>
              <a:buAutoNum type="arabicPeriod"/>
              <a:defRPr/>
            </a:pPr>
            <a:r>
              <a:rPr lang="en-US" sz="5400" b="1" dirty="0">
                <a:solidFill>
                  <a:schemeClr val="tx2">
                    <a:lumMod val="10000"/>
                  </a:schemeClr>
                </a:solidFill>
                <a:latin typeface="Arial" charset="0"/>
              </a:rPr>
              <a:t> On Sunday</a:t>
            </a:r>
          </a:p>
          <a:p>
            <a:pPr marL="457200" indent="-457200" eaLnBrk="1" hangingPunct="1">
              <a:spcBef>
                <a:spcPct val="20000"/>
              </a:spcBef>
              <a:buFont typeface="+mj-lt"/>
              <a:buAutoNum type="arabicPeriod"/>
              <a:defRPr/>
            </a:pPr>
            <a:r>
              <a:rPr lang="en-US" sz="5400" b="1" dirty="0">
                <a:solidFill>
                  <a:schemeClr val="tx2">
                    <a:lumMod val="10000"/>
                  </a:schemeClr>
                </a:solidFill>
                <a:latin typeface="Arial" charset="0"/>
              </a:rPr>
              <a:t> Day and night</a:t>
            </a:r>
          </a:p>
          <a:p>
            <a:pPr marL="457200" indent="-457200" eaLnBrk="1" hangingPunct="1">
              <a:spcBef>
                <a:spcPct val="20000"/>
              </a:spcBef>
              <a:buFont typeface="+mj-lt"/>
              <a:buAutoNum type="arabicPeriod"/>
              <a:defRPr/>
            </a:pPr>
            <a:r>
              <a:rPr lang="en-US" sz="5400" b="1" dirty="0">
                <a:solidFill>
                  <a:schemeClr val="tx2">
                    <a:lumMod val="10000"/>
                  </a:schemeClr>
                </a:solidFill>
                <a:latin typeface="Arial" charset="0"/>
              </a:rPr>
              <a:t> When they fight</a:t>
            </a:r>
          </a:p>
          <a:p>
            <a:pPr marL="457200" indent="-457200" eaLnBrk="1" hangingPunct="1">
              <a:spcBef>
                <a:spcPct val="20000"/>
              </a:spcBef>
              <a:buFont typeface="+mj-lt"/>
              <a:buAutoNum type="arabicPeriod"/>
              <a:defRPr/>
            </a:pPr>
            <a:r>
              <a:rPr lang="en-US" sz="5400" b="1" dirty="0">
                <a:solidFill>
                  <a:schemeClr val="tx2">
                    <a:lumMod val="10000"/>
                  </a:schemeClr>
                </a:solidFill>
                <a:latin typeface="Arial" charset="0"/>
              </a:rPr>
              <a:t> When they are bored</a:t>
            </a:r>
          </a:p>
        </p:txBody>
      </p:sp>
      <p:sp>
        <p:nvSpPr>
          <p:cNvPr id="55299" name="Line 6">
            <a:extLst>
              <a:ext uri="{FF2B5EF4-FFF2-40B4-BE49-F238E27FC236}">
                <a16:creationId xmlns:a16="http://schemas.microsoft.com/office/drawing/2014/main" xmlns="" id="{08819AF4-7C86-4273-BEC6-3A679B84FDAF}"/>
              </a:ext>
            </a:extLst>
          </p:cNvPr>
          <p:cNvSpPr>
            <a:spLocks noChangeShapeType="1"/>
          </p:cNvSpPr>
          <p:nvPr/>
        </p:nvSpPr>
        <p:spPr bwMode="auto">
          <a:xfrm>
            <a:off x="3962400" y="13716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49156" name="Text Box 5">
            <a:extLst>
              <a:ext uri="{FF2B5EF4-FFF2-40B4-BE49-F238E27FC236}">
                <a16:creationId xmlns:a16="http://schemas.microsoft.com/office/drawing/2014/main" xmlns="" id="{6A129720-AE63-42B5-B374-FCA1F9251741}"/>
              </a:ext>
            </a:extLst>
          </p:cNvPr>
          <p:cNvSpPr txBox="1">
            <a:spLocks noChangeArrowheads="1"/>
          </p:cNvSpPr>
          <p:nvPr/>
        </p:nvSpPr>
        <p:spPr bwMode="auto">
          <a:xfrm>
            <a:off x="457200" y="381000"/>
            <a:ext cx="8153400" cy="5743575"/>
          </a:xfrm>
          <a:prstGeom prst="rect">
            <a:avLst/>
          </a:prstGeom>
          <a:noFill/>
          <a:ln w="9525" algn="ctr">
            <a:noFill/>
            <a:miter lim="800000"/>
            <a:headEnd/>
            <a:tailEnd/>
          </a:ln>
        </p:spPr>
        <p:txBody>
          <a:bodyPr>
            <a:spAutoFit/>
          </a:bodyPr>
          <a:lstStyle/>
          <a:p>
            <a:pPr marL="4763" indent="-4763" eaLnBrk="1" hangingPunct="1">
              <a:spcBef>
                <a:spcPct val="20000"/>
              </a:spcBef>
              <a:defRPr/>
            </a:pPr>
            <a:r>
              <a:rPr lang="en-US" sz="5400" b="1" dirty="0">
                <a:solidFill>
                  <a:schemeClr val="tx2">
                    <a:lumMod val="10000"/>
                  </a:schemeClr>
                </a:solidFill>
                <a:effectLst>
                  <a:outerShdw blurRad="38100" dist="38100" dir="2700000" algn="tl">
                    <a:srgbClr val="000000">
                      <a:alpha val="43137"/>
                    </a:srgbClr>
                  </a:outerShdw>
                </a:effectLst>
                <a:latin typeface="Arial" charset="0"/>
              </a:rPr>
              <a:t>When are the Israelites to meditate on the law?</a:t>
            </a:r>
          </a:p>
          <a:p>
            <a:pPr marL="457200" indent="-457200" eaLnBrk="1" hangingPunct="1">
              <a:spcBef>
                <a:spcPct val="20000"/>
              </a:spcBef>
              <a:buFont typeface="+mj-lt"/>
              <a:buAutoNum type="arabicPeriod"/>
              <a:defRPr/>
            </a:pPr>
            <a:r>
              <a:rPr lang="en-US" sz="5400" b="1" dirty="0">
                <a:solidFill>
                  <a:schemeClr val="tx2">
                    <a:lumMod val="10000"/>
                  </a:schemeClr>
                </a:solidFill>
                <a:latin typeface="Arial" charset="0"/>
              </a:rPr>
              <a:t> On Sunday</a:t>
            </a:r>
          </a:p>
          <a:p>
            <a:pPr marL="457200" indent="-457200" eaLnBrk="1" hangingPunct="1">
              <a:spcBef>
                <a:spcPct val="20000"/>
              </a:spcBef>
              <a:buFont typeface="+mj-lt"/>
              <a:buAutoNum type="arabicPeriod"/>
              <a:defRPr/>
            </a:pPr>
            <a:r>
              <a:rPr lang="en-US" sz="5400" b="1" dirty="0">
                <a:latin typeface="Arial" charset="0"/>
              </a:rPr>
              <a:t> Day and night</a:t>
            </a:r>
          </a:p>
          <a:p>
            <a:pPr marL="457200" indent="-457200" eaLnBrk="1" hangingPunct="1">
              <a:spcBef>
                <a:spcPct val="20000"/>
              </a:spcBef>
              <a:buFont typeface="+mj-lt"/>
              <a:buAutoNum type="arabicPeriod"/>
              <a:defRPr/>
            </a:pPr>
            <a:r>
              <a:rPr lang="en-US" sz="5400" b="1" dirty="0">
                <a:solidFill>
                  <a:schemeClr val="tx2">
                    <a:lumMod val="10000"/>
                  </a:schemeClr>
                </a:solidFill>
                <a:latin typeface="Arial" charset="0"/>
              </a:rPr>
              <a:t> When they fight</a:t>
            </a:r>
          </a:p>
          <a:p>
            <a:pPr marL="457200" indent="-457200" eaLnBrk="1" hangingPunct="1">
              <a:spcBef>
                <a:spcPct val="20000"/>
              </a:spcBef>
              <a:buFont typeface="+mj-lt"/>
              <a:buAutoNum type="arabicPeriod"/>
              <a:defRPr/>
            </a:pPr>
            <a:r>
              <a:rPr lang="en-US" sz="5400" b="1" dirty="0">
                <a:solidFill>
                  <a:schemeClr val="tx2">
                    <a:lumMod val="10000"/>
                  </a:schemeClr>
                </a:solidFill>
                <a:latin typeface="Arial" charset="0"/>
              </a:rPr>
              <a:t> When they are bored</a:t>
            </a:r>
          </a:p>
        </p:txBody>
      </p:sp>
      <p:sp>
        <p:nvSpPr>
          <p:cNvPr id="56323" name="Line 6">
            <a:extLst>
              <a:ext uri="{FF2B5EF4-FFF2-40B4-BE49-F238E27FC236}">
                <a16:creationId xmlns:a16="http://schemas.microsoft.com/office/drawing/2014/main" xmlns="" id="{CF5441FE-EEA8-4058-892D-F43F90848EF7}"/>
              </a:ext>
            </a:extLst>
          </p:cNvPr>
          <p:cNvSpPr>
            <a:spLocks noChangeShapeType="1"/>
          </p:cNvSpPr>
          <p:nvPr/>
        </p:nvSpPr>
        <p:spPr bwMode="auto">
          <a:xfrm>
            <a:off x="3962400" y="13716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49156" name="Text Box 5">
            <a:extLst>
              <a:ext uri="{FF2B5EF4-FFF2-40B4-BE49-F238E27FC236}">
                <a16:creationId xmlns:a16="http://schemas.microsoft.com/office/drawing/2014/main" xmlns="" id="{5FA6C0B9-38AB-4FE5-A811-E6D45AF039E0}"/>
              </a:ext>
            </a:extLst>
          </p:cNvPr>
          <p:cNvSpPr txBox="1">
            <a:spLocks noChangeArrowheads="1"/>
          </p:cNvSpPr>
          <p:nvPr/>
        </p:nvSpPr>
        <p:spPr bwMode="auto">
          <a:xfrm>
            <a:off x="457200" y="381000"/>
            <a:ext cx="8001000" cy="5114925"/>
          </a:xfrm>
          <a:prstGeom prst="rect">
            <a:avLst/>
          </a:prstGeom>
          <a:noFill/>
          <a:ln w="9525" algn="ctr">
            <a:noFill/>
            <a:miter lim="800000"/>
            <a:headEnd/>
            <a:tailEnd/>
          </a:ln>
        </p:spPr>
        <p:txBody>
          <a:bodyPr>
            <a:spAutoFit/>
          </a:bodyPr>
          <a:lstStyle/>
          <a:p>
            <a:pPr marL="4763" indent="-4763" eaLnBrk="1" hangingPunct="1">
              <a:spcBef>
                <a:spcPct val="20000"/>
              </a:spcBef>
              <a:defRPr/>
            </a:pPr>
            <a:r>
              <a:rPr lang="en-US" sz="4800" b="1" dirty="0">
                <a:solidFill>
                  <a:schemeClr val="tx2">
                    <a:lumMod val="10000"/>
                  </a:schemeClr>
                </a:solidFill>
                <a:effectLst>
                  <a:outerShdw blurRad="38100" dist="38100" dir="2700000" algn="tl">
                    <a:srgbClr val="000000">
                      <a:alpha val="43137"/>
                    </a:srgbClr>
                  </a:outerShdw>
                </a:effectLst>
                <a:latin typeface="Arial" charset="0"/>
              </a:rPr>
              <a:t>Which tribes were to live east of the Jordan River?</a:t>
            </a:r>
          </a:p>
          <a:p>
            <a:pPr marL="457200" indent="-457200" eaLnBrk="1" hangingPunct="1">
              <a:spcBef>
                <a:spcPct val="20000"/>
              </a:spcBef>
              <a:buFont typeface="+mj-lt"/>
              <a:buAutoNum type="arabicPeriod"/>
              <a:defRPr/>
            </a:pPr>
            <a:r>
              <a:rPr lang="en-US" sz="4800" b="1" dirty="0">
                <a:solidFill>
                  <a:schemeClr val="tx2">
                    <a:lumMod val="10000"/>
                  </a:schemeClr>
                </a:solidFill>
                <a:latin typeface="Arial" charset="0"/>
              </a:rPr>
              <a:t> Hittites</a:t>
            </a:r>
          </a:p>
          <a:p>
            <a:pPr marL="457200" indent="-457200" eaLnBrk="1" hangingPunct="1">
              <a:spcBef>
                <a:spcPct val="20000"/>
              </a:spcBef>
              <a:buFont typeface="+mj-lt"/>
              <a:buAutoNum type="arabicPeriod"/>
              <a:defRPr/>
            </a:pPr>
            <a:r>
              <a:rPr lang="en-US" sz="4800" b="1" dirty="0">
                <a:solidFill>
                  <a:schemeClr val="tx2">
                    <a:lumMod val="10000"/>
                  </a:schemeClr>
                </a:solidFill>
                <a:latin typeface="Arial" charset="0"/>
              </a:rPr>
              <a:t> </a:t>
            </a:r>
            <a:r>
              <a:rPr lang="en-US" sz="4800" b="1" dirty="0" err="1">
                <a:solidFill>
                  <a:schemeClr val="tx2">
                    <a:lumMod val="10000"/>
                  </a:schemeClr>
                </a:solidFill>
                <a:latin typeface="Arial" charset="0"/>
              </a:rPr>
              <a:t>Reubenites</a:t>
            </a:r>
            <a:endParaRPr lang="en-US" sz="4800" b="1" dirty="0">
              <a:solidFill>
                <a:schemeClr val="tx2">
                  <a:lumMod val="10000"/>
                </a:schemeClr>
              </a:solidFill>
              <a:latin typeface="Arial" charset="0"/>
            </a:endParaRPr>
          </a:p>
          <a:p>
            <a:pPr marL="457200" indent="-457200" eaLnBrk="1" hangingPunct="1">
              <a:spcBef>
                <a:spcPct val="20000"/>
              </a:spcBef>
              <a:buFont typeface="+mj-lt"/>
              <a:buAutoNum type="arabicPeriod"/>
              <a:defRPr/>
            </a:pPr>
            <a:r>
              <a:rPr lang="en-US" sz="4800" b="1" dirty="0">
                <a:solidFill>
                  <a:schemeClr val="tx2">
                    <a:lumMod val="10000"/>
                  </a:schemeClr>
                </a:solidFill>
                <a:latin typeface="Arial" charset="0"/>
              </a:rPr>
              <a:t> </a:t>
            </a:r>
            <a:r>
              <a:rPr lang="en-US" sz="4800" b="1" dirty="0" err="1">
                <a:solidFill>
                  <a:schemeClr val="tx2">
                    <a:lumMod val="10000"/>
                  </a:schemeClr>
                </a:solidFill>
                <a:latin typeface="Arial" charset="0"/>
              </a:rPr>
              <a:t>Gadites</a:t>
            </a:r>
            <a:endParaRPr lang="en-US" sz="4800" b="1" dirty="0">
              <a:solidFill>
                <a:schemeClr val="tx2">
                  <a:lumMod val="10000"/>
                </a:schemeClr>
              </a:solidFill>
              <a:latin typeface="Arial" charset="0"/>
            </a:endParaRPr>
          </a:p>
          <a:p>
            <a:pPr marL="457200" indent="-457200" eaLnBrk="1" hangingPunct="1">
              <a:spcBef>
                <a:spcPct val="20000"/>
              </a:spcBef>
              <a:buFont typeface="+mj-lt"/>
              <a:buAutoNum type="arabicPeriod"/>
              <a:defRPr/>
            </a:pPr>
            <a:r>
              <a:rPr lang="en-US" sz="4800" b="1" dirty="0">
                <a:solidFill>
                  <a:schemeClr val="tx2">
                    <a:lumMod val="10000"/>
                  </a:schemeClr>
                </a:solidFill>
                <a:latin typeface="Arial" charset="0"/>
              </a:rPr>
              <a:t> ½ tribe of Manasseh</a:t>
            </a:r>
          </a:p>
        </p:txBody>
      </p:sp>
      <p:sp>
        <p:nvSpPr>
          <p:cNvPr id="57347" name="Line 6">
            <a:extLst>
              <a:ext uri="{FF2B5EF4-FFF2-40B4-BE49-F238E27FC236}">
                <a16:creationId xmlns:a16="http://schemas.microsoft.com/office/drawing/2014/main" xmlns="" id="{B90F401E-1F33-4D0E-8C96-DC16875433F4}"/>
              </a:ext>
            </a:extLst>
          </p:cNvPr>
          <p:cNvSpPr>
            <a:spLocks noChangeShapeType="1"/>
          </p:cNvSpPr>
          <p:nvPr/>
        </p:nvSpPr>
        <p:spPr bwMode="auto">
          <a:xfrm>
            <a:off x="3962400" y="13716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49156" name="Text Box 5">
            <a:extLst>
              <a:ext uri="{FF2B5EF4-FFF2-40B4-BE49-F238E27FC236}">
                <a16:creationId xmlns:a16="http://schemas.microsoft.com/office/drawing/2014/main" xmlns="" id="{B796FAD2-28B9-4CFF-BFA7-8EB41B9A748F}"/>
              </a:ext>
            </a:extLst>
          </p:cNvPr>
          <p:cNvSpPr txBox="1">
            <a:spLocks noChangeArrowheads="1"/>
          </p:cNvSpPr>
          <p:nvPr/>
        </p:nvSpPr>
        <p:spPr bwMode="auto">
          <a:xfrm>
            <a:off x="457200" y="381000"/>
            <a:ext cx="8001000" cy="5114925"/>
          </a:xfrm>
          <a:prstGeom prst="rect">
            <a:avLst/>
          </a:prstGeom>
          <a:noFill/>
          <a:ln w="9525" algn="ctr">
            <a:noFill/>
            <a:miter lim="800000"/>
            <a:headEnd/>
            <a:tailEnd/>
          </a:ln>
        </p:spPr>
        <p:txBody>
          <a:bodyPr>
            <a:spAutoFit/>
          </a:bodyPr>
          <a:lstStyle/>
          <a:p>
            <a:pPr marL="4763" indent="-4763" eaLnBrk="1" hangingPunct="1">
              <a:spcBef>
                <a:spcPct val="20000"/>
              </a:spcBef>
              <a:defRPr/>
            </a:pPr>
            <a:r>
              <a:rPr lang="en-US" sz="4800" b="1" dirty="0">
                <a:solidFill>
                  <a:schemeClr val="tx2">
                    <a:lumMod val="10000"/>
                  </a:schemeClr>
                </a:solidFill>
                <a:effectLst>
                  <a:outerShdw blurRad="38100" dist="38100" dir="2700000" algn="tl">
                    <a:srgbClr val="000000">
                      <a:alpha val="43137"/>
                    </a:srgbClr>
                  </a:outerShdw>
                </a:effectLst>
                <a:latin typeface="Arial" charset="0"/>
              </a:rPr>
              <a:t>Which tribes were to live east of the Jordan River?</a:t>
            </a:r>
          </a:p>
          <a:p>
            <a:pPr marL="457200" indent="-457200" eaLnBrk="1" hangingPunct="1">
              <a:spcBef>
                <a:spcPct val="20000"/>
              </a:spcBef>
              <a:buFont typeface="+mj-lt"/>
              <a:buAutoNum type="arabicPeriod"/>
              <a:defRPr/>
            </a:pPr>
            <a:r>
              <a:rPr lang="en-US" sz="4800" b="1" dirty="0">
                <a:solidFill>
                  <a:schemeClr val="tx2">
                    <a:lumMod val="10000"/>
                  </a:schemeClr>
                </a:solidFill>
                <a:latin typeface="Arial" charset="0"/>
              </a:rPr>
              <a:t> Hittites</a:t>
            </a:r>
          </a:p>
          <a:p>
            <a:pPr marL="457200" indent="-457200" eaLnBrk="1" hangingPunct="1">
              <a:spcBef>
                <a:spcPct val="20000"/>
              </a:spcBef>
              <a:buFont typeface="+mj-lt"/>
              <a:buAutoNum type="arabicPeriod"/>
              <a:defRPr/>
            </a:pPr>
            <a:r>
              <a:rPr lang="en-US" sz="4800" b="1" dirty="0">
                <a:latin typeface="Arial" charset="0"/>
              </a:rPr>
              <a:t> </a:t>
            </a:r>
            <a:r>
              <a:rPr lang="en-US" sz="4800" b="1" dirty="0" err="1">
                <a:latin typeface="Arial" charset="0"/>
              </a:rPr>
              <a:t>Reubenites</a:t>
            </a:r>
            <a:endParaRPr lang="en-US" sz="4800" b="1" dirty="0">
              <a:latin typeface="Arial" charset="0"/>
            </a:endParaRPr>
          </a:p>
          <a:p>
            <a:pPr marL="457200" indent="-457200" eaLnBrk="1" hangingPunct="1">
              <a:spcBef>
                <a:spcPct val="20000"/>
              </a:spcBef>
              <a:buFont typeface="+mj-lt"/>
              <a:buAutoNum type="arabicPeriod"/>
              <a:defRPr/>
            </a:pPr>
            <a:r>
              <a:rPr lang="en-US" sz="4800" b="1" dirty="0">
                <a:latin typeface="Arial" charset="0"/>
              </a:rPr>
              <a:t> </a:t>
            </a:r>
            <a:r>
              <a:rPr lang="en-US" sz="4800" b="1" dirty="0" err="1">
                <a:latin typeface="Arial" charset="0"/>
              </a:rPr>
              <a:t>Gadites</a:t>
            </a:r>
            <a:endParaRPr lang="en-US" sz="4800" b="1" dirty="0">
              <a:latin typeface="Arial" charset="0"/>
            </a:endParaRPr>
          </a:p>
          <a:p>
            <a:pPr marL="457200" indent="-457200" eaLnBrk="1" hangingPunct="1">
              <a:spcBef>
                <a:spcPct val="20000"/>
              </a:spcBef>
              <a:buFont typeface="+mj-lt"/>
              <a:buAutoNum type="arabicPeriod"/>
              <a:defRPr/>
            </a:pPr>
            <a:r>
              <a:rPr lang="en-US" sz="4800" b="1" dirty="0">
                <a:latin typeface="Arial" charset="0"/>
              </a:rPr>
              <a:t> ½ tribe of Manasseh</a:t>
            </a:r>
          </a:p>
        </p:txBody>
      </p:sp>
      <p:sp>
        <p:nvSpPr>
          <p:cNvPr id="58371" name="Line 6">
            <a:extLst>
              <a:ext uri="{FF2B5EF4-FFF2-40B4-BE49-F238E27FC236}">
                <a16:creationId xmlns:a16="http://schemas.microsoft.com/office/drawing/2014/main" xmlns="" id="{C8D2F05F-B89F-42E8-BC53-AC8AFE27799A}"/>
              </a:ext>
            </a:extLst>
          </p:cNvPr>
          <p:cNvSpPr>
            <a:spLocks noChangeShapeType="1"/>
          </p:cNvSpPr>
          <p:nvPr/>
        </p:nvSpPr>
        <p:spPr bwMode="auto">
          <a:xfrm>
            <a:off x="3962400" y="1371600"/>
            <a:ext cx="441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9D96AA00-EDB5-46F1-AA21-C7DE2316A6BF}"/>
              </a:ext>
            </a:extLst>
          </p:cNvPr>
          <p:cNvSpPr>
            <a:spLocks noGrp="1" noChangeArrowheads="1"/>
          </p:cNvSpPr>
          <p:nvPr>
            <p:ph type="title"/>
          </p:nvPr>
        </p:nvSpPr>
        <p:spPr>
          <a:xfrm>
            <a:off x="533400" y="228600"/>
            <a:ext cx="8305800" cy="2849563"/>
          </a:xfrm>
        </p:spPr>
        <p:txBody>
          <a:bodyPr/>
          <a:lstStyle/>
          <a:p>
            <a:pPr eaLnBrk="1" hangingPunct="1">
              <a:defRPr/>
            </a:pPr>
            <a:r>
              <a:rPr lang="en-US" altLang="en-US" sz="4000" dirty="0"/>
              <a:t>What does it mean to forsake?</a:t>
            </a:r>
            <a:br>
              <a:rPr lang="en-US" altLang="en-US" sz="4000" dirty="0"/>
            </a:br>
            <a:r>
              <a:rPr lang="en-US" altLang="en-US" sz="4000" dirty="0"/>
              <a:t/>
            </a:r>
            <a:br>
              <a:rPr lang="en-US" altLang="en-US" sz="4000" dirty="0"/>
            </a:br>
            <a:r>
              <a:rPr lang="en-US" altLang="en-US" sz="4000" dirty="0"/>
              <a:t>To reject or turn away from</a:t>
            </a:r>
            <a:br>
              <a:rPr lang="en-US" altLang="en-US" sz="4000" dirty="0"/>
            </a:br>
            <a:r>
              <a:rPr lang="en-US" altLang="en-US" sz="4000" dirty="0"/>
              <a:t/>
            </a:r>
            <a:br>
              <a:rPr lang="en-US" altLang="en-US" sz="4000" dirty="0"/>
            </a:br>
            <a:endParaRPr lang="en-US" altLang="en-US" sz="4000" dirty="0"/>
          </a:p>
        </p:txBody>
      </p:sp>
      <p:sp>
        <p:nvSpPr>
          <p:cNvPr id="13315" name="AutoShape 4">
            <a:extLst>
              <a:ext uri="{FF2B5EF4-FFF2-40B4-BE49-F238E27FC236}">
                <a16:creationId xmlns:a16="http://schemas.microsoft.com/office/drawing/2014/main" xmlns="" id="{C80B86B2-DD52-4E9D-9833-C3B34DA29C42}"/>
              </a:ext>
            </a:extLst>
          </p:cNvPr>
          <p:cNvSpPr>
            <a:spLocks noChangeArrowheads="1"/>
          </p:cNvSpPr>
          <p:nvPr/>
        </p:nvSpPr>
        <p:spPr bwMode="auto">
          <a:xfrm>
            <a:off x="1066800" y="1219200"/>
            <a:ext cx="7391400" cy="1295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50190" name="WordArt 14">
            <a:extLst>
              <a:ext uri="{FF2B5EF4-FFF2-40B4-BE49-F238E27FC236}">
                <a16:creationId xmlns:a16="http://schemas.microsoft.com/office/drawing/2014/main" xmlns="" id="{80323322-DE74-49FD-A05A-3B600DA3FC39}"/>
              </a:ext>
            </a:extLst>
          </p:cNvPr>
          <p:cNvSpPr>
            <a:spLocks noChangeArrowheads="1" noChangeShapeType="1" noTextEdit="1"/>
          </p:cNvSpPr>
          <p:nvPr/>
        </p:nvSpPr>
        <p:spPr bwMode="auto">
          <a:xfrm>
            <a:off x="1447800" y="1219200"/>
            <a:ext cx="6400800" cy="19050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13317" name="Rectangle 16">
            <a:extLst>
              <a:ext uri="{FF2B5EF4-FFF2-40B4-BE49-F238E27FC236}">
                <a16:creationId xmlns:a16="http://schemas.microsoft.com/office/drawing/2014/main" xmlns="" id="{3C4AD9BB-58B8-4A23-AE27-507B0E6DD9D1}"/>
              </a:ext>
            </a:extLst>
          </p:cNvPr>
          <p:cNvSpPr>
            <a:spLocks noChangeArrowheads="1"/>
          </p:cNvSpPr>
          <p:nvPr/>
        </p:nvSpPr>
        <p:spPr bwMode="auto">
          <a:xfrm>
            <a:off x="533400" y="3429000"/>
            <a:ext cx="8305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spcBef>
                <a:spcPct val="0"/>
              </a:spcBef>
              <a:buClrTx/>
              <a:buSzTx/>
              <a:buFontTx/>
              <a:buNone/>
            </a:pPr>
            <a:r>
              <a:rPr lang="en-US" altLang="en-US" sz="4000" dirty="0">
                <a:solidFill>
                  <a:schemeClr val="tx2"/>
                </a:solidFill>
                <a:latin typeface="Arial" panose="020B0604020202020204" pitchFamily="34" charset="0"/>
              </a:rPr>
              <a:t>If your friend had to stay in the gym and you left her to play in the sanctuary, would that be forsaking?</a:t>
            </a:r>
            <a:br>
              <a:rPr lang="en-US" altLang="en-US" sz="4000" dirty="0">
                <a:solidFill>
                  <a:schemeClr val="tx2"/>
                </a:solidFill>
                <a:latin typeface="Arial" panose="020B0604020202020204" pitchFamily="34" charset="0"/>
              </a:rPr>
            </a:br>
            <a:endParaRPr lang="en-US" altLang="en-US" sz="4000" dirty="0">
              <a:solidFill>
                <a:schemeClr val="tx2"/>
              </a:solidFill>
              <a:latin typeface="Arial" panose="020B0604020202020204" pitchFamily="34" charset="0"/>
            </a:endParaRPr>
          </a:p>
        </p:txBody>
      </p:sp>
      <p:sp>
        <p:nvSpPr>
          <p:cNvPr id="50193" name="WordArt 17">
            <a:extLst>
              <a:ext uri="{FF2B5EF4-FFF2-40B4-BE49-F238E27FC236}">
                <a16:creationId xmlns:a16="http://schemas.microsoft.com/office/drawing/2014/main" xmlns="" id="{BF1D4865-C5EF-4505-A5BF-3D5CB6C3E1A2}"/>
              </a:ext>
            </a:extLst>
          </p:cNvPr>
          <p:cNvSpPr>
            <a:spLocks noChangeArrowheads="1" noChangeShapeType="1" noTextEdit="1"/>
          </p:cNvSpPr>
          <p:nvPr/>
        </p:nvSpPr>
        <p:spPr bwMode="auto">
          <a:xfrm>
            <a:off x="685800" y="3352800"/>
            <a:ext cx="8229600" cy="22860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Tree>
    <p:extLst>
      <p:ext uri="{BB962C8B-B14F-4D97-AF65-F5344CB8AC3E}">
        <p14:creationId xmlns:p14="http://schemas.microsoft.com/office/powerpoint/2010/main" val="4055830173"/>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50190"/>
                                        </p:tgtEl>
                                      </p:cBhvr>
                                    </p:animEffect>
                                    <p:set>
                                      <p:cBhvr>
                                        <p:cTn id="7" dur="1" fill="hold">
                                          <p:stCondLst>
                                            <p:cond delay="499"/>
                                          </p:stCondLst>
                                        </p:cTn>
                                        <p:tgtEl>
                                          <p:spTgt spid="5019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50193"/>
                                        </p:tgtEl>
                                      </p:cBhvr>
                                    </p:animEffect>
                                    <p:set>
                                      <p:cBhvr>
                                        <p:cTn id="12" dur="1" fill="hold">
                                          <p:stCondLst>
                                            <p:cond delay="499"/>
                                          </p:stCondLst>
                                        </p:cTn>
                                        <p:tgtEl>
                                          <p:spTgt spid="50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D9C6B50B-FC64-438F-AF3C-824A9E8753F2}"/>
              </a:ext>
            </a:extLst>
          </p:cNvPr>
          <p:cNvSpPr>
            <a:spLocks noGrp="1" noChangeArrowheads="1"/>
          </p:cNvSpPr>
          <p:nvPr>
            <p:ph type="title"/>
          </p:nvPr>
        </p:nvSpPr>
        <p:spPr>
          <a:xfrm>
            <a:off x="533400" y="228600"/>
            <a:ext cx="8305800" cy="2849563"/>
          </a:xfrm>
        </p:spPr>
        <p:txBody>
          <a:bodyPr/>
          <a:lstStyle/>
          <a:p>
            <a:pPr eaLnBrk="1" hangingPunct="1">
              <a:defRPr/>
            </a:pPr>
            <a:r>
              <a:rPr lang="en-US" altLang="en-US" sz="4000">
                <a:solidFill>
                  <a:srgbClr val="660033"/>
                </a:solidFill>
              </a:rPr>
              <a:t>Forsake?</a:t>
            </a:r>
            <a:br>
              <a:rPr lang="en-US" altLang="en-US" sz="4000">
                <a:solidFill>
                  <a:srgbClr val="660033"/>
                </a:solidFill>
              </a:rPr>
            </a:br>
            <a:r>
              <a:rPr lang="en-US" altLang="en-US" sz="4000">
                <a:solidFill>
                  <a:srgbClr val="660033"/>
                </a:solidFill>
              </a:rPr>
              <a:t/>
            </a:r>
            <a:br>
              <a:rPr lang="en-US" altLang="en-US" sz="4000">
                <a:solidFill>
                  <a:srgbClr val="660033"/>
                </a:solidFill>
              </a:rPr>
            </a:br>
            <a:r>
              <a:rPr lang="en-US" altLang="en-US" sz="4000">
                <a:solidFill>
                  <a:srgbClr val="660033"/>
                </a:solidFill>
              </a:rPr>
              <a:t>To reject or turn away from</a:t>
            </a:r>
            <a:br>
              <a:rPr lang="en-US" altLang="en-US" sz="4000">
                <a:solidFill>
                  <a:srgbClr val="660033"/>
                </a:solidFill>
              </a:rPr>
            </a:br>
            <a:r>
              <a:rPr lang="en-US" altLang="en-US" sz="4000">
                <a:solidFill>
                  <a:srgbClr val="660033"/>
                </a:solidFill>
              </a:rPr>
              <a:t/>
            </a:r>
            <a:br>
              <a:rPr lang="en-US" altLang="en-US" sz="4000">
                <a:solidFill>
                  <a:srgbClr val="660033"/>
                </a:solidFill>
              </a:rPr>
            </a:br>
            <a:endParaRPr lang="en-US" altLang="en-US" sz="4000">
              <a:solidFill>
                <a:srgbClr val="660033"/>
              </a:solidFill>
            </a:endParaRPr>
          </a:p>
        </p:txBody>
      </p:sp>
      <p:sp>
        <p:nvSpPr>
          <p:cNvPr id="14339" name="AutoShape 3">
            <a:extLst>
              <a:ext uri="{FF2B5EF4-FFF2-40B4-BE49-F238E27FC236}">
                <a16:creationId xmlns:a16="http://schemas.microsoft.com/office/drawing/2014/main" xmlns="" id="{561B629B-EDE3-4D2B-A4C2-2BC28478B862}"/>
              </a:ext>
            </a:extLst>
          </p:cNvPr>
          <p:cNvSpPr>
            <a:spLocks noChangeArrowheads="1"/>
          </p:cNvSpPr>
          <p:nvPr/>
        </p:nvSpPr>
        <p:spPr bwMode="auto">
          <a:xfrm>
            <a:off x="1066800" y="1219200"/>
            <a:ext cx="7391400" cy="1295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14340" name="Rectangle 5">
            <a:extLst>
              <a:ext uri="{FF2B5EF4-FFF2-40B4-BE49-F238E27FC236}">
                <a16:creationId xmlns:a16="http://schemas.microsoft.com/office/drawing/2014/main" xmlns="" id="{B365F7A9-6B65-4508-B56F-5279795A362F}"/>
              </a:ext>
            </a:extLst>
          </p:cNvPr>
          <p:cNvSpPr>
            <a:spLocks noChangeArrowheads="1"/>
          </p:cNvSpPr>
          <p:nvPr/>
        </p:nvSpPr>
        <p:spPr bwMode="auto">
          <a:xfrm>
            <a:off x="533400" y="3429000"/>
            <a:ext cx="8305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spcBef>
                <a:spcPct val="0"/>
              </a:spcBef>
              <a:buClrTx/>
              <a:buSzTx/>
              <a:buFontTx/>
              <a:buNone/>
            </a:pPr>
            <a:r>
              <a:rPr lang="en-US" altLang="en-US" sz="4000" dirty="0">
                <a:solidFill>
                  <a:srgbClr val="660033"/>
                </a:solidFill>
                <a:latin typeface="Arial" panose="020B0604020202020204" pitchFamily="34" charset="0"/>
              </a:rPr>
              <a:t>If your sister wanted to play with you and the big kids and you sent her back to Mom, would that be forsaking?</a:t>
            </a:r>
            <a:br>
              <a:rPr lang="en-US" altLang="en-US" sz="4000" dirty="0">
                <a:solidFill>
                  <a:srgbClr val="660033"/>
                </a:solidFill>
                <a:latin typeface="Arial" panose="020B0604020202020204" pitchFamily="34" charset="0"/>
              </a:rPr>
            </a:br>
            <a:endParaRPr lang="en-US" altLang="en-US" sz="4000" dirty="0">
              <a:solidFill>
                <a:srgbClr val="660033"/>
              </a:solidFill>
              <a:latin typeface="Arial" panose="020B0604020202020204" pitchFamily="34" charset="0"/>
            </a:endParaRPr>
          </a:p>
        </p:txBody>
      </p:sp>
      <p:sp>
        <p:nvSpPr>
          <p:cNvPr id="53254" name="WordArt 6">
            <a:extLst>
              <a:ext uri="{FF2B5EF4-FFF2-40B4-BE49-F238E27FC236}">
                <a16:creationId xmlns:a16="http://schemas.microsoft.com/office/drawing/2014/main" xmlns="" id="{D2E883B0-CCCB-4996-AB3A-E064B82B9317}"/>
              </a:ext>
            </a:extLst>
          </p:cNvPr>
          <p:cNvSpPr>
            <a:spLocks noChangeArrowheads="1" noChangeShapeType="1" noTextEdit="1"/>
          </p:cNvSpPr>
          <p:nvPr/>
        </p:nvSpPr>
        <p:spPr bwMode="auto">
          <a:xfrm>
            <a:off x="914400" y="3352800"/>
            <a:ext cx="8229600" cy="22860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8E7A6EA3-2332-434D-99A5-549A3CB8F1A3}"/>
              </a:ext>
            </a:extLst>
          </p:cNvPr>
          <p:cNvSpPr>
            <a:spLocks noGrp="1" noChangeArrowheads="1"/>
          </p:cNvSpPr>
          <p:nvPr>
            <p:ph type="title"/>
          </p:nvPr>
        </p:nvSpPr>
        <p:spPr>
          <a:xfrm>
            <a:off x="533400" y="228600"/>
            <a:ext cx="8305800" cy="2849563"/>
          </a:xfrm>
        </p:spPr>
        <p:txBody>
          <a:bodyPr/>
          <a:lstStyle/>
          <a:p>
            <a:pPr eaLnBrk="1" hangingPunct="1">
              <a:defRPr/>
            </a:pPr>
            <a:r>
              <a:rPr lang="en-US" altLang="en-US" sz="4000">
                <a:solidFill>
                  <a:srgbClr val="66FF66"/>
                </a:solidFill>
              </a:rPr>
              <a:t>Forsake?</a:t>
            </a:r>
            <a:br>
              <a:rPr lang="en-US" altLang="en-US" sz="4000">
                <a:solidFill>
                  <a:srgbClr val="66FF66"/>
                </a:solidFill>
              </a:rPr>
            </a:br>
            <a:r>
              <a:rPr lang="en-US" altLang="en-US" sz="4000">
                <a:solidFill>
                  <a:srgbClr val="66FF66"/>
                </a:solidFill>
              </a:rPr>
              <a:t/>
            </a:r>
            <a:br>
              <a:rPr lang="en-US" altLang="en-US" sz="4000">
                <a:solidFill>
                  <a:srgbClr val="66FF66"/>
                </a:solidFill>
              </a:rPr>
            </a:br>
            <a:r>
              <a:rPr lang="en-US" altLang="en-US" sz="4000">
                <a:solidFill>
                  <a:srgbClr val="66FF66"/>
                </a:solidFill>
              </a:rPr>
              <a:t>To reject or turn away from</a:t>
            </a:r>
            <a:br>
              <a:rPr lang="en-US" altLang="en-US" sz="4000">
                <a:solidFill>
                  <a:srgbClr val="66FF66"/>
                </a:solidFill>
              </a:rPr>
            </a:br>
            <a:r>
              <a:rPr lang="en-US" altLang="en-US" sz="4000">
                <a:solidFill>
                  <a:srgbClr val="66FF66"/>
                </a:solidFill>
              </a:rPr>
              <a:t/>
            </a:r>
            <a:br>
              <a:rPr lang="en-US" altLang="en-US" sz="4000">
                <a:solidFill>
                  <a:srgbClr val="66FF66"/>
                </a:solidFill>
              </a:rPr>
            </a:br>
            <a:endParaRPr lang="en-US" altLang="en-US" sz="4000">
              <a:solidFill>
                <a:srgbClr val="66FF66"/>
              </a:solidFill>
            </a:endParaRPr>
          </a:p>
        </p:txBody>
      </p:sp>
      <p:sp>
        <p:nvSpPr>
          <p:cNvPr id="15363" name="AutoShape 3">
            <a:extLst>
              <a:ext uri="{FF2B5EF4-FFF2-40B4-BE49-F238E27FC236}">
                <a16:creationId xmlns:a16="http://schemas.microsoft.com/office/drawing/2014/main" xmlns="" id="{636FF095-6B55-4E0A-9176-38B10506A9E5}"/>
              </a:ext>
            </a:extLst>
          </p:cNvPr>
          <p:cNvSpPr>
            <a:spLocks noChangeArrowheads="1"/>
          </p:cNvSpPr>
          <p:nvPr/>
        </p:nvSpPr>
        <p:spPr bwMode="auto">
          <a:xfrm>
            <a:off x="1066800" y="1219200"/>
            <a:ext cx="7391400" cy="1295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15364" name="Rectangle 4">
            <a:extLst>
              <a:ext uri="{FF2B5EF4-FFF2-40B4-BE49-F238E27FC236}">
                <a16:creationId xmlns:a16="http://schemas.microsoft.com/office/drawing/2014/main" xmlns="" id="{975B38F5-67C8-4736-9C49-1508BE898F66}"/>
              </a:ext>
            </a:extLst>
          </p:cNvPr>
          <p:cNvSpPr>
            <a:spLocks noChangeArrowheads="1"/>
          </p:cNvSpPr>
          <p:nvPr/>
        </p:nvSpPr>
        <p:spPr bwMode="auto">
          <a:xfrm>
            <a:off x="533400" y="3429000"/>
            <a:ext cx="8305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spcBef>
                <a:spcPct val="0"/>
              </a:spcBef>
              <a:buClrTx/>
              <a:buSzTx/>
              <a:buFontTx/>
              <a:buNone/>
            </a:pPr>
            <a:r>
              <a:rPr lang="en-US" altLang="en-US" sz="4000">
                <a:solidFill>
                  <a:srgbClr val="66FF66"/>
                </a:solidFill>
                <a:latin typeface="Arial" panose="020B0604020202020204" pitchFamily="34" charset="0"/>
              </a:rPr>
              <a:t>If God asked you to play with the new boy who came to children’s church, and you ignored him, would that be forsaking?</a:t>
            </a:r>
            <a:br>
              <a:rPr lang="en-US" altLang="en-US" sz="4000">
                <a:solidFill>
                  <a:srgbClr val="66FF66"/>
                </a:solidFill>
                <a:latin typeface="Arial" panose="020B0604020202020204" pitchFamily="34" charset="0"/>
              </a:rPr>
            </a:br>
            <a:endParaRPr lang="en-US" altLang="en-US" sz="4000">
              <a:solidFill>
                <a:srgbClr val="66FF66"/>
              </a:solidFill>
              <a:latin typeface="Arial" panose="020B0604020202020204" pitchFamily="34" charset="0"/>
            </a:endParaRPr>
          </a:p>
        </p:txBody>
      </p:sp>
      <p:sp>
        <p:nvSpPr>
          <p:cNvPr id="54277" name="WordArt 5">
            <a:extLst>
              <a:ext uri="{FF2B5EF4-FFF2-40B4-BE49-F238E27FC236}">
                <a16:creationId xmlns:a16="http://schemas.microsoft.com/office/drawing/2014/main" xmlns="" id="{8AEE4FD7-5C77-4CE3-8C8A-561A470FA9DF}"/>
              </a:ext>
            </a:extLst>
          </p:cNvPr>
          <p:cNvSpPr>
            <a:spLocks noChangeArrowheads="1" noChangeShapeType="1" noTextEdit="1"/>
          </p:cNvSpPr>
          <p:nvPr/>
        </p:nvSpPr>
        <p:spPr bwMode="auto">
          <a:xfrm>
            <a:off x="533400" y="3276600"/>
            <a:ext cx="8382000" cy="25908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Tree>
  </p:cSld>
  <p:clrMapOvr>
    <a:overrideClrMapping bg1="dk2" tx1="lt1" bg2="dk1" tx2="lt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0F67C80F-77DD-4582-828A-7051CF3375D8}"/>
              </a:ext>
            </a:extLst>
          </p:cNvPr>
          <p:cNvSpPr>
            <a:spLocks noGrp="1" noChangeArrowheads="1"/>
          </p:cNvSpPr>
          <p:nvPr>
            <p:ph type="title"/>
          </p:nvPr>
        </p:nvSpPr>
        <p:spPr>
          <a:xfrm>
            <a:off x="533400" y="228600"/>
            <a:ext cx="8305800" cy="2849563"/>
          </a:xfrm>
        </p:spPr>
        <p:txBody>
          <a:bodyPr/>
          <a:lstStyle/>
          <a:p>
            <a:pPr eaLnBrk="1" hangingPunct="1">
              <a:defRPr/>
            </a:pPr>
            <a:r>
              <a:rPr lang="en-US" altLang="en-US" sz="4000" dirty="0">
                <a:solidFill>
                  <a:srgbClr val="FF0000"/>
                </a:solidFill>
              </a:rPr>
              <a:t>Forsake?</a:t>
            </a:r>
            <a:br>
              <a:rPr lang="en-US" altLang="en-US" sz="4000" dirty="0">
                <a:solidFill>
                  <a:srgbClr val="FF0000"/>
                </a:solidFill>
              </a:rPr>
            </a:br>
            <a:r>
              <a:rPr lang="en-US" altLang="en-US" sz="4000" dirty="0">
                <a:solidFill>
                  <a:srgbClr val="FF0000"/>
                </a:solidFill>
              </a:rPr>
              <a:t/>
            </a:r>
            <a:br>
              <a:rPr lang="en-US" altLang="en-US" sz="4000" dirty="0">
                <a:solidFill>
                  <a:srgbClr val="FF0000"/>
                </a:solidFill>
              </a:rPr>
            </a:br>
            <a:r>
              <a:rPr lang="en-US" altLang="en-US" sz="4000" dirty="0">
                <a:solidFill>
                  <a:srgbClr val="FF0000"/>
                </a:solidFill>
              </a:rPr>
              <a:t>To reject or turn away from</a:t>
            </a:r>
            <a:br>
              <a:rPr lang="en-US" altLang="en-US" sz="4000" dirty="0">
                <a:solidFill>
                  <a:srgbClr val="FF0000"/>
                </a:solidFill>
              </a:rPr>
            </a:br>
            <a:r>
              <a:rPr lang="en-US" altLang="en-US" sz="4000" dirty="0">
                <a:solidFill>
                  <a:srgbClr val="FF0000"/>
                </a:solidFill>
              </a:rPr>
              <a:t/>
            </a:r>
            <a:br>
              <a:rPr lang="en-US" altLang="en-US" sz="4000" dirty="0">
                <a:solidFill>
                  <a:srgbClr val="FF0000"/>
                </a:solidFill>
              </a:rPr>
            </a:br>
            <a:endParaRPr lang="en-US" altLang="en-US" sz="4000" dirty="0">
              <a:solidFill>
                <a:srgbClr val="FF0000"/>
              </a:solidFill>
            </a:endParaRPr>
          </a:p>
        </p:txBody>
      </p:sp>
      <p:sp>
        <p:nvSpPr>
          <p:cNvPr id="16387" name="AutoShape 3">
            <a:extLst>
              <a:ext uri="{FF2B5EF4-FFF2-40B4-BE49-F238E27FC236}">
                <a16:creationId xmlns:a16="http://schemas.microsoft.com/office/drawing/2014/main" xmlns="" id="{08CA6550-9889-4360-9CA9-3D8C80123232}"/>
              </a:ext>
            </a:extLst>
          </p:cNvPr>
          <p:cNvSpPr>
            <a:spLocks noChangeArrowheads="1"/>
          </p:cNvSpPr>
          <p:nvPr/>
        </p:nvSpPr>
        <p:spPr bwMode="auto">
          <a:xfrm>
            <a:off x="1066800" y="1219200"/>
            <a:ext cx="7391400" cy="12954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buClrTx/>
              <a:buSzTx/>
              <a:buFontTx/>
              <a:buNone/>
            </a:pPr>
            <a:endParaRPr lang="en-US" altLang="en-US">
              <a:latin typeface="Arial" panose="020B0604020202020204" pitchFamily="34" charset="0"/>
            </a:endParaRPr>
          </a:p>
        </p:txBody>
      </p:sp>
      <p:sp>
        <p:nvSpPr>
          <p:cNvPr id="16388" name="Rectangle 4">
            <a:extLst>
              <a:ext uri="{FF2B5EF4-FFF2-40B4-BE49-F238E27FC236}">
                <a16:creationId xmlns:a16="http://schemas.microsoft.com/office/drawing/2014/main" xmlns="" id="{46E1918B-CB84-49F8-9CE4-E22F78FFF11B}"/>
              </a:ext>
            </a:extLst>
          </p:cNvPr>
          <p:cNvSpPr>
            <a:spLocks noChangeArrowheads="1"/>
          </p:cNvSpPr>
          <p:nvPr/>
        </p:nvSpPr>
        <p:spPr bwMode="auto">
          <a:xfrm>
            <a:off x="533400" y="3429000"/>
            <a:ext cx="8305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lgn="ctr" eaLnBrk="1" hangingPunct="1">
              <a:spcBef>
                <a:spcPct val="0"/>
              </a:spcBef>
              <a:buClrTx/>
              <a:buSzTx/>
              <a:buFontTx/>
              <a:buNone/>
            </a:pPr>
            <a:r>
              <a:rPr lang="en-US" altLang="en-US" sz="4000" dirty="0">
                <a:solidFill>
                  <a:srgbClr val="C00000"/>
                </a:solidFill>
                <a:latin typeface="Arial" panose="020B0604020202020204" pitchFamily="34" charset="0"/>
              </a:rPr>
              <a:t>I</a:t>
            </a:r>
            <a:r>
              <a:rPr lang="en-US" altLang="en-US" sz="4000" b="1" dirty="0">
                <a:solidFill>
                  <a:srgbClr val="C00000"/>
                </a:solidFill>
                <a:latin typeface="Arial" panose="020B0604020202020204" pitchFamily="34" charset="0"/>
              </a:rPr>
              <a:t>f God asked you to obey your parents every day, and you did, would that be forsaking?</a:t>
            </a:r>
            <a:br>
              <a:rPr lang="en-US" altLang="en-US" sz="4000" b="1" dirty="0">
                <a:solidFill>
                  <a:srgbClr val="C00000"/>
                </a:solidFill>
                <a:latin typeface="Arial" panose="020B0604020202020204" pitchFamily="34" charset="0"/>
              </a:rPr>
            </a:br>
            <a:endParaRPr lang="en-US" altLang="en-US" sz="4000" b="1" dirty="0">
              <a:solidFill>
                <a:srgbClr val="C00000"/>
              </a:solidFill>
              <a:latin typeface="Arial" panose="020B0604020202020204" pitchFamily="34" charset="0"/>
            </a:endParaRPr>
          </a:p>
        </p:txBody>
      </p:sp>
      <p:sp>
        <p:nvSpPr>
          <p:cNvPr id="55301" name="WordArt 5">
            <a:extLst>
              <a:ext uri="{FF2B5EF4-FFF2-40B4-BE49-F238E27FC236}">
                <a16:creationId xmlns:a16="http://schemas.microsoft.com/office/drawing/2014/main" xmlns="" id="{DA8DB8C1-503C-435E-B75E-BC5C81F91D5D}"/>
              </a:ext>
            </a:extLst>
          </p:cNvPr>
          <p:cNvSpPr>
            <a:spLocks noChangeArrowheads="1" noChangeShapeType="1" noTextEdit="1"/>
          </p:cNvSpPr>
          <p:nvPr/>
        </p:nvSpPr>
        <p:spPr bwMode="auto">
          <a:xfrm>
            <a:off x="1371600" y="3200400"/>
            <a:ext cx="7467600" cy="2590800"/>
          </a:xfrm>
          <a:prstGeom prst="rect">
            <a:avLst/>
          </a:prstGeom>
        </p:spPr>
        <p:txBody>
          <a:bodyPr wrap="none" fromWordArt="1">
            <a:prstTxWarp prst="textPlain">
              <a:avLst>
                <a:gd name="adj" fmla="val 50000"/>
              </a:avLst>
            </a:prstTxWarp>
          </a:bodyPr>
          <a:lstStyle/>
          <a:p>
            <a:pPr algn="ct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Goudy Stou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docProps/app.xml><?xml version="1.0" encoding="utf-8"?>
<Properties xmlns="http://schemas.openxmlformats.org/officeDocument/2006/extended-properties" xmlns:vt="http://schemas.openxmlformats.org/officeDocument/2006/docPropsVTypes">
  <TotalTime>2869</TotalTime>
  <Words>1226</Words>
  <Application>Microsoft Office PowerPoint</Application>
  <PresentationFormat>On-screen Show (4:3)</PresentationFormat>
  <Paragraphs>178</Paragraphs>
  <Slides>59</Slides>
  <Notes>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59</vt:i4>
      </vt:variant>
    </vt:vector>
  </HeadingPairs>
  <TitlesOfParts>
    <vt:vector size="74" baseType="lpstr">
      <vt:lpstr>Alba Super</vt:lpstr>
      <vt:lpstr>Arial</vt:lpstr>
      <vt:lpstr>Arial Black</vt:lpstr>
      <vt:lpstr>Britannic Bold</vt:lpstr>
      <vt:lpstr>Calibri</vt:lpstr>
      <vt:lpstr>Garamond</vt:lpstr>
      <vt:lpstr>Goudy Stout</vt:lpstr>
      <vt:lpstr>GungsuhChe</vt:lpstr>
      <vt:lpstr>Times New Roman</vt:lpstr>
      <vt:lpstr>Walbaum Display Heavy</vt:lpstr>
      <vt:lpstr>Wingdings</vt:lpstr>
      <vt:lpstr>Mountain Top</vt:lpstr>
      <vt:lpstr>Competition</vt:lpstr>
      <vt:lpstr>Compass</vt:lpstr>
      <vt:lpstr>Teamwork</vt:lpstr>
      <vt:lpstr>PowerPoint Presentation</vt:lpstr>
      <vt:lpstr>PowerPoint Presentation</vt:lpstr>
      <vt:lpstr>PowerPoint Presentation</vt:lpstr>
      <vt:lpstr>What does it mean to forsake?  To reject or turn away from  </vt:lpstr>
      <vt:lpstr>What does it mean to forsake?  To reject or turn away from  </vt:lpstr>
      <vt:lpstr>What does it mean to forsake?  To reject or turn away from  </vt:lpstr>
      <vt:lpstr>Forsake?  To reject or turn away from  </vt:lpstr>
      <vt:lpstr>Forsake?  To reject or turn away from  </vt:lpstr>
      <vt:lpstr>Forsake?  To reject or turn away from  </vt:lpstr>
      <vt:lpstr>Able to stand against fear, danger or difficulty; brave</vt:lpstr>
      <vt:lpstr>Which one of these people is courageous? </vt:lpstr>
      <vt:lpstr>Which one of these people is courageous?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160</cp:revision>
  <dcterms:created xsi:type="dcterms:W3CDTF">2009-07-18T18:19:42Z</dcterms:created>
  <dcterms:modified xsi:type="dcterms:W3CDTF">2021-09-20T10:49:56Z</dcterms:modified>
</cp:coreProperties>
</file>