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0" r:id="rId16"/>
    <p:sldId id="273" r:id="rId17"/>
    <p:sldId id="281" r:id="rId18"/>
    <p:sldId id="275" r:id="rId19"/>
    <p:sldId id="282" r:id="rId20"/>
    <p:sldId id="277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2BB28-60EE-462A-9F15-7DEE78443D5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B5ACA-BC67-4FDC-9440-8D3F9E759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B5ACA-BC67-4FDC-9440-8D3F9E75964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B5ACA-BC67-4FDC-9440-8D3F9E75964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5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97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4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4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9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3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6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0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9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14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03997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Boaz tell Ruth to not be afraid?  (3:11)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would not tell anyone what she had done.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would do for her all that she asked.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would make sure she made it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4027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Boaz tell Ruth to not be afraid?  (3:11)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would not tell anyone what she had done.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He would do for her all that she asked.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would make sure she made it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2146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else might act as Naomi’s guardian-redeemer?  (3:12)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Boaz was the only one.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There was another relative, closer to Naomi, than Boaz.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Every man in town could be her guardian-redeemer.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town elders could be her guardian-redeemer.</a:t>
            </a:r>
          </a:p>
        </p:txBody>
      </p:sp>
    </p:spTree>
    <p:extLst>
      <p:ext uri="{BB962C8B-B14F-4D97-AF65-F5344CB8AC3E}">
        <p14:creationId xmlns:p14="http://schemas.microsoft.com/office/powerpoint/2010/main" val="425338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else might act as Naomi’s guardian-redeemer?  (3:12)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Boaz was the only one.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There was another relative, closer to Naomi, than Boaz.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Every man in town could be her guardian-redeemer.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town elders could be her guardian-redeemer.</a:t>
            </a:r>
          </a:p>
        </p:txBody>
      </p:sp>
    </p:spTree>
    <p:extLst>
      <p:ext uri="{BB962C8B-B14F-4D97-AF65-F5344CB8AC3E}">
        <p14:creationId xmlns:p14="http://schemas.microsoft.com/office/powerpoint/2010/main" val="2253698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Why did the other guardian-redeemer have the chance to buy Nomi’s land before Boaz?  (4:3-4)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were both first in line, but Boaz was being polite.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other guardian-redeemer was first in line.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Boaz did not want the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93525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Why did the other guardian-redeemer have the chance to buy Nomi’s land before Boaz?  (4:3-4)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were both first in line, but Boaz was being polite.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The other guardian-redeemer was first in line.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Boaz did not want the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7425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Why did the other guardian-redeemer change his mind about buying the land?  (4:6)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did not want more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did not want to endanger his estate.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did not have money to buy the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33545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Why did the other guardian-redeemer change his mind about buying the land?  (4:6)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did not want more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He did not want to endanger his estate.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did not have money to buy the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26828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guardian-redeemer do to show he did not want Naomi’s property?  (4:4, 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spoke in front of the town elders.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said, “Buy it yourself.”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took off his sandal.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4702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guardian-redeemer do to show he did not want Naomi’s property?  (4:4, 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spoke in front of the town elders.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said, “Buy it yourself.”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took off his sandal.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0855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Naomi’s plan to find a home for Ruth?  (3:1-3)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planned to send Ruth back to Moab.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planned to send Ruth to see Boaz.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planned to start farming.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had no plan.</a:t>
            </a:r>
          </a:p>
        </p:txBody>
      </p:sp>
    </p:spTree>
    <p:extLst>
      <p:ext uri="{BB962C8B-B14F-4D97-AF65-F5344CB8AC3E}">
        <p14:creationId xmlns:p14="http://schemas.microsoft.com/office/powerpoint/2010/main" val="143241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would Boaz make sure </a:t>
            </a:r>
            <a:r>
              <a:rPr lang="en-US" sz="3600" dirty="0" err="1"/>
              <a:t>Mahlon’s</a:t>
            </a:r>
            <a:r>
              <a:rPr lang="en-US" sz="3600" dirty="0"/>
              <a:t> name would not disappear from his family?  (4:9-10)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would name his first child </a:t>
            </a:r>
            <a:r>
              <a:rPr lang="en-US" sz="3600" dirty="0" err="1"/>
              <a:t>Mahlon</a:t>
            </a:r>
            <a:r>
              <a:rPr lang="en-US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would marry Ruth.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would name his farm </a:t>
            </a:r>
            <a:r>
              <a:rPr lang="en-US" sz="3600" dirty="0" err="1"/>
              <a:t>Mahlon</a:t>
            </a:r>
            <a:r>
              <a:rPr lang="en-US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66465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would Boaz make sure </a:t>
            </a:r>
            <a:r>
              <a:rPr lang="en-US" sz="3600" dirty="0" err="1"/>
              <a:t>Mahlon’s</a:t>
            </a:r>
            <a:r>
              <a:rPr lang="en-US" sz="3600" dirty="0"/>
              <a:t> name would not disappear from his family?  (4:9-10)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would name his first child </a:t>
            </a:r>
            <a:r>
              <a:rPr lang="en-US" sz="3600" dirty="0" err="1"/>
              <a:t>Mahlon</a:t>
            </a:r>
            <a:r>
              <a:rPr lang="en-US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He would marry Ruth.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would name his farm </a:t>
            </a:r>
            <a:r>
              <a:rPr lang="en-US" sz="3600" dirty="0" err="1"/>
              <a:t>Mahlon</a:t>
            </a:r>
            <a:r>
              <a:rPr lang="en-US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36868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Boaz make sure the business was official between him and the other guardian-redeemer?  (4:11)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had a lawyer present.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town priest approved it.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signed a contract.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elders at the gate said they were witnesses.</a:t>
            </a:r>
          </a:p>
        </p:txBody>
      </p:sp>
    </p:spTree>
    <p:extLst>
      <p:ext uri="{BB962C8B-B14F-4D97-AF65-F5344CB8AC3E}">
        <p14:creationId xmlns:p14="http://schemas.microsoft.com/office/powerpoint/2010/main" val="2960110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Boaz make sure the business was official between him and the other guardian-redeemer?  (4:11)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had a lawyer present.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town priest approved it.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signed a contract.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The elders at the gate said they were witnesses.</a:t>
            </a:r>
          </a:p>
        </p:txBody>
      </p:sp>
    </p:spTree>
    <p:extLst>
      <p:ext uri="{BB962C8B-B14F-4D97-AF65-F5344CB8AC3E}">
        <p14:creationId xmlns:p14="http://schemas.microsoft.com/office/powerpoint/2010/main" val="3447019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say the Lord had done for Naomi?  (4:13-14)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provided a great daughter for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was with Naomi in the good times and the bad.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did not forget Naomi’s troubles.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did not leave Naomi without a guardian-redeemer.</a:t>
            </a:r>
          </a:p>
        </p:txBody>
      </p:sp>
    </p:spTree>
    <p:extLst>
      <p:ext uri="{BB962C8B-B14F-4D97-AF65-F5344CB8AC3E}">
        <p14:creationId xmlns:p14="http://schemas.microsoft.com/office/powerpoint/2010/main" val="1549667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say the Lord had done for Naomi?  (4:13-14)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provided a great daughter for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was with Naomi in the good times and the bad.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 did not forget Naomi’s troubles.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 Lord did not leave Naomi without a guardian-redeemer.</a:t>
            </a:r>
          </a:p>
        </p:txBody>
      </p:sp>
    </p:spTree>
    <p:extLst>
      <p:ext uri="{BB962C8B-B14F-4D97-AF65-F5344CB8AC3E}">
        <p14:creationId xmlns:p14="http://schemas.microsoft.com/office/powerpoint/2010/main" val="292016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say about the son Ruth had?  (4:14-15)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“May he become famous throughout Israel!”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will renew your life.”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will ‘sustain you in your old age.’”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9264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say about the son Ruth had?  (4:14-15)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“May he become famous throughout Israel!”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will renew your life.”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will ‘sustain you in your old age.’”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of the above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1323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say to Naomi about Ruth?  (4:15)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lucky to marry a rich husband.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better to her than seven sons.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a great daughter.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now a real relative to her.</a:t>
            </a:r>
          </a:p>
        </p:txBody>
      </p:sp>
    </p:spTree>
    <p:extLst>
      <p:ext uri="{BB962C8B-B14F-4D97-AF65-F5344CB8AC3E}">
        <p14:creationId xmlns:p14="http://schemas.microsoft.com/office/powerpoint/2010/main" val="1153167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say to Naomi about Ruth?  (4:15)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lucky to marry a rich husband.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Ruth was better to her than seven sons.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a great daughter.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was now a real relative to her.</a:t>
            </a:r>
          </a:p>
        </p:txBody>
      </p:sp>
    </p:spTree>
    <p:extLst>
      <p:ext uri="{BB962C8B-B14F-4D97-AF65-F5344CB8AC3E}">
        <p14:creationId xmlns:p14="http://schemas.microsoft.com/office/powerpoint/2010/main" val="260350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Naomi’s plan to find a home for Ruth?  (3:1-3)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planned to send Ruth back to Moab.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She planned to send Ruth to see Boaz.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planned to start farming.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She had no plan.</a:t>
            </a:r>
          </a:p>
        </p:txBody>
      </p:sp>
    </p:spTree>
    <p:extLst>
      <p:ext uri="{BB962C8B-B14F-4D97-AF65-F5344CB8AC3E}">
        <p14:creationId xmlns:p14="http://schemas.microsoft.com/office/powerpoint/2010/main" val="27148377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Ruth and Boaz name their son?  (4:17)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Mahlon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1592063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Ruth and Boaz name their son?  (4:17)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Mahlon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Obed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409951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grandson of Obed?  (4:17)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Mahlon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Boaz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55792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grandson of Obed?  (4:17)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Mahlon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Boaz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888762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“For the Lord is good and his love …” (Psalm 100:5)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and grace covers all our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carries us through; his power and might protect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endures forever; his faithfulness continues through all generations.”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is strong enough to cross the deepest seas and highest mountains.”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5690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“For the Lord is good and his love …” (Psalm 100:5)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and grace covers all our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carries us through; his power and might protect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“… endures forever; his faithfulness continues through all generations.”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is strong enough to cross the deepest seas and highest mountains.”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657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Naomi want Ruth to approach Boaz?  (3:3-4)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would wash, put on perfume, and put on her best clothes.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would go to the threshing floor and see where Boaz was lying.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would uncover Boaz’s feet and lay down at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855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Naomi want Ruth to approach Boaz?  (3:3-4)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would wash, put on perfume, and put on her best clothes.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would go to the threshing floor and see where Boaz was lying.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would uncover Boaz’s feet and lay down at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76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Boaz was at the threshing floor?  (3:7)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finished eating and drinking and was in good spirits.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laid down near the grain pile.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approached quietly, uncovered his feet and lay down.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7720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Boaz was at the threshing floor?  (3:7)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finished eating and drinking and was in good spirits.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laid down near the grain pile.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Ruth approached quietly, uncovered his feet and lay down.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012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800" dirty="0"/>
              <a:t>What did Boaz say after Ruth asked him to cover her with his garment?  (3:9-10)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/>
              <a:t>“Why are you here?  Leave before someone sees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“Why do you want to be with 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“This kindness is greater than that which you showed earlier.”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3225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800" dirty="0"/>
              <a:t>What did Boaz say after Ruth asked him to cover her with his garment?  (3:9-10)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/>
              <a:t>“Why are you here?  Leave before someone sees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“Why do you want to be with 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>
                <a:solidFill>
                  <a:srgbClr val="FFC000"/>
                </a:solidFill>
              </a:rPr>
              <a:t>“This kindness is greater than that which you showed earlier.”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423357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1528</Words>
  <Application>Microsoft Office PowerPoint</Application>
  <PresentationFormat>On-screen Show (4:3)</PresentationFormat>
  <Paragraphs>174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Dig Site 20</vt:lpstr>
      <vt:lpstr>What was Naomi’s plan to find a home for Ruth?  (3:1-3)</vt:lpstr>
      <vt:lpstr>What was Naomi’s plan to find a home for Ruth?  (3:1-3)</vt:lpstr>
      <vt:lpstr>How did Naomi want Ruth to approach Boaz?  (3:3-4)</vt:lpstr>
      <vt:lpstr>How did Naomi want Ruth to approach Boaz?  (3:3-4)</vt:lpstr>
      <vt:lpstr>What happened while Boaz was at the threshing floor?  (3:7)</vt:lpstr>
      <vt:lpstr>What happened while Boaz was at the threshing floor?  (3:7)</vt:lpstr>
      <vt:lpstr>What did Boaz say after Ruth asked him to cover her with his garment?  (3:9-10)</vt:lpstr>
      <vt:lpstr>What did Boaz say after Ruth asked him to cover her with his garment?  (3:9-10)</vt:lpstr>
      <vt:lpstr>Why did Boaz tell Ruth to not be afraid?  (3:11)</vt:lpstr>
      <vt:lpstr>Why did Boaz tell Ruth to not be afraid?  (3:11)</vt:lpstr>
      <vt:lpstr>Who else might act as Naomi’s guardian-redeemer?  (3:12)</vt:lpstr>
      <vt:lpstr>Who else might act as Naomi’s guardian-redeemer?  (3:12)</vt:lpstr>
      <vt:lpstr>Why did the other guardian-redeemer have the chance to buy Nomi’s land before Boaz?  (4:3-4)</vt:lpstr>
      <vt:lpstr>Why did the other guardian-redeemer have the chance to buy Nomi’s land before Boaz?  (4:3-4)</vt:lpstr>
      <vt:lpstr>Why did the other guardian-redeemer change his mind about buying the land?  (4:6)</vt:lpstr>
      <vt:lpstr>Why did the other guardian-redeemer change his mind about buying the land?  (4:6)</vt:lpstr>
      <vt:lpstr>What did the guardian-redeemer do to show he did not want Naomi’s property?  (4:4, 8)</vt:lpstr>
      <vt:lpstr>What did the guardian-redeemer do to show he did not want Naomi’s property?  (4:4, 8)</vt:lpstr>
      <vt:lpstr>How would Boaz make sure Mahlon’s name would not disappear from his family?  (4:9-10)</vt:lpstr>
      <vt:lpstr>How would Boaz make sure Mahlon’s name would not disappear from his family?  (4:9-10)</vt:lpstr>
      <vt:lpstr>How did Boaz make sure the business was official between him and the other guardian-redeemer?  (4:11)</vt:lpstr>
      <vt:lpstr>How did Boaz make sure the business was official between him and the other guardian-redeemer?  (4:11)</vt:lpstr>
      <vt:lpstr>What did the women say the Lord had done for Naomi?  (4:13-14)</vt:lpstr>
      <vt:lpstr>What did the women say the Lord had done for Naomi?  (4:13-14)</vt:lpstr>
      <vt:lpstr>What did the women say about the son Ruth had?  (4:14-15)</vt:lpstr>
      <vt:lpstr>What did the women say about the son Ruth had?  (4:14-15)</vt:lpstr>
      <vt:lpstr>What did the women say to Naomi about Ruth?  (4:15)</vt:lpstr>
      <vt:lpstr>What did the women say to Naomi about Ruth?  (4:15)</vt:lpstr>
      <vt:lpstr>What did Ruth and Boaz name their son?  (4:17)</vt:lpstr>
      <vt:lpstr>What did Ruth and Boaz name their son?  (4:17)</vt:lpstr>
      <vt:lpstr>Who was the grandson of Obed?  (4:17)</vt:lpstr>
      <vt:lpstr>Who was the grandson of Obed?  (4:17)</vt:lpstr>
      <vt:lpstr>Finish this verse:  “For the Lord is good and his love …” (Psalm 100:5)</vt:lpstr>
      <vt:lpstr>Finish this verse:  “For the Lord is good and his love …” (Psalm 100:5)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20</dc:title>
  <dc:creator>Kathy Randels</dc:creator>
  <cp:lastModifiedBy>A L</cp:lastModifiedBy>
  <cp:revision>5</cp:revision>
  <dcterms:created xsi:type="dcterms:W3CDTF">2016-01-23T21:52:08Z</dcterms:created>
  <dcterms:modified xsi:type="dcterms:W3CDTF">2022-02-24T20:20:09Z</dcterms:modified>
</cp:coreProperties>
</file>