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29876-9E80-46D1-945E-47CE79C05D9D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D23-B7C3-46D1-A413-B2D732C91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AD23-B7C3-46D1-A413-B2D732C91C7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38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fell with their faces to the ground. 2. They ran away in fear. 3. They ran away to tell their neighbors. 4. They stood back in awe.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AD23-B7C3-46D1-A413-B2D732C91C7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3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fell with their faces to the ground. 2. They ran away in fear. 3. They ran away to tell their neighbors. 4. </a:t>
            </a:r>
            <a:r>
              <a:rPr lang="en-US" smtClean="0"/>
              <a:t>They stood back in awe.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AD23-B7C3-46D1-A413-B2D732C91C7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3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2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7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34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03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8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2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3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8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5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9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08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16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say Manoah’s son would take the lead in? (13:5)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“Delivering Israel from the hands of the Philistines”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</a:t>
            </a:r>
            <a:r>
              <a:rPr lang="en-US" sz="3600" dirty="0"/>
              <a:t>The rebuilding of the land of Canaan”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</a:t>
            </a:r>
            <a:r>
              <a:rPr lang="en-US" sz="3600" dirty="0"/>
              <a:t>The building of the Temple”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</a:t>
            </a:r>
            <a:r>
              <a:rPr lang="en-US" sz="3600" dirty="0"/>
              <a:t>The rebuilding of the Israelite army”</a:t>
            </a:r>
          </a:p>
        </p:txBody>
      </p:sp>
    </p:spTree>
    <p:extLst>
      <p:ext uri="{BB962C8B-B14F-4D97-AF65-F5344CB8AC3E}">
        <p14:creationId xmlns:p14="http://schemas.microsoft.com/office/powerpoint/2010/main" val="825070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say Manoah’s son would take the lead in? (13:5)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“Delivering Israel from the hands of the Philistines” 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</a:t>
            </a:r>
            <a:r>
              <a:rPr lang="en-US" sz="3600" dirty="0"/>
              <a:t>The rebuilding of the land of Canaan”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</a:t>
            </a:r>
            <a:r>
              <a:rPr lang="en-US" sz="3600" dirty="0"/>
              <a:t>The building of the Temple”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</a:t>
            </a:r>
            <a:r>
              <a:rPr lang="en-US" sz="3600" dirty="0"/>
              <a:t>The rebuilding of the Israelite army”</a:t>
            </a:r>
          </a:p>
        </p:txBody>
      </p:sp>
    </p:spTree>
    <p:extLst>
      <p:ext uri="{BB962C8B-B14F-4D97-AF65-F5344CB8AC3E}">
        <p14:creationId xmlns:p14="http://schemas.microsoft.com/office/powerpoint/2010/main" val="3602360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Manoah’s wife tell her husband about the man of God? (13:6)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“He looked like an angel of God, very awesome.”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He looked hungry, so I offered him some food.”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He looked tired, so I </a:t>
            </a:r>
            <a:r>
              <a:rPr lang="en-US" dirty="0" smtClean="0"/>
              <a:t>gave </a:t>
            </a:r>
            <a:r>
              <a:rPr lang="en-US" dirty="0"/>
              <a:t>him a place to sleep.”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He looked </a:t>
            </a:r>
            <a:r>
              <a:rPr lang="en-US" dirty="0" smtClean="0"/>
              <a:t>thirsty</a:t>
            </a:r>
            <a:r>
              <a:rPr lang="en-US" dirty="0"/>
              <a:t>, so I </a:t>
            </a:r>
            <a:r>
              <a:rPr lang="en-US" dirty="0" smtClean="0"/>
              <a:t>gave </a:t>
            </a:r>
            <a:r>
              <a:rPr lang="en-US" dirty="0"/>
              <a:t>him some water.” </a:t>
            </a:r>
          </a:p>
        </p:txBody>
      </p:sp>
    </p:spTree>
    <p:extLst>
      <p:ext uri="{BB962C8B-B14F-4D97-AF65-F5344CB8AC3E}">
        <p14:creationId xmlns:p14="http://schemas.microsoft.com/office/powerpoint/2010/main" val="3537714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Manoah’s wife tell her husband about the man of God? (13:6)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“He looked like an angel of God, very awesome.” </a:t>
            </a:r>
            <a:endParaRPr lang="en-US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He looked hungry, so I offered him some food.”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He looked tired, so I </a:t>
            </a:r>
            <a:r>
              <a:rPr lang="en-US" dirty="0" smtClean="0"/>
              <a:t>gave </a:t>
            </a:r>
            <a:r>
              <a:rPr lang="en-US" dirty="0"/>
              <a:t>him a place to sleep.”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He looked </a:t>
            </a:r>
            <a:r>
              <a:rPr lang="en-US" dirty="0" smtClean="0"/>
              <a:t>thirsty</a:t>
            </a:r>
            <a:r>
              <a:rPr lang="en-US" dirty="0"/>
              <a:t>, so I </a:t>
            </a:r>
            <a:r>
              <a:rPr lang="en-US" dirty="0" smtClean="0"/>
              <a:t>gave </a:t>
            </a:r>
            <a:r>
              <a:rPr lang="en-US" dirty="0"/>
              <a:t>him some water.” </a:t>
            </a:r>
          </a:p>
        </p:txBody>
      </p:sp>
    </p:spTree>
    <p:extLst>
      <p:ext uri="{BB962C8B-B14F-4D97-AF65-F5344CB8AC3E}">
        <p14:creationId xmlns:p14="http://schemas.microsoft.com/office/powerpoint/2010/main" val="133981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ask the Lord? (13:8)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send them two sons instead of </a:t>
            </a:r>
            <a:r>
              <a:rPr lang="en-US" sz="4000" dirty="0" smtClean="0"/>
              <a:t>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</a:t>
            </a:r>
            <a:r>
              <a:rPr lang="en-US" sz="4000" dirty="0"/>
              <a:t>send the man of God again to teach them how to bring up the boy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</a:t>
            </a:r>
            <a:r>
              <a:rPr lang="en-US" sz="4000" dirty="0"/>
              <a:t>let them cut their son’s hair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</a:t>
            </a:r>
            <a:r>
              <a:rPr lang="en-US" sz="4000" dirty="0" smtClean="0"/>
              <a:t>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8857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ask the Lord? (13:8)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send them two sons instead of </a:t>
            </a:r>
            <a:r>
              <a:rPr lang="en-US" sz="4000" dirty="0" smtClean="0"/>
              <a:t>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To </a:t>
            </a:r>
            <a:r>
              <a:rPr lang="en-US" sz="4000" b="1" dirty="0">
                <a:solidFill>
                  <a:srgbClr val="FFC000"/>
                </a:solidFill>
              </a:rPr>
              <a:t>send the man of God again to teach them how to bring up the boy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</a:t>
            </a:r>
            <a:r>
              <a:rPr lang="en-US" sz="4000" dirty="0"/>
              <a:t>let them cut their son’s hair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</a:t>
            </a:r>
            <a:r>
              <a:rPr lang="en-US" sz="4000" dirty="0" smtClean="0"/>
              <a:t>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8957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to </a:t>
            </a:r>
            <a:r>
              <a:rPr lang="en-US" dirty="0" smtClean="0"/>
              <a:t>Manoah’s </a:t>
            </a:r>
            <a:r>
              <a:rPr lang="en-US" dirty="0"/>
              <a:t>wife when she was out in the field? (13:9)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 of God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judge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Manoah’s </a:t>
            </a:r>
            <a:r>
              <a:rPr lang="en-US" sz="4000" dirty="0"/>
              <a:t>servants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priest</a:t>
            </a:r>
          </a:p>
        </p:txBody>
      </p:sp>
    </p:spTree>
    <p:extLst>
      <p:ext uri="{BB962C8B-B14F-4D97-AF65-F5344CB8AC3E}">
        <p14:creationId xmlns:p14="http://schemas.microsoft.com/office/powerpoint/2010/main" val="2594937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to </a:t>
            </a:r>
            <a:r>
              <a:rPr lang="en-US" dirty="0" smtClean="0"/>
              <a:t>Manoah’s </a:t>
            </a:r>
            <a:r>
              <a:rPr lang="en-US" dirty="0"/>
              <a:t>wife when she was out in the field? (13:9)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C000"/>
                </a:solidFill>
              </a:rPr>
              <a:t>The angel of God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judge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Manoah’s </a:t>
            </a:r>
            <a:r>
              <a:rPr lang="en-US" sz="4000" dirty="0"/>
              <a:t>servants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priest</a:t>
            </a:r>
          </a:p>
        </p:txBody>
      </p:sp>
    </p:spTree>
    <p:extLst>
      <p:ext uri="{BB962C8B-B14F-4D97-AF65-F5344CB8AC3E}">
        <p14:creationId xmlns:p14="http://schemas.microsoft.com/office/powerpoint/2010/main" val="880592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800" dirty="0"/>
              <a:t>What rules did the angel tell Manoah that his wife should obey? (13:13-14)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Not eat anything from the grapevine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Not </a:t>
            </a:r>
            <a:r>
              <a:rPr lang="en-US" sz="4000" dirty="0"/>
              <a:t>eat anything unclean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Do </a:t>
            </a:r>
            <a:r>
              <a:rPr lang="en-US" sz="4000" dirty="0"/>
              <a:t>everything he had commanded her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2351742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800" dirty="0"/>
              <a:t>What rules did the angel tell Manoah that his wife should obey? (13:13-14)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Not eat anything from the grapevine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Not </a:t>
            </a:r>
            <a:r>
              <a:rPr lang="en-US" sz="4000" dirty="0"/>
              <a:t>eat anything unclean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Do </a:t>
            </a:r>
            <a:r>
              <a:rPr lang="en-US" sz="4000" dirty="0"/>
              <a:t>everything he had commanded her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All </a:t>
            </a:r>
            <a:r>
              <a:rPr lang="en-US" sz="4000" b="1" dirty="0">
                <a:solidFill>
                  <a:srgbClr val="FFC000"/>
                </a:solidFill>
              </a:rPr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9387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Manoah’s wife not have? (13:2)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Children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 house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Cattle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Land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5497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want to do for the angel of the Lord? (13:15)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him a place to stay for the night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Prepare </a:t>
            </a:r>
            <a:r>
              <a:rPr lang="en-US" sz="4000" dirty="0"/>
              <a:t>a young goat for him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Give </a:t>
            </a:r>
            <a:r>
              <a:rPr lang="en-US" sz="4000" dirty="0"/>
              <a:t>him something to drink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Worship </a:t>
            </a:r>
            <a:r>
              <a:rPr lang="en-US" sz="4000" dirty="0"/>
              <a:t>him </a:t>
            </a:r>
          </a:p>
        </p:txBody>
      </p:sp>
    </p:spTree>
    <p:extLst>
      <p:ext uri="{BB962C8B-B14F-4D97-AF65-F5344CB8AC3E}">
        <p14:creationId xmlns:p14="http://schemas.microsoft.com/office/powerpoint/2010/main" val="1409545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want to do for the angel of the Lord? (13:15)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him a place to stay for the night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Prepare </a:t>
            </a:r>
            <a:r>
              <a:rPr lang="en-US" sz="4000" b="1" dirty="0">
                <a:solidFill>
                  <a:srgbClr val="FFC000"/>
                </a:solidFill>
              </a:rPr>
              <a:t>a young goat for him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Give </a:t>
            </a:r>
            <a:r>
              <a:rPr lang="en-US" sz="4000" dirty="0"/>
              <a:t>him something to drink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Worship </a:t>
            </a:r>
            <a:r>
              <a:rPr lang="en-US" sz="4000" dirty="0"/>
              <a:t>him </a:t>
            </a:r>
          </a:p>
        </p:txBody>
      </p:sp>
    </p:spTree>
    <p:extLst>
      <p:ext uri="{BB962C8B-B14F-4D97-AF65-F5344CB8AC3E}">
        <p14:creationId xmlns:p14="http://schemas.microsoft.com/office/powerpoint/2010/main" val="43714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angel of the Lord tell Manoah to do with the burnt offering? (13:16)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“Give it to the poor.”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Throw it away.”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Offer it to the Lord.”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Eat it.” </a:t>
            </a:r>
          </a:p>
        </p:txBody>
      </p:sp>
    </p:spTree>
    <p:extLst>
      <p:ext uri="{BB962C8B-B14F-4D97-AF65-F5344CB8AC3E}">
        <p14:creationId xmlns:p14="http://schemas.microsoft.com/office/powerpoint/2010/main" val="1672137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angel of the Lord tell Manoah to do with the burnt offering? (13:16)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“Give it to the poor.”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Throw it away.”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“</a:t>
            </a:r>
            <a:r>
              <a:rPr lang="en-US" sz="4000" b="1" dirty="0">
                <a:solidFill>
                  <a:srgbClr val="FFC000"/>
                </a:solidFill>
              </a:rPr>
              <a:t>Offer it to the Lord.”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Eat it.” </a:t>
            </a:r>
          </a:p>
        </p:txBody>
      </p:sp>
    </p:spTree>
    <p:extLst>
      <p:ext uri="{BB962C8B-B14F-4D97-AF65-F5344CB8AC3E}">
        <p14:creationId xmlns:p14="http://schemas.microsoft.com/office/powerpoint/2010/main" val="3900524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Manoah want to know the name of the angel of the Lord? (13:17)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 he could tell his friends about him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 </a:t>
            </a:r>
            <a:r>
              <a:rPr lang="en-US" sz="4000" dirty="0"/>
              <a:t>he could write him a note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 </a:t>
            </a:r>
            <a:r>
              <a:rPr lang="en-US" sz="4000" dirty="0"/>
              <a:t>he and his wife could honor him when the angel’s words came true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1661526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Manoah want to know the name of the angel of the Lord? (13:17)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 he could tell his friends about him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 </a:t>
            </a:r>
            <a:r>
              <a:rPr lang="en-US" sz="4000" dirty="0"/>
              <a:t>he could write him a note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So </a:t>
            </a:r>
            <a:r>
              <a:rPr lang="en-US" sz="4000" b="1" dirty="0">
                <a:solidFill>
                  <a:srgbClr val="FFC000"/>
                </a:solidFill>
              </a:rPr>
              <a:t>he and his wife could honor him when the angel’s words came true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3086560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beyond Manoah and his wife’s understanding? (13:18)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Lord’s power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angel of the Lord’s name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</a:t>
            </a:r>
            <a:r>
              <a:rPr lang="en-US" sz="4000" dirty="0"/>
              <a:t>thoughts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ways of the Lord</a:t>
            </a:r>
          </a:p>
        </p:txBody>
      </p:sp>
    </p:spTree>
    <p:extLst>
      <p:ext uri="{BB962C8B-B14F-4D97-AF65-F5344CB8AC3E}">
        <p14:creationId xmlns:p14="http://schemas.microsoft.com/office/powerpoint/2010/main" val="1088320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beyond Manoah and his wife’s understanding? (13:18)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Lord’s power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The </a:t>
            </a:r>
            <a:r>
              <a:rPr lang="en-US" sz="4000" b="1" dirty="0">
                <a:solidFill>
                  <a:srgbClr val="FFC000"/>
                </a:solidFill>
              </a:rPr>
              <a:t>angel of the Lord’s name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</a:t>
            </a:r>
            <a:r>
              <a:rPr lang="en-US" sz="4000" dirty="0"/>
              <a:t>thoughts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ways of the Lord</a:t>
            </a:r>
          </a:p>
        </p:txBody>
      </p:sp>
    </p:spTree>
    <p:extLst>
      <p:ext uri="{BB962C8B-B14F-4D97-AF65-F5344CB8AC3E}">
        <p14:creationId xmlns:p14="http://schemas.microsoft.com/office/powerpoint/2010/main" val="3780689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sacrifice to the Lord? (13:19)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young goat and a grain offering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Vegetables </a:t>
            </a:r>
            <a:r>
              <a:rPr lang="en-US" sz="4000" dirty="0"/>
              <a:t>from his field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lamb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 </a:t>
            </a:r>
            <a:r>
              <a:rPr lang="en-US" sz="4000" dirty="0"/>
              <a:t>ox </a:t>
            </a:r>
          </a:p>
        </p:txBody>
      </p:sp>
    </p:spTree>
    <p:extLst>
      <p:ext uri="{BB962C8B-B14F-4D97-AF65-F5344CB8AC3E}">
        <p14:creationId xmlns:p14="http://schemas.microsoft.com/office/powerpoint/2010/main" val="525160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sacrifice to the Lord? (13:19)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C000"/>
                </a:solidFill>
              </a:rPr>
              <a:t>A young goat and a grain offering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Vegetables </a:t>
            </a:r>
            <a:r>
              <a:rPr lang="en-US" sz="4000" dirty="0"/>
              <a:t>from his field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lamb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 </a:t>
            </a:r>
            <a:r>
              <a:rPr lang="en-US" sz="4000" dirty="0"/>
              <a:t>ox </a:t>
            </a:r>
          </a:p>
        </p:txBody>
      </p:sp>
    </p:spTree>
    <p:extLst>
      <p:ext uri="{BB962C8B-B14F-4D97-AF65-F5344CB8AC3E}">
        <p14:creationId xmlns:p14="http://schemas.microsoft.com/office/powerpoint/2010/main" val="335752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Manoah’s wife not have? (13:2)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b="1" dirty="0" smtClean="0">
                <a:solidFill>
                  <a:srgbClr val="FFC000"/>
                </a:solidFill>
              </a:rPr>
              <a:t>Children</a:t>
            </a:r>
            <a:r>
              <a:rPr lang="en-US" sz="4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 house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Cattle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Land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3004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Lord do while Manoah and his wife watched the burnt offering? (13:19-20)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He sent another angel to tell them what to do.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As </a:t>
            </a:r>
            <a:r>
              <a:rPr lang="en-US" sz="3600" dirty="0"/>
              <a:t>the flame blazed up toward heaven, “the angel of the Lord ascended in the flame.”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 </a:t>
            </a:r>
            <a:r>
              <a:rPr lang="en-US" sz="3600" dirty="0"/>
              <a:t>came down from heaven in a cloud.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</a:t>
            </a:r>
            <a:r>
              <a:rPr lang="en-US" sz="3600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1636292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Lord do while Manoah and his wife watched the burnt offering? (13:19-20)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He sent another angel to tell them what to do.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As </a:t>
            </a:r>
            <a:r>
              <a:rPr lang="en-US" sz="3600" b="1" dirty="0">
                <a:solidFill>
                  <a:srgbClr val="FFC000"/>
                </a:solidFill>
              </a:rPr>
              <a:t>the flame blazed up toward heaven, “the angel of the Lord ascended in the flame.” 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He </a:t>
            </a:r>
            <a:r>
              <a:rPr lang="en-US" sz="3600" dirty="0"/>
              <a:t>came down from heaven in a cloud.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</a:t>
            </a:r>
            <a:r>
              <a:rPr lang="en-US" sz="3600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702772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Manoah and his wife do when they saw amazing things happen to the burnt offering? (13:20)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fell with their faces to the ground.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ran away in fear.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ran away to tell their neighbors.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stood back in awe. </a:t>
            </a:r>
          </a:p>
        </p:txBody>
      </p:sp>
    </p:spTree>
    <p:extLst>
      <p:ext uri="{BB962C8B-B14F-4D97-AF65-F5344CB8AC3E}">
        <p14:creationId xmlns:p14="http://schemas.microsoft.com/office/powerpoint/2010/main" val="34602091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Manoah and his wife do when they saw amazing things happen to the burnt offering? (13:20)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C000"/>
                </a:solidFill>
              </a:rPr>
              <a:t>They fell with their faces to the ground.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ran away in fear.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ran away to tell their neighbors.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stood back in awe. </a:t>
            </a:r>
          </a:p>
        </p:txBody>
      </p:sp>
    </p:spTree>
    <p:extLst>
      <p:ext uri="{BB962C8B-B14F-4D97-AF65-F5344CB8AC3E}">
        <p14:creationId xmlns:p14="http://schemas.microsoft.com/office/powerpoint/2010/main" val="917891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Manoah’s wife name her son? (13:24)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4000" dirty="0"/>
              <a:t>Gideon </a:t>
            </a:r>
            <a:endParaRPr lang="fi-FI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fi-FI" sz="4000" dirty="0" smtClean="0"/>
              <a:t>Moses 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4000" dirty="0" smtClean="0"/>
              <a:t>Samson 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4000" dirty="0" smtClean="0"/>
              <a:t>Joshua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56370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Manoah’s wife name her son? (13:24)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4000" dirty="0"/>
              <a:t>Gideon </a:t>
            </a:r>
            <a:endParaRPr lang="fi-FI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fi-FI" sz="4000" dirty="0" smtClean="0"/>
              <a:t>Moses 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4000" b="1" dirty="0" smtClean="0">
                <a:solidFill>
                  <a:srgbClr val="FFC000"/>
                </a:solidFill>
              </a:rPr>
              <a:t>Samson</a:t>
            </a:r>
            <a:r>
              <a:rPr lang="fi-FI" sz="4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4000" dirty="0" smtClean="0"/>
              <a:t>Joshua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82533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Spirit of the Lord begin to stir Samson? (13:25)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he got married”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When he turned 25”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When he went to Jericho”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While he was in </a:t>
            </a:r>
            <a:r>
              <a:rPr lang="en-US" sz="4000" dirty="0" err="1"/>
              <a:t>Mahaneh</a:t>
            </a:r>
            <a:r>
              <a:rPr lang="en-US" sz="4000" dirty="0"/>
              <a:t> Dan”</a:t>
            </a:r>
          </a:p>
        </p:txBody>
      </p:sp>
    </p:spTree>
    <p:extLst>
      <p:ext uri="{BB962C8B-B14F-4D97-AF65-F5344CB8AC3E}">
        <p14:creationId xmlns:p14="http://schemas.microsoft.com/office/powerpoint/2010/main" val="3237758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Spirit of the Lord begin to stir Samson? (13:25)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he got married”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When he turned 25”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When he went to Jericho”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“</a:t>
            </a:r>
            <a:r>
              <a:rPr lang="en-US" sz="4000" b="1" dirty="0">
                <a:solidFill>
                  <a:srgbClr val="FFC000"/>
                </a:solidFill>
              </a:rPr>
              <a:t>While he was in </a:t>
            </a:r>
            <a:r>
              <a:rPr lang="en-US" sz="4000" b="1" dirty="0" err="1">
                <a:solidFill>
                  <a:srgbClr val="FFC000"/>
                </a:solidFill>
              </a:rPr>
              <a:t>Mahaneh</a:t>
            </a:r>
            <a:r>
              <a:rPr lang="en-US" sz="4000" b="1" dirty="0">
                <a:solidFill>
                  <a:srgbClr val="FFC000"/>
                </a:solidFill>
              </a:rPr>
              <a:t> Dan”</a:t>
            </a:r>
          </a:p>
        </p:txBody>
      </p:sp>
    </p:spTree>
    <p:extLst>
      <p:ext uri="{BB962C8B-B14F-4D97-AF65-F5344CB8AC3E}">
        <p14:creationId xmlns:p14="http://schemas.microsoft.com/office/powerpoint/2010/main" val="4035903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Manoah’s wife she was going to have a son? (13:3)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 of the Lord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Manoah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midwife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priest</a:t>
            </a:r>
          </a:p>
        </p:txBody>
      </p:sp>
    </p:spTree>
    <p:extLst>
      <p:ext uri="{BB962C8B-B14F-4D97-AF65-F5344CB8AC3E}">
        <p14:creationId xmlns:p14="http://schemas.microsoft.com/office/powerpoint/2010/main" val="124940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Manoah’s wife she was going to have a son? (13:3)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C000"/>
                </a:solidFill>
              </a:rPr>
              <a:t>The angel of the Lord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Manoah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midwife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priest</a:t>
            </a:r>
          </a:p>
        </p:txBody>
      </p:sp>
    </p:spTree>
    <p:extLst>
      <p:ext uri="{BB962C8B-B14F-4D97-AF65-F5344CB8AC3E}">
        <p14:creationId xmlns:p14="http://schemas.microsoft.com/office/powerpoint/2010/main" val="30960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rules did the angel of the Lord give Manoah’s wife concerning her and her son? (13:4-5)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“Drink no wine or other fermented drink.”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Do not eat anything unclean.”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No razor shall touch his head.”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38024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rules did the angel of the Lord give Manoah’s wife concerning her and her son? (13:4-5)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“Drink no wine or other fermented drink.”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Do not eat anything unclean.”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No razor shall touch his head.”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All </a:t>
            </a:r>
            <a:r>
              <a:rPr lang="en-US" sz="4000" b="1" dirty="0">
                <a:solidFill>
                  <a:srgbClr val="FFC000"/>
                </a:solidFill>
              </a:rPr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360725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should no razor ever touch Manoah’s son’s head? (13:5)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climate was too cold for a shaved head.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dirty="0"/>
              <a:t>He would “be a </a:t>
            </a:r>
            <a:r>
              <a:rPr lang="en-US" sz="4000" dirty="0" smtClean="0"/>
              <a:t>Nazirite, </a:t>
            </a:r>
            <a:r>
              <a:rPr lang="en-US" sz="4000" dirty="0"/>
              <a:t>dedicated to God.”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dirty="0"/>
              <a:t>He would not resemble his father.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192430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should no razor ever touch Manoah’s son’s head? (13:5)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climate was too cold for a shaved head.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b="1" dirty="0">
                <a:solidFill>
                  <a:srgbClr val="FFC000"/>
                </a:solidFill>
              </a:rPr>
              <a:t>He would “be a </a:t>
            </a:r>
            <a:r>
              <a:rPr lang="en-US" sz="4000" b="1" dirty="0" smtClean="0">
                <a:solidFill>
                  <a:srgbClr val="FFC000"/>
                </a:solidFill>
              </a:rPr>
              <a:t>Nazirite, </a:t>
            </a:r>
            <a:r>
              <a:rPr lang="en-US" sz="4000" b="1" dirty="0">
                <a:solidFill>
                  <a:srgbClr val="FFC000"/>
                </a:solidFill>
              </a:rPr>
              <a:t>dedicated to God.”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dirty="0"/>
              <a:t>He would not resemble his father.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29059708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1503</Words>
  <Application>Microsoft Office PowerPoint</Application>
  <PresentationFormat>On-screen Show (4:3)</PresentationFormat>
  <Paragraphs>187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Dig Site 16</vt:lpstr>
      <vt:lpstr>What did Manoah’s wife not have? (13:2)</vt:lpstr>
      <vt:lpstr>What did Manoah’s wife not have? (13:2)</vt:lpstr>
      <vt:lpstr>Who told Manoah’s wife she was going to have a son? (13:3)</vt:lpstr>
      <vt:lpstr>Who told Manoah’s wife she was going to have a son? (13:3)</vt:lpstr>
      <vt:lpstr>What rules did the angel of the Lord give Manoah’s wife concerning her and her son? (13:4-5) </vt:lpstr>
      <vt:lpstr>What rules did the angel of the Lord give Manoah’s wife concerning her and her son? (13:4-5) </vt:lpstr>
      <vt:lpstr>Why should no razor ever touch Manoah’s son’s head? (13:5) </vt:lpstr>
      <vt:lpstr>Why should no razor ever touch Manoah’s son’s head? (13:5) </vt:lpstr>
      <vt:lpstr>What did the angel say Manoah’s son would take the lead in? (13:5) </vt:lpstr>
      <vt:lpstr>What did the angel say Manoah’s son would take the lead in? (13:5) </vt:lpstr>
      <vt:lpstr>What did Manoah’s wife tell her husband about the man of God? (13:6)</vt:lpstr>
      <vt:lpstr>What did Manoah’s wife tell her husband about the man of God? (13:6)</vt:lpstr>
      <vt:lpstr>What did Manoah ask the Lord? (13:8) </vt:lpstr>
      <vt:lpstr>What did Manoah ask the Lord? (13:8) </vt:lpstr>
      <vt:lpstr>Who came to Manoah’s wife when she was out in the field? (13:9)</vt:lpstr>
      <vt:lpstr>Who came to Manoah’s wife when she was out in the field? (13:9)</vt:lpstr>
      <vt:lpstr>What rules did the angel tell Manoah that his wife should obey? (13:13-14) </vt:lpstr>
      <vt:lpstr>What rules did the angel tell Manoah that his wife should obey? (13:13-14) </vt:lpstr>
      <vt:lpstr>What did Manoah want to do for the angel of the Lord? (13:15) </vt:lpstr>
      <vt:lpstr>What did Manoah want to do for the angel of the Lord? (13:15) </vt:lpstr>
      <vt:lpstr>What did the angel of the Lord tell Manoah to do with the burnt offering? (13:16) </vt:lpstr>
      <vt:lpstr>What did the angel of the Lord tell Manoah to do with the burnt offering? (13:16) </vt:lpstr>
      <vt:lpstr>Why did Manoah want to know the name of the angel of the Lord? (13:17) </vt:lpstr>
      <vt:lpstr>Why did Manoah want to know the name of the angel of the Lord? (13:17) </vt:lpstr>
      <vt:lpstr>What was beyond Manoah and his wife’s understanding? (13:18) </vt:lpstr>
      <vt:lpstr>What was beyond Manoah and his wife’s understanding? (13:18) </vt:lpstr>
      <vt:lpstr>What did Manoah sacrifice to the Lord? (13:19)</vt:lpstr>
      <vt:lpstr>What did Manoah sacrifice to the Lord? (13:19)</vt:lpstr>
      <vt:lpstr>What did the Lord do while Manoah and his wife watched the burnt offering? (13:19-20) </vt:lpstr>
      <vt:lpstr>What did the Lord do while Manoah and his wife watched the burnt offering? (13:19-20) </vt:lpstr>
      <vt:lpstr>What did Manoah and his wife do when they saw amazing things happen to the burnt offering? (13:20) </vt:lpstr>
      <vt:lpstr>What did Manoah and his wife do when they saw amazing things happen to the burnt offering? (13:20) </vt:lpstr>
      <vt:lpstr>What did Manoah’s wife name her son? (13:24)</vt:lpstr>
      <vt:lpstr>What did Manoah’s wife name her son? (13:24)</vt:lpstr>
      <vt:lpstr>When did the Spirit of the Lord begin to stir Samson? (13:25)</vt:lpstr>
      <vt:lpstr>When did the Spirit of the Lord begin to stir Samson? (13:25)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16</dc:title>
  <dc:creator>Kathy Randels</dc:creator>
  <cp:lastModifiedBy>Kathy Randels</cp:lastModifiedBy>
  <cp:revision>5</cp:revision>
  <dcterms:created xsi:type="dcterms:W3CDTF">2016-01-08T02:59:37Z</dcterms:created>
  <dcterms:modified xsi:type="dcterms:W3CDTF">2016-01-09T02:40:33Z</dcterms:modified>
</cp:coreProperties>
</file>