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815" r:id="rId2"/>
    <p:sldId id="677" r:id="rId3"/>
    <p:sldId id="816" r:id="rId4"/>
    <p:sldId id="756" r:id="rId5"/>
    <p:sldId id="817" r:id="rId6"/>
    <p:sldId id="758" r:id="rId7"/>
    <p:sldId id="818" r:id="rId8"/>
    <p:sldId id="760" r:id="rId9"/>
    <p:sldId id="819" r:id="rId10"/>
    <p:sldId id="762" r:id="rId11"/>
    <p:sldId id="820" r:id="rId12"/>
    <p:sldId id="774" r:id="rId13"/>
    <p:sldId id="821" r:id="rId14"/>
    <p:sldId id="813" r:id="rId15"/>
    <p:sldId id="822" r:id="rId16"/>
    <p:sldId id="638" r:id="rId17"/>
    <p:sldId id="823" r:id="rId18"/>
    <p:sldId id="654" r:id="rId19"/>
    <p:sldId id="824" r:id="rId20"/>
    <p:sldId id="656" r:id="rId21"/>
    <p:sldId id="825" r:id="rId22"/>
    <p:sldId id="826" r:id="rId23"/>
    <p:sldId id="827" r:id="rId24"/>
    <p:sldId id="764" r:id="rId25"/>
    <p:sldId id="828" r:id="rId26"/>
    <p:sldId id="721" r:id="rId27"/>
    <p:sldId id="829" r:id="rId28"/>
    <p:sldId id="723" r:id="rId29"/>
    <p:sldId id="830" r:id="rId30"/>
    <p:sldId id="715" r:id="rId31"/>
    <p:sldId id="831" r:id="rId32"/>
    <p:sldId id="717" r:id="rId33"/>
    <p:sldId id="832" r:id="rId34"/>
    <p:sldId id="719" r:id="rId35"/>
    <p:sldId id="833" r:id="rId36"/>
    <p:sldId id="751" r:id="rId37"/>
    <p:sldId id="83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651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5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8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0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8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7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5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1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55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47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supposed to watch the 10,000 remaining men do? (7:5)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Eat a meal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Fight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Drink water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91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47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supposed to watch the 10,000 remaining men do? (7:5)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Eat a meal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Fight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Drink water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522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men got down on their knees to drink water? (7:6)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500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but 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30,000 men</a:t>
            </a:r>
          </a:p>
        </p:txBody>
      </p:sp>
    </p:spTree>
    <p:extLst>
      <p:ext uri="{BB962C8B-B14F-4D97-AF65-F5344CB8AC3E}">
        <p14:creationId xmlns:p14="http://schemas.microsoft.com/office/powerpoint/2010/main" val="25350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men got down on their knees to drink water? (7:6)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500 men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but 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30,000 men</a:t>
            </a:r>
          </a:p>
        </p:txBody>
      </p:sp>
    </p:spTree>
    <p:extLst>
      <p:ext uri="{BB962C8B-B14F-4D97-AF65-F5344CB8AC3E}">
        <p14:creationId xmlns:p14="http://schemas.microsoft.com/office/powerpoint/2010/main" val="13858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say He would do with the 300 men who drank water from cupped hands? (7:7)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“I will save you and give the Midianites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teach these men how to fight.”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use these men as farmers.”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teach these men how to drink water.”</a:t>
            </a:r>
          </a:p>
        </p:txBody>
      </p:sp>
    </p:spTree>
    <p:extLst>
      <p:ext uri="{BB962C8B-B14F-4D97-AF65-F5344CB8AC3E}">
        <p14:creationId xmlns:p14="http://schemas.microsoft.com/office/powerpoint/2010/main" val="36487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say He would do with the 300 men who drank water from cupped hands? (7:7)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“I will save you and give the Midianites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teach these men how to fight.”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use these men as farmers.”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will teach these men how to drink water.”</a:t>
            </a:r>
          </a:p>
        </p:txBody>
      </p:sp>
    </p:spTree>
    <p:extLst>
      <p:ext uri="{BB962C8B-B14F-4D97-AF65-F5344CB8AC3E}">
        <p14:creationId xmlns:p14="http://schemas.microsoft.com/office/powerpoint/2010/main" val="31651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04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Gideon and </a:t>
            </a:r>
            <a:r>
              <a:rPr lang="en-US" sz="3600" dirty="0" err="1" smtClean="0"/>
              <a:t>Purah</a:t>
            </a:r>
            <a:r>
              <a:rPr lang="en-US" sz="3600" dirty="0" smtClean="0"/>
              <a:t> supposed to do at the Midianite camp that night? (7:10-11)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 and visit the temple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Listen to what the Midianites were saying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Sneak in and eat dinner with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04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Gideon and </a:t>
            </a:r>
            <a:r>
              <a:rPr lang="en-US" sz="3600" dirty="0" err="1" smtClean="0"/>
              <a:t>Purah</a:t>
            </a:r>
            <a:r>
              <a:rPr lang="en-US" sz="3600" dirty="0" smtClean="0"/>
              <a:t> supposed to do at the Midianite camp that night? (7:10-11)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 and visit the temple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Listen to what the Midianites were saying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Sneak in and eat dinner with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394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number of the Midianites’ camels compared to? (7:12)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Locusts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sand on the seashore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number of camels the Israelites had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number of Midianites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number of the Midianites’ camels compared to? (7:12)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Locusts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sand on the seashore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number of camels the Israelites had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number of Midianites</a:t>
            </a:r>
          </a:p>
        </p:txBody>
      </p:sp>
    </p:spTree>
    <p:extLst>
      <p:ext uri="{BB962C8B-B14F-4D97-AF65-F5344CB8AC3E}">
        <p14:creationId xmlns:p14="http://schemas.microsoft.com/office/powerpoint/2010/main" val="35779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Gideon and his men camped at the Spring of </a:t>
            </a:r>
            <a:r>
              <a:rPr lang="en-US" sz="3600" dirty="0" err="1" smtClean="0"/>
              <a:t>Harod</a:t>
            </a:r>
            <a:r>
              <a:rPr lang="en-US" sz="3600" dirty="0" smtClean="0"/>
              <a:t>, where was the Midianite camp? (7:1)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North, in the valley near the hill of </a:t>
            </a:r>
            <a:r>
              <a:rPr lang="en-US" sz="3600" dirty="0" err="1" smtClean="0"/>
              <a:t>Moreh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South of the city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At Gilgal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West of Gideon’s camp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one of the men in the Midianite camp dream? (7:13)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round loaf of barley bread came tumbling into the Midianite camp.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loaf struck the tent forcefully.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tent overturned and collapsed.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one of the men in the Midianite camp dream? (7:13)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round loaf of barley bread came tumbling into the Midianite camp.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loaf struck the tent forcefully.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tent overturned and collapsed.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513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when he heard the Midianite’s dream and its interpretation?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cried out in fear.</a:t>
            </a:r>
          </a:p>
          <a:p>
            <a:pPr marL="742950" indent="-742950">
              <a:buFontTx/>
              <a:buAutoNum type="arabicPeriod"/>
            </a:pPr>
            <a:r>
              <a:rPr lang="en-US" sz="3600" dirty="0"/>
              <a:t>He worshiped God.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ran away.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hid behind the city walls.</a:t>
            </a:r>
          </a:p>
        </p:txBody>
      </p:sp>
    </p:spTree>
    <p:extLst>
      <p:ext uri="{BB962C8B-B14F-4D97-AF65-F5344CB8AC3E}">
        <p14:creationId xmlns:p14="http://schemas.microsoft.com/office/powerpoint/2010/main" val="27686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do when he heard the Midianite’s dream and its interpretation?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cried out in fear.</a:t>
            </a:r>
          </a:p>
          <a:p>
            <a:pPr marL="742950" indent="-742950">
              <a:buFontTx/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He worshiped God.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ran away.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hid behind the city walls.</a:t>
            </a:r>
          </a:p>
        </p:txBody>
      </p:sp>
    </p:spTree>
    <p:extLst>
      <p:ext uri="{BB962C8B-B14F-4D97-AF65-F5344CB8AC3E}">
        <p14:creationId xmlns:p14="http://schemas.microsoft.com/office/powerpoint/2010/main" val="27647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call out to the Israelite camp after spying on the Midianites?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doesn’t want us to fight.”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“We’re going to leave this area.”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has given the Midianite camp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“Be prepared to fight.”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call out to the Israelite camp after spying on the Midianites? (7:15)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doesn’t want us to fight.”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“We’re going to leave this area.”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“The Lord has given the Midianite camp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“Be prepared to fight.”</a:t>
            </a:r>
          </a:p>
        </p:txBody>
      </p:sp>
    </p:spTree>
    <p:extLst>
      <p:ext uri="{BB962C8B-B14F-4D97-AF65-F5344CB8AC3E}">
        <p14:creationId xmlns:p14="http://schemas.microsoft.com/office/powerpoint/2010/main" val="19008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give each man?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sword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camel and a sword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trumpet and an empty jar with a torch inside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rock and a slingshot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give each man? (7:16)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sword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camel and a sword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 trumpet and an empty jar with a torch inside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rock and a slingshot</a:t>
            </a:r>
          </a:p>
        </p:txBody>
      </p:sp>
    </p:spTree>
    <p:extLst>
      <p:ext uri="{BB962C8B-B14F-4D97-AF65-F5344CB8AC3E}">
        <p14:creationId xmlns:p14="http://schemas.microsoft.com/office/powerpoint/2010/main" val="17866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Gideon gave the men their supplies, what did he tell them to do? (7:17-18)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Watch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Blow their trumpets when they heard Gideon blow his.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Shout, “For the Lord and for Gideon.”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Gideon gave the men their supplies, what did he tell them to do? (7:17-18)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Watch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Blow their trumpets when they heard Gideon blow his.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Shout, “For the Lord and for Gideon.”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716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Gideon and his men camped at the Spring of </a:t>
            </a:r>
            <a:r>
              <a:rPr lang="en-US" sz="3600" dirty="0" err="1" smtClean="0"/>
              <a:t>Harod</a:t>
            </a:r>
            <a:r>
              <a:rPr lang="en-US" sz="3600" dirty="0" smtClean="0"/>
              <a:t>, where was the Midianite camp? (7:1)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North, in the valley near the hill of </a:t>
            </a:r>
            <a:r>
              <a:rPr lang="en-US" sz="3600" b="1" dirty="0" err="1" smtClean="0">
                <a:solidFill>
                  <a:srgbClr val="FFC000"/>
                </a:solidFill>
              </a:rPr>
              <a:t>Moreh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/>
              <a:t>South of the city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At Gilgal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West of Gideon’s camp</a:t>
            </a:r>
          </a:p>
        </p:txBody>
      </p:sp>
    </p:spTree>
    <p:extLst>
      <p:ext uri="{BB962C8B-B14F-4D97-AF65-F5344CB8AC3E}">
        <p14:creationId xmlns:p14="http://schemas.microsoft.com/office/powerpoint/2010/main" val="37724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three companies do after they heard Gideon and the men with him blow their trumpets and break their jars? (7:19-20)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86078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blew their trumpets.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smashed their jars.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shouted, “A sword for the Lord and for Gideon!”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three companies do after they heard Gideon and the men with him blow their trumpets and break their jars? (7:19-20)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86078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blew their trumpets.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smashed their jars.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shouted, “A sword for the Lord and for Gideon!”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002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Gideon’s men held their position? (7:21)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Got armed for battle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Ran, crying out as they fled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Kept sleeping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Prepared to move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Gideon’s men held their position? (7:21)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Got armed for battle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Ran, crying out as they fled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Kept sleeping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Prepared to move</a:t>
            </a:r>
          </a:p>
        </p:txBody>
      </p:sp>
    </p:spTree>
    <p:extLst>
      <p:ext uri="{BB962C8B-B14F-4D97-AF65-F5344CB8AC3E}">
        <p14:creationId xmlns:p14="http://schemas.microsoft.com/office/powerpoint/2010/main" val="13849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36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the 300 trumpets sounded? (7:22)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fought the Israelites.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turned on each other with their swords.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began to burn down the Israelite camp.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36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when the 300 trumpets sounded? (7:22)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fought the Israelites.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They turned on each other with their swords.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began to burn down the Israelite camp.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640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859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“Wait for the Lord; …” (Psalm 27:14)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“…be courageous and faithful. He will always help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“…be strong and courageous always.”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“…be strong and take heart and wait for the Lord.”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“…be loving and kind. The Lord is with you.”</a:t>
            </a:r>
          </a:p>
        </p:txBody>
      </p:sp>
    </p:spTree>
    <p:extLst>
      <p:ext uri="{BB962C8B-B14F-4D97-AF65-F5344CB8AC3E}">
        <p14:creationId xmlns:p14="http://schemas.microsoft.com/office/powerpoint/2010/main" val="7198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859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“Wait for the Lord; …” (Psalm 27:14)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“…be courageous and faithful. He will always help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“…be strong and courageous always.”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“…be strong and take heart and wait for the Lord.”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“…be loving and kind. The Lord is with you.”</a:t>
            </a:r>
          </a:p>
        </p:txBody>
      </p:sp>
    </p:spTree>
    <p:extLst>
      <p:ext uri="{BB962C8B-B14F-4D97-AF65-F5344CB8AC3E}">
        <p14:creationId xmlns:p14="http://schemas.microsoft.com/office/powerpoint/2010/main" val="5056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tell Gideon about the size of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It was too small.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just the right size.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too big.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men were too small.</a:t>
            </a:r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tell Gideon about the size of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It was too small.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It was just the right size.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It was too big.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men were too small.</a:t>
            </a:r>
          </a:p>
        </p:txBody>
      </p:sp>
    </p:spTree>
    <p:extLst>
      <p:ext uri="{BB962C8B-B14F-4D97-AF65-F5344CB8AC3E}">
        <p14:creationId xmlns:p14="http://schemas.microsoft.com/office/powerpoint/2010/main" val="1443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was God concerned that Gideon had too many men in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God did not want Israel to boast that their own strength saved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 not want that many Israelites to die in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Gideon’s army was too strong.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Many of Gideon’s men needed to be with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1313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was God concerned that Gideon had too many men in his army? (7:2)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God did not want Israel to boast that their own strength saved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did not want that many Israelites to die in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Gideon’s army was too strong.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Many of Gideon’s men needed to be with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26332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Israelites remained in Gideon’s army after 22,000 left? (7:3)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30,000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5,000 men</a:t>
            </a:r>
          </a:p>
        </p:txBody>
      </p:sp>
    </p:spTree>
    <p:extLst>
      <p:ext uri="{BB962C8B-B14F-4D97-AF65-F5344CB8AC3E}">
        <p14:creationId xmlns:p14="http://schemas.microsoft.com/office/powerpoint/2010/main" val="27120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Israelites remained in Gideon’s army after 22,000 left? (7:3)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30,000 men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300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5,000 men</a:t>
            </a:r>
          </a:p>
        </p:txBody>
      </p:sp>
    </p:spTree>
    <p:extLst>
      <p:ext uri="{BB962C8B-B14F-4D97-AF65-F5344CB8AC3E}">
        <p14:creationId xmlns:p14="http://schemas.microsoft.com/office/powerpoint/2010/main" val="31115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1500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249</cp:revision>
  <dcterms:created xsi:type="dcterms:W3CDTF">2015-07-21T14:59:02Z</dcterms:created>
  <dcterms:modified xsi:type="dcterms:W3CDTF">2015-12-31T13:23:52Z</dcterms:modified>
</cp:coreProperties>
</file>