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848" r:id="rId2"/>
    <p:sldId id="677" r:id="rId3"/>
    <p:sldId id="849" r:id="rId4"/>
    <p:sldId id="756" r:id="rId5"/>
    <p:sldId id="850" r:id="rId6"/>
    <p:sldId id="845" r:id="rId7"/>
    <p:sldId id="851" r:id="rId8"/>
    <p:sldId id="638" r:id="rId9"/>
    <p:sldId id="852" r:id="rId10"/>
    <p:sldId id="654" r:id="rId11"/>
    <p:sldId id="853" r:id="rId12"/>
    <p:sldId id="656" r:id="rId13"/>
    <p:sldId id="854" r:id="rId14"/>
    <p:sldId id="658" r:id="rId15"/>
    <p:sldId id="855" r:id="rId16"/>
    <p:sldId id="764" r:id="rId17"/>
    <p:sldId id="856" r:id="rId18"/>
    <p:sldId id="766" r:id="rId19"/>
    <p:sldId id="857" r:id="rId20"/>
    <p:sldId id="817" r:id="rId21"/>
    <p:sldId id="858" r:id="rId22"/>
    <p:sldId id="819" r:id="rId23"/>
    <p:sldId id="859" r:id="rId24"/>
    <p:sldId id="821" r:id="rId25"/>
    <p:sldId id="860" r:id="rId26"/>
    <p:sldId id="835" r:id="rId27"/>
    <p:sldId id="861" r:id="rId28"/>
    <p:sldId id="837" r:id="rId29"/>
    <p:sldId id="862" r:id="rId30"/>
    <p:sldId id="839" r:id="rId31"/>
    <p:sldId id="863" r:id="rId32"/>
    <p:sldId id="841" r:id="rId33"/>
    <p:sldId id="864" r:id="rId34"/>
    <p:sldId id="843" r:id="rId35"/>
    <p:sldId id="86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4615" autoAdjust="0"/>
  </p:normalViewPr>
  <p:slideViewPr>
    <p:cSldViewPr>
      <p:cViewPr>
        <p:scale>
          <a:sx n="70" d="100"/>
          <a:sy n="70" d="100"/>
        </p:scale>
        <p:origin x="-1853" y="-36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5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5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9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40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Gideon react when the Lord told him he was the one to save Israel from Midian? (6:14-15)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wondered how he could save Israel.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was scared, but trusted the Lord to help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was very excited to serve the Lord.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refused to do what God asked.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Gideon react when the Lord told him he was the one to save Israel from Midian? (6:14-15)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He wondered how he could save Israel.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was scared, but trusted the Lord to help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was very excited to serve the Lord.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refused to do what God asked.</a:t>
            </a:r>
          </a:p>
        </p:txBody>
      </p:sp>
    </p:spTree>
    <p:extLst>
      <p:ext uri="{BB962C8B-B14F-4D97-AF65-F5344CB8AC3E}">
        <p14:creationId xmlns:p14="http://schemas.microsoft.com/office/powerpoint/2010/main" val="16611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the Lord say the Midianites would be defeated? (6:16)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would be weakened by starvation.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be defeated in several battles.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all be struck down.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be chased out of Israel.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the Lord say the Midianites would be defeated? (6:16)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would be weakened by starvation.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be defeated in several battles.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They would all be struck down.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would be chased out of Israel.</a:t>
            </a:r>
          </a:p>
        </p:txBody>
      </p:sp>
    </p:spTree>
    <p:extLst>
      <p:ext uri="{BB962C8B-B14F-4D97-AF65-F5344CB8AC3E}">
        <p14:creationId xmlns:p14="http://schemas.microsoft.com/office/powerpoint/2010/main" val="1365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angel of the Lord do with the offering Gideon prepared for God? (6:19-21)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would not touch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touched it with his staff and fire consumed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ate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angel of the Lord do with the offering Gideon prepared for God? (6:19-21)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would not touch it.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He touched it with his staff and fire consumed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ate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329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say to Gideon after the fire consumed the offering? (6:21, 23)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“Peace!”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“Do not be afraid.”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“You are not going to die.”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say to Gideon after the fire consumed the offering? (6:21, 23)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“Peace!”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“Do not be afraid.”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“You are not going to die.”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5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name the place where he built an altar to the Lord? (6:24)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Is Good”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Gracious”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Peace”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Love”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name the place where he built an altar to the Lord? (6:24)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Is Good”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Gracious”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“The Lord Is Peace”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Love”</a:t>
            </a:r>
          </a:p>
        </p:txBody>
      </p:sp>
    </p:spTree>
    <p:extLst>
      <p:ext uri="{BB962C8B-B14F-4D97-AF65-F5344CB8AC3E}">
        <p14:creationId xmlns:p14="http://schemas.microsoft.com/office/powerpoint/2010/main" val="40903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143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the Lord hand the Israelites over to the Midianites? (6:1)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686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400" dirty="0" smtClean="0"/>
              <a:t>The Israelites did evil in the eyes of the Lord.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were being tested by the Lord.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were obedient to the Lord.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do at night because he was afraid? (6:25-27)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Threshed wheat in the winepress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Tore down Baal’s altar and the </a:t>
            </a:r>
            <a:r>
              <a:rPr lang="en-US" sz="3600" dirty="0" err="1" smtClean="0"/>
              <a:t>Asherah</a:t>
            </a:r>
            <a:r>
              <a:rPr lang="en-US" sz="3600" dirty="0" smtClean="0"/>
              <a:t> pole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Met with the angel of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127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do at night because he was afraid? (6:25-27)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Threshed wheat in the winepress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Tore down Baal’s altar and the </a:t>
            </a:r>
            <a:r>
              <a:rPr lang="en-US" sz="3600" b="1" dirty="0" err="1" smtClean="0">
                <a:solidFill>
                  <a:srgbClr val="FFC000"/>
                </a:solidFill>
              </a:rPr>
              <a:t>Asherah</a:t>
            </a:r>
            <a:r>
              <a:rPr lang="en-US" sz="3600" b="1" dirty="0" smtClean="0">
                <a:solidFill>
                  <a:srgbClr val="FFC000"/>
                </a:solidFill>
              </a:rPr>
              <a:t> pole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Met with the angel of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736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the townspeople say that Gideon must die? (6:30)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They heard that the angel of the Lord appeared to Gideon.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He tore down Baal’s altar and the </a:t>
            </a:r>
            <a:r>
              <a:rPr lang="en-US" sz="3200" dirty="0" err="1" smtClean="0"/>
              <a:t>Asherah</a:t>
            </a:r>
            <a:r>
              <a:rPr lang="en-US" sz="3200" dirty="0" smtClean="0"/>
              <a:t> pole.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It was illegal to thresh wheat in the winepress.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He said Baal was a false god.</a:t>
            </a:r>
          </a:p>
        </p:txBody>
      </p:sp>
    </p:spTree>
    <p:extLst>
      <p:ext uri="{BB962C8B-B14F-4D97-AF65-F5344CB8AC3E}">
        <p14:creationId xmlns:p14="http://schemas.microsoft.com/office/powerpoint/2010/main" val="9740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the townspeople say that Gideon must die? (6:30)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They heard that the angel of the Lord appeared to Gideon.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He tore down Baal’s altar and the </a:t>
            </a:r>
            <a:r>
              <a:rPr lang="en-US" sz="3200" b="1" dirty="0" err="1" smtClean="0">
                <a:solidFill>
                  <a:srgbClr val="FFC000"/>
                </a:solidFill>
              </a:rPr>
              <a:t>Asherah</a:t>
            </a:r>
            <a:r>
              <a:rPr lang="en-US" sz="3200" b="1" dirty="0" smtClean="0">
                <a:solidFill>
                  <a:srgbClr val="FFC000"/>
                </a:solidFill>
              </a:rPr>
              <a:t> pole.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It was illegal to thresh wheat in the winepress.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He said Baal was a false god.</a:t>
            </a:r>
          </a:p>
        </p:txBody>
      </p:sp>
    </p:spTree>
    <p:extLst>
      <p:ext uri="{BB962C8B-B14F-4D97-AF65-F5344CB8AC3E}">
        <p14:creationId xmlns:p14="http://schemas.microsoft.com/office/powerpoint/2010/main" val="38828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</a:t>
            </a:r>
            <a:r>
              <a:rPr lang="en-US" sz="3600" dirty="0" err="1" smtClean="0"/>
              <a:t>Joash</a:t>
            </a:r>
            <a:r>
              <a:rPr lang="en-US" sz="3600" dirty="0" smtClean="0"/>
              <a:t> say Baal could do if he was really a god? (6:31)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Rebuild his altar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Defend himself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Figure out who tore down his altar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818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</a:t>
            </a:r>
            <a:r>
              <a:rPr lang="en-US" sz="3600" dirty="0" err="1" smtClean="0"/>
              <a:t>Joash</a:t>
            </a:r>
            <a:r>
              <a:rPr lang="en-US" sz="3600" dirty="0" smtClean="0"/>
              <a:t> say Baal could do if he was really a god? (6:31)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Rebuild his altar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Defend himself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Figure out who tore down his altar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747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use to ask God for a sign? (6:37)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bowl of water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wool fleece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bag of wheat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263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use to ask God for a sign? (6:37)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bowl of water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 wool fleece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bag of wheat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776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first sign Gideon asked for? (6:36-37)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fleece would have dew on it and the ground would be dry.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Only the ground would have dew on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appear where the fleece was.</a:t>
            </a:r>
          </a:p>
        </p:txBody>
      </p:sp>
    </p:spTree>
    <p:extLst>
      <p:ext uri="{BB962C8B-B14F-4D97-AF65-F5344CB8AC3E}">
        <p14:creationId xmlns:p14="http://schemas.microsoft.com/office/powerpoint/2010/main" val="16925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first sign Gideon asked for? (6:36-37)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fleece would have dew on it and the ground would be dry.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Only the ground would have dew on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appear where the fleece was.</a:t>
            </a:r>
          </a:p>
        </p:txBody>
      </p:sp>
    </p:spTree>
    <p:extLst>
      <p:ext uri="{BB962C8B-B14F-4D97-AF65-F5344CB8AC3E}">
        <p14:creationId xmlns:p14="http://schemas.microsoft.com/office/powerpoint/2010/main" val="41814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143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the Lord hand the Israelites over to the Midianites? (6:1)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686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400" b="1" dirty="0" smtClean="0">
                <a:solidFill>
                  <a:srgbClr val="FFC000"/>
                </a:solidFill>
              </a:rPr>
              <a:t>The Israelites did evil in the eyes of the Lord.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were being tested by the Lord.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were obedient to the Lord.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062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second sign Gideon asked for? (6:39-40)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fleece </a:t>
            </a:r>
            <a:r>
              <a:rPr lang="en-US" sz="3600" dirty="0"/>
              <a:t>would be dry, </a:t>
            </a:r>
            <a:r>
              <a:rPr lang="en-US" sz="3600" dirty="0" smtClean="0"/>
              <a:t>but the </a:t>
            </a:r>
            <a:r>
              <a:rPr lang="en-US" sz="3600" dirty="0"/>
              <a:t>ground would </a:t>
            </a:r>
            <a:r>
              <a:rPr lang="en-US" sz="3600" dirty="0" smtClean="0"/>
              <a:t>be covered with dew.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appear where the fleece was.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More fleece would appear.</a:t>
            </a:r>
          </a:p>
        </p:txBody>
      </p:sp>
    </p:spTree>
    <p:extLst>
      <p:ext uri="{BB962C8B-B14F-4D97-AF65-F5344CB8AC3E}">
        <p14:creationId xmlns:p14="http://schemas.microsoft.com/office/powerpoint/2010/main" val="7165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second sign Gideon asked for? (6:39-40)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fleece </a:t>
            </a:r>
            <a:r>
              <a:rPr lang="en-US" sz="3600" b="1" dirty="0">
                <a:solidFill>
                  <a:srgbClr val="FFC000"/>
                </a:solidFill>
              </a:rPr>
              <a:t>would be dry, </a:t>
            </a:r>
            <a:r>
              <a:rPr lang="en-US" sz="3600" b="1" dirty="0" smtClean="0">
                <a:solidFill>
                  <a:srgbClr val="FFC000"/>
                </a:solidFill>
              </a:rPr>
              <a:t>but the </a:t>
            </a:r>
            <a:r>
              <a:rPr lang="en-US" sz="3600" b="1" dirty="0">
                <a:solidFill>
                  <a:srgbClr val="FFC000"/>
                </a:solidFill>
              </a:rPr>
              <a:t>ground would </a:t>
            </a:r>
            <a:r>
              <a:rPr lang="en-US" sz="3600" b="1" dirty="0" smtClean="0">
                <a:solidFill>
                  <a:srgbClr val="FFC000"/>
                </a:solidFill>
              </a:rPr>
              <a:t>be covered with dew.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appear where the fleece was.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More fleece would appear.</a:t>
            </a:r>
          </a:p>
        </p:txBody>
      </p:sp>
    </p:spTree>
    <p:extLst>
      <p:ext uri="{BB962C8B-B14F-4D97-AF65-F5344CB8AC3E}">
        <p14:creationId xmlns:p14="http://schemas.microsoft.com/office/powerpoint/2010/main" val="13121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Did the Lord answer the two signs Gideon asked for?</a:t>
            </a:r>
          </a:p>
          <a:p>
            <a:r>
              <a:rPr lang="en-US" sz="3600" dirty="0" smtClean="0"/>
              <a:t>(6:36-40)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God answered both of the signs.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didn’t answer either of the signs.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only answered the first sign.</a:t>
            </a:r>
          </a:p>
          <a:p>
            <a:pPr marL="742950" indent="-742950">
              <a:buFontTx/>
              <a:buAutoNum type="arabicPeriod"/>
            </a:pPr>
            <a:r>
              <a:rPr lang="en-US" sz="3600" dirty="0"/>
              <a:t>God only answered the </a:t>
            </a:r>
            <a:r>
              <a:rPr lang="en-US" sz="3600" dirty="0" smtClean="0"/>
              <a:t>second sign.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35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Did the Lord answer the two signs Gideon asked for?</a:t>
            </a:r>
          </a:p>
          <a:p>
            <a:r>
              <a:rPr lang="en-US" sz="3600" dirty="0" smtClean="0"/>
              <a:t>(6:36-40)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God answered both of the signs.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didn’t answer either of the signs.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only answered the first sign.</a:t>
            </a:r>
          </a:p>
          <a:p>
            <a:pPr marL="742950" indent="-742950">
              <a:buFontTx/>
              <a:buAutoNum type="arabicPeriod"/>
            </a:pPr>
            <a:r>
              <a:rPr lang="en-US" sz="3600" dirty="0"/>
              <a:t>God only answered the </a:t>
            </a:r>
            <a:r>
              <a:rPr lang="en-US" sz="3600" dirty="0" smtClean="0"/>
              <a:t>second sign.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79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Finish this verse: “The Lord your God is with you, the Mighty Warrior who saves. He will take great delight in you; in His love He will…” (Zephaniah 3:17)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“…no </a:t>
            </a:r>
            <a:r>
              <a:rPr lang="en-US" sz="3200" dirty="0" smtClean="0"/>
              <a:t>longer rebuke you, but will rejoice over you with singing.”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“…protect you from the enemy and love you with His whole heart.”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“…treat you with kindness and show love to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“…rejoice over you and provide for you.”</a:t>
            </a:r>
          </a:p>
        </p:txBody>
      </p:sp>
    </p:spTree>
    <p:extLst>
      <p:ext uri="{BB962C8B-B14F-4D97-AF65-F5344CB8AC3E}">
        <p14:creationId xmlns:p14="http://schemas.microsoft.com/office/powerpoint/2010/main" val="17330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Finish this verse: “The Lord your God is with you, the Mighty Warrior who saves. He will take great delight in you; in His love He will…” (Zephaniah 3:17)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b="1" smtClean="0">
                <a:solidFill>
                  <a:srgbClr val="FFC000"/>
                </a:solidFill>
              </a:rPr>
              <a:t>“…no </a:t>
            </a:r>
            <a:r>
              <a:rPr lang="en-US" sz="3200" b="1" dirty="0" smtClean="0">
                <a:solidFill>
                  <a:srgbClr val="FFC000"/>
                </a:solidFill>
              </a:rPr>
              <a:t>longer rebuke you, but will rejoice over you with singing.”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“…protect you from the enemy and love you with His whole heart.”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“…treat you with kindness and show love to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“…rejoice over you and provide for you.”</a:t>
            </a:r>
          </a:p>
        </p:txBody>
      </p:sp>
    </p:spTree>
    <p:extLst>
      <p:ext uri="{BB962C8B-B14F-4D97-AF65-F5344CB8AC3E}">
        <p14:creationId xmlns:p14="http://schemas.microsoft.com/office/powerpoint/2010/main" val="26152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do when they were handed over to the Midianites? (6:2)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fled to Egypt.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worshipped the Egyptian gods.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built shelters in caves and clefts.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05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do when they were handed over to the Midianites? (6:2)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fled to Egypt.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worshipped the Egyptian gods.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They built shelters in caves and clefts.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028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Gideon trying to keep from the Midianites? (6:11)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His money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His wine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His goats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His wheat</a:t>
            </a:r>
          </a:p>
        </p:txBody>
      </p:sp>
    </p:spTree>
    <p:extLst>
      <p:ext uri="{BB962C8B-B14F-4D97-AF65-F5344CB8AC3E}">
        <p14:creationId xmlns:p14="http://schemas.microsoft.com/office/powerpoint/2010/main" val="24902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Gideon trying to keep from the Midianites? (6:11)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His money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His wine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His goats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His wheat</a:t>
            </a:r>
          </a:p>
        </p:txBody>
      </p:sp>
    </p:spTree>
    <p:extLst>
      <p:ext uri="{BB962C8B-B14F-4D97-AF65-F5344CB8AC3E}">
        <p14:creationId xmlns:p14="http://schemas.microsoft.com/office/powerpoint/2010/main" val="11634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0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the angel of the Lord greet Gideon in the winepress? (6:12)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“Greetings, mighty warrior.”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with you, mighty warrior.”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“Gideon, why are you in the winepress?”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0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the angel of the Lord greet Gideon in the winepress? (6:12)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“Greetings, mighty warrior.”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“The Lord is with you, mighty warrior.”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“Gideon, why are you in the winepress?”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820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1524</Words>
  <Application>Microsoft Office PowerPoint</Application>
  <PresentationFormat>On-screen Show (4:3)</PresentationFormat>
  <Paragraphs>174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Dig Site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254</cp:revision>
  <dcterms:created xsi:type="dcterms:W3CDTF">2015-07-21T14:59:02Z</dcterms:created>
  <dcterms:modified xsi:type="dcterms:W3CDTF">2015-12-31T13:20:40Z</dcterms:modified>
</cp:coreProperties>
</file>