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handoutMasterIdLst>
    <p:handoutMasterId r:id="rId42"/>
  </p:handoutMasterIdLst>
  <p:sldIdLst>
    <p:sldId id="789" r:id="rId2"/>
    <p:sldId id="677" r:id="rId3"/>
    <p:sldId id="768" r:id="rId4"/>
    <p:sldId id="756" r:id="rId5"/>
    <p:sldId id="769" r:id="rId6"/>
    <p:sldId id="758" r:id="rId7"/>
    <p:sldId id="770" r:id="rId8"/>
    <p:sldId id="760" r:id="rId9"/>
    <p:sldId id="771" r:id="rId10"/>
    <p:sldId id="762" r:id="rId11"/>
    <p:sldId id="772" r:id="rId12"/>
    <p:sldId id="638" r:id="rId13"/>
    <p:sldId id="773" r:id="rId14"/>
    <p:sldId id="654" r:id="rId15"/>
    <p:sldId id="774" r:id="rId16"/>
    <p:sldId id="656" r:id="rId17"/>
    <p:sldId id="775" r:id="rId18"/>
    <p:sldId id="658" r:id="rId19"/>
    <p:sldId id="776" r:id="rId20"/>
    <p:sldId id="764" r:id="rId21"/>
    <p:sldId id="777" r:id="rId22"/>
    <p:sldId id="766" r:id="rId23"/>
    <p:sldId id="778" r:id="rId24"/>
    <p:sldId id="721" r:id="rId25"/>
    <p:sldId id="779" r:id="rId26"/>
    <p:sldId id="723" r:id="rId27"/>
    <p:sldId id="780" r:id="rId28"/>
    <p:sldId id="715" r:id="rId29"/>
    <p:sldId id="781" r:id="rId30"/>
    <p:sldId id="717" r:id="rId31"/>
    <p:sldId id="782" r:id="rId32"/>
    <p:sldId id="719" r:id="rId33"/>
    <p:sldId id="783" r:id="rId34"/>
    <p:sldId id="739" r:id="rId35"/>
    <p:sldId id="784" r:id="rId36"/>
    <p:sldId id="741" r:id="rId37"/>
    <p:sldId id="785" r:id="rId38"/>
    <p:sldId id="751" r:id="rId39"/>
    <p:sldId id="78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 varScale="1">
        <p:scale>
          <a:sx n="67" d="100"/>
          <a:sy n="67" d="100"/>
        </p:scale>
        <p:origin x="80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5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5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5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5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5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7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9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40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923027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wept and offered sacrifices to the Lord? (2:4-5)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 Israelites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 judges</a:t>
            </a:r>
          </a:p>
        </p:txBody>
      </p:sp>
    </p:spTree>
    <p:extLst>
      <p:ext uri="{BB962C8B-B14F-4D97-AF65-F5344CB8AC3E}">
        <p14:creationId xmlns:p14="http://schemas.microsoft.com/office/powerpoint/2010/main" val="199163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wept and offered sacrifices to the Lord? (2:4-5)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Israelites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 judges</a:t>
            </a:r>
          </a:p>
        </p:txBody>
      </p:sp>
    </p:spTree>
    <p:extLst>
      <p:ext uri="{BB962C8B-B14F-4D97-AF65-F5344CB8AC3E}">
        <p14:creationId xmlns:p14="http://schemas.microsoft.com/office/powerpoint/2010/main" val="46372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Israelites serve when they did evil in the eyes of the Lord? (2:11)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Baals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gods of 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 king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Israelites serve when they did evil in the eyes of the Lord? (2:11)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</a:t>
            </a:r>
            <a:r>
              <a:rPr lang="en-US" sz="3600" b="1" dirty="0" err="1">
                <a:solidFill>
                  <a:srgbClr val="FFC000"/>
                </a:solidFill>
              </a:rPr>
              <a:t>Baals</a:t>
            </a:r>
            <a:endParaRPr lang="en-US" sz="3600" b="1" dirty="0">
              <a:solidFill>
                <a:srgbClr val="FFC0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/>
              <a:t>The gods of 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 king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4295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Israelites forsake? (2:12)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Baals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Canaanite king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Lord, the God of their ancestors</a:t>
            </a:r>
          </a:p>
          <a:p>
            <a:pPr marL="742950" indent="-742950">
              <a:buAutoNum type="arabicPeriod"/>
            </a:pPr>
            <a:r>
              <a:rPr lang="en-US" sz="3600" dirty="0"/>
              <a:t>The gods of the Egyptians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Israelites forsake? (2:12)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Baals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Canaanite king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Lord, the God of their ancestors</a:t>
            </a:r>
          </a:p>
          <a:p>
            <a:pPr marL="742950" indent="-742950">
              <a:buAutoNum type="arabicPeriod"/>
            </a:pPr>
            <a:r>
              <a:rPr lang="en-US" sz="3600" dirty="0"/>
              <a:t>The gods of the Egyptians</a:t>
            </a:r>
          </a:p>
        </p:txBody>
      </p:sp>
    </p:spTree>
    <p:extLst>
      <p:ext uri="{BB962C8B-B14F-4D97-AF65-F5344CB8AC3E}">
        <p14:creationId xmlns:p14="http://schemas.microsoft.com/office/powerpoint/2010/main" val="1926513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065074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had the God of their ancestors done for the Israelites? (2:12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He abandoned them in Egypt.</a:t>
            </a:r>
          </a:p>
          <a:p>
            <a:pPr marL="742950" indent="-742950">
              <a:buAutoNum type="arabicPeriod"/>
            </a:pPr>
            <a:r>
              <a:rPr lang="en-US" sz="3600" dirty="0"/>
              <a:t>He brought them out of Egypt.</a:t>
            </a:r>
          </a:p>
          <a:p>
            <a:pPr marL="742950" indent="-742950">
              <a:buAutoNum type="arabicPeriod"/>
            </a:pPr>
            <a:r>
              <a:rPr lang="en-US" sz="3600" dirty="0"/>
              <a:t>He showed them how to defeat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He took them safely back to Egypt.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had the God of their ancestors done for the Israelites? (2:12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He abandoned them in Egypt.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He brought them out of Egypt.</a:t>
            </a:r>
          </a:p>
          <a:p>
            <a:pPr marL="742950" indent="-742950">
              <a:buAutoNum type="arabicPeriod"/>
            </a:pPr>
            <a:r>
              <a:rPr lang="en-US" sz="3600" dirty="0"/>
              <a:t>He showed them how to defeat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He took them safely back to Egypt.</a:t>
            </a:r>
          </a:p>
        </p:txBody>
      </p:sp>
    </p:spTree>
    <p:extLst>
      <p:ext uri="{BB962C8B-B14F-4D97-AF65-F5344CB8AC3E}">
        <p14:creationId xmlns:p14="http://schemas.microsoft.com/office/powerpoint/2010/main" val="1366986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whom did the Lord hand over the Israelites? (2:14)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Raiders who plundered them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 gods</a:t>
            </a:r>
          </a:p>
          <a:p>
            <a:pPr marL="742950" indent="-742950">
              <a:buAutoNum type="arabicPeriod"/>
            </a:pPr>
            <a:r>
              <a:rPr lang="en-US" sz="3600" dirty="0"/>
              <a:t>Their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The elders of the people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61907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whom did the Lord hand over the Israelites? (2:14)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91543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Raiders who plundered them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 gods</a:t>
            </a:r>
          </a:p>
          <a:p>
            <a:pPr marL="742950" indent="-742950">
              <a:buAutoNum type="arabicPeriod"/>
            </a:pPr>
            <a:r>
              <a:rPr lang="en-US" sz="3600" dirty="0"/>
              <a:t>Their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The elders of the people</a:t>
            </a:r>
          </a:p>
        </p:txBody>
      </p:sp>
    </p:spTree>
    <p:extLst>
      <p:ext uri="{BB962C8B-B14F-4D97-AF65-F5344CB8AC3E}">
        <p14:creationId xmlns:p14="http://schemas.microsoft.com/office/powerpoint/2010/main" val="186076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angel of the Lord say to the Israelites? (2:1-2)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“I brought you up out of Egypt.”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“I will never break my covenant.”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“You shall break down their altars.”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were the Israelites not able to resist? (2:14)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Their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Their enemies</a:t>
            </a:r>
          </a:p>
          <a:p>
            <a:pPr marL="742950" indent="-742950">
              <a:buAutoNum type="arabicPeriod"/>
            </a:pPr>
            <a:r>
              <a:rPr lang="en-US" sz="3600" dirty="0"/>
              <a:t>Joshua’s anger</a:t>
            </a:r>
          </a:p>
          <a:p>
            <a:pPr marL="742950" indent="-742950">
              <a:buAutoNum type="arabicPeriod"/>
            </a:pPr>
            <a:r>
              <a:rPr lang="en-US" sz="3600" dirty="0"/>
              <a:t>The judges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6190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were the Israelites not able to resist? (2:14)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Their priests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Their enemies</a:t>
            </a:r>
          </a:p>
          <a:p>
            <a:pPr marL="742950" indent="-742950">
              <a:buAutoNum type="arabicPeriod"/>
            </a:pPr>
            <a:r>
              <a:rPr lang="en-US" sz="3600" dirty="0"/>
              <a:t>Joshua’s anger</a:t>
            </a:r>
          </a:p>
          <a:p>
            <a:pPr marL="742950" indent="-742950">
              <a:buAutoNum type="arabicPeriod"/>
            </a:pPr>
            <a:r>
              <a:rPr lang="en-US" sz="3600" dirty="0"/>
              <a:t>The judges</a:t>
            </a:r>
          </a:p>
        </p:txBody>
      </p:sp>
    </p:spTree>
    <p:extLst>
      <p:ext uri="{BB962C8B-B14F-4D97-AF65-F5344CB8AC3E}">
        <p14:creationId xmlns:p14="http://schemas.microsoft.com/office/powerpoint/2010/main" val="4190641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happened whenever the Israelites went out to fight? (2:15)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defeated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 helped them win every battle.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won most of their battles.</a:t>
            </a:r>
          </a:p>
          <a:p>
            <a:pPr marL="742950" indent="-742950">
              <a:buAutoNum type="arabicPeriod"/>
            </a:pPr>
            <a:r>
              <a:rPr lang="en-US" sz="3600" dirty="0"/>
              <a:t>The hand of the Lord was against them to defeat them.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happened whenever the Israelites went out to fight? (2:15)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defeated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 helped them win every battle.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won most of their battles.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hand of the Lord was against them to defeat them.</a:t>
            </a:r>
          </a:p>
        </p:txBody>
      </p:sp>
    </p:spTree>
    <p:extLst>
      <p:ext uri="{BB962C8B-B14F-4D97-AF65-F5344CB8AC3E}">
        <p14:creationId xmlns:p14="http://schemas.microsoft.com/office/powerpoint/2010/main" val="3345205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do when the people were in great distress? (2:15-16)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He ignored them because of their sins.</a:t>
            </a:r>
          </a:p>
          <a:p>
            <a:pPr marL="742950" indent="-742950">
              <a:buAutoNum type="arabicPeriod"/>
            </a:pPr>
            <a:r>
              <a:rPr lang="en-US" sz="3600" dirty="0"/>
              <a:t>He raised up judges for them.</a:t>
            </a:r>
          </a:p>
          <a:p>
            <a:pPr marL="742950" indent="-742950">
              <a:buAutoNum type="arabicPeriod"/>
            </a:pPr>
            <a:r>
              <a:rPr lang="en-US" sz="3600" dirty="0"/>
              <a:t>He asked them to sacrifice burnt offerings.</a:t>
            </a:r>
          </a:p>
          <a:p>
            <a:pPr marL="742950" indent="-742950">
              <a:buAutoNum type="arabicPeriod"/>
            </a:pPr>
            <a:r>
              <a:rPr lang="en-US" sz="3600" dirty="0"/>
              <a:t>He sent them to battle against the raiders.</a:t>
            </a:r>
          </a:p>
        </p:txBody>
      </p:sp>
    </p:spTree>
    <p:extLst>
      <p:ext uri="{BB962C8B-B14F-4D97-AF65-F5344CB8AC3E}">
        <p14:creationId xmlns:p14="http://schemas.microsoft.com/office/powerpoint/2010/main" val="3357491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do when the people were in great distress? (2:15-16)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He ignored them because of their sins.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He raised up judges for them.</a:t>
            </a:r>
          </a:p>
          <a:p>
            <a:pPr marL="742950" indent="-742950">
              <a:buAutoNum type="arabicPeriod"/>
            </a:pPr>
            <a:r>
              <a:rPr lang="en-US" sz="3600" dirty="0"/>
              <a:t>He asked them to sacrifice burnt offerings.</a:t>
            </a:r>
          </a:p>
          <a:p>
            <a:pPr marL="742950" indent="-742950">
              <a:buAutoNum type="arabicPeriod"/>
            </a:pPr>
            <a:r>
              <a:rPr lang="en-US" sz="3600" dirty="0"/>
              <a:t>He sent them to battle against the raiders.</a:t>
            </a:r>
          </a:p>
        </p:txBody>
      </p:sp>
    </p:spTree>
    <p:extLst>
      <p:ext uri="{BB962C8B-B14F-4D97-AF65-F5344CB8AC3E}">
        <p14:creationId xmlns:p14="http://schemas.microsoft.com/office/powerpoint/2010/main" val="1871080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judges do for the people? (2:16)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saved them out of the hands of the raiders.</a:t>
            </a:r>
          </a:p>
          <a:p>
            <a:pPr marL="742950" indent="-742950">
              <a:buAutoNum type="arabicPeriod"/>
            </a:pPr>
            <a:r>
              <a:rPr lang="en-US" sz="3600" dirty="0"/>
              <a:t>They sent them off to battle against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The made them sacrifice to the Lord.</a:t>
            </a:r>
          </a:p>
          <a:p>
            <a:pPr marL="742950" indent="-742950">
              <a:buAutoNum type="arabicPeriod"/>
            </a:pPr>
            <a:r>
              <a:rPr lang="en-US" sz="3600" dirty="0"/>
              <a:t>They sent raiders to steal from them.</a:t>
            </a:r>
          </a:p>
        </p:txBody>
      </p:sp>
    </p:spTree>
    <p:extLst>
      <p:ext uri="{BB962C8B-B14F-4D97-AF65-F5344CB8AC3E}">
        <p14:creationId xmlns:p14="http://schemas.microsoft.com/office/powerpoint/2010/main" val="2841934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judges do for the people? (2:16)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They saved them out of the hands of the raiders.</a:t>
            </a:r>
          </a:p>
          <a:p>
            <a:pPr marL="742950" indent="-742950">
              <a:buAutoNum type="arabicPeriod"/>
            </a:pPr>
            <a:r>
              <a:rPr lang="en-US" sz="3600" dirty="0"/>
              <a:t>They sent them off to battle against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The made them sacrifice to the Lord.</a:t>
            </a:r>
          </a:p>
          <a:p>
            <a:pPr marL="742950" indent="-742950">
              <a:buAutoNum type="arabicPeriod"/>
            </a:pPr>
            <a:r>
              <a:rPr lang="en-US" sz="3600" dirty="0"/>
              <a:t>They sent raiders to steal from them.</a:t>
            </a:r>
          </a:p>
        </p:txBody>
      </p:sp>
    </p:spTree>
    <p:extLst>
      <p:ext uri="{BB962C8B-B14F-4D97-AF65-F5344CB8AC3E}">
        <p14:creationId xmlns:p14="http://schemas.microsoft.com/office/powerpoint/2010/main" val="804817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people do instead of listening to their judges? (2:17)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listened to the Lord.</a:t>
            </a:r>
          </a:p>
          <a:p>
            <a:pPr marL="742950" indent="-742950">
              <a:buAutoNum type="arabicPeriod"/>
            </a:pPr>
            <a:r>
              <a:rPr lang="en-US" sz="3600" dirty="0"/>
              <a:t>They listened to the priests.</a:t>
            </a:r>
          </a:p>
          <a:p>
            <a:pPr marL="742950" indent="-742950">
              <a:buAutoNum type="arabicPeriod"/>
            </a:pPr>
            <a:r>
              <a:rPr lang="en-US" sz="3600" dirty="0"/>
              <a:t>They worshipped other gods.</a:t>
            </a:r>
          </a:p>
          <a:p>
            <a:pPr marL="742950" indent="-742950">
              <a:buAutoNum type="arabicPeriod"/>
            </a:pPr>
            <a:r>
              <a:rPr lang="en-US" sz="3600" dirty="0"/>
              <a:t>They tricked the judges into thinking they followed God.</a:t>
            </a:r>
          </a:p>
        </p:txBody>
      </p:sp>
    </p:spTree>
    <p:extLst>
      <p:ext uri="{BB962C8B-B14F-4D97-AF65-F5344CB8AC3E}">
        <p14:creationId xmlns:p14="http://schemas.microsoft.com/office/powerpoint/2010/main" val="2563787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people do instead of listening to their judges? (2:17)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listened to the Lord.</a:t>
            </a:r>
          </a:p>
          <a:p>
            <a:pPr marL="742950" indent="-742950">
              <a:buAutoNum type="arabicPeriod"/>
            </a:pPr>
            <a:r>
              <a:rPr lang="en-US" sz="3600" dirty="0"/>
              <a:t>They listened to the priests.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They worshipped other gods.</a:t>
            </a:r>
          </a:p>
          <a:p>
            <a:pPr marL="742950" indent="-742950">
              <a:buAutoNum type="arabicPeriod"/>
            </a:pPr>
            <a:r>
              <a:rPr lang="en-US" sz="3600" dirty="0"/>
              <a:t>They tricked the judges into thinking they followed God.</a:t>
            </a:r>
          </a:p>
        </p:txBody>
      </p:sp>
    </p:spTree>
    <p:extLst>
      <p:ext uri="{BB962C8B-B14F-4D97-AF65-F5344CB8AC3E}">
        <p14:creationId xmlns:p14="http://schemas.microsoft.com/office/powerpoint/2010/main" val="399572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angel of the Lord say to the Israelites? (2:1-2)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“I brought you up out of Egypt.”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“I will never break my covenant.”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“You shall break down their altars.”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38981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4666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 made the Israelites groan?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Those who oppressed and afflicted them.</a:t>
            </a:r>
          </a:p>
          <a:p>
            <a:pPr marL="742950" indent="-742950">
              <a:buAutoNum type="arabicPeriod"/>
            </a:pPr>
            <a:r>
              <a:rPr lang="en-US" sz="3600" dirty="0"/>
              <a:t>The judges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85898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4666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 made the Israelites groan?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Those who oppressed and afflicted them.</a:t>
            </a:r>
          </a:p>
          <a:p>
            <a:pPr marL="742950" indent="-742950">
              <a:buAutoNum type="arabicPeriod"/>
            </a:pPr>
            <a:r>
              <a:rPr lang="en-US" sz="3600" dirty="0"/>
              <a:t>The judges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364789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did the Lord save the Israelites from their enemies?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For one week</a:t>
            </a:r>
          </a:p>
          <a:p>
            <a:pPr marL="742950" indent="-742950">
              <a:buAutoNum type="arabicPeriod"/>
            </a:pPr>
            <a:r>
              <a:rPr lang="en-US" sz="3600" dirty="0"/>
              <a:t>For three months</a:t>
            </a:r>
          </a:p>
          <a:p>
            <a:pPr marL="742950" indent="-742950">
              <a:buAutoNum type="arabicPeriod"/>
            </a:pPr>
            <a:r>
              <a:rPr lang="en-US" sz="3600" dirty="0"/>
              <a:t>For 40 years</a:t>
            </a:r>
          </a:p>
          <a:p>
            <a:pPr marL="742950" indent="-742950">
              <a:buAutoNum type="arabicPeriod"/>
            </a:pPr>
            <a:r>
              <a:rPr lang="en-US" sz="3600" dirty="0"/>
              <a:t>As long as the judge lived</a:t>
            </a:r>
          </a:p>
        </p:txBody>
      </p:sp>
    </p:spTree>
    <p:extLst>
      <p:ext uri="{BB962C8B-B14F-4D97-AF65-F5344CB8AC3E}">
        <p14:creationId xmlns:p14="http://schemas.microsoft.com/office/powerpoint/2010/main" val="1464053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did the Lord save the Israelites from their enemies?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For one week</a:t>
            </a:r>
          </a:p>
          <a:p>
            <a:pPr marL="742950" indent="-742950">
              <a:buAutoNum type="arabicPeriod"/>
            </a:pPr>
            <a:r>
              <a:rPr lang="en-US" sz="3600" dirty="0"/>
              <a:t>For three months</a:t>
            </a:r>
          </a:p>
          <a:p>
            <a:pPr marL="742950" indent="-742950">
              <a:buAutoNum type="arabicPeriod"/>
            </a:pPr>
            <a:r>
              <a:rPr lang="en-US" sz="3600" dirty="0"/>
              <a:t>For 40 years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As long as the judge lived</a:t>
            </a:r>
          </a:p>
        </p:txBody>
      </p:sp>
    </p:spTree>
    <p:extLst>
      <p:ext uri="{BB962C8B-B14F-4D97-AF65-F5344CB8AC3E}">
        <p14:creationId xmlns:p14="http://schemas.microsoft.com/office/powerpoint/2010/main" val="20361831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people do when the judge died? (2:19)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“continued to follow the Lord.”</a:t>
            </a:r>
          </a:p>
          <a:p>
            <a:pPr marL="742950" indent="-742950">
              <a:buAutoNum type="arabicPeriod"/>
            </a:pPr>
            <a:r>
              <a:rPr lang="en-US" sz="3600" dirty="0"/>
              <a:t>They “returned to ways even more corrupt than those of their ancestors.”</a:t>
            </a:r>
          </a:p>
          <a:p>
            <a:pPr marL="742950" indent="-742950">
              <a:buAutoNum type="arabicPeriod"/>
            </a:pPr>
            <a:r>
              <a:rPr lang="en-US" sz="3600" dirty="0"/>
              <a:t>They “began to defeat all their enemies.”</a:t>
            </a:r>
          </a:p>
          <a:p>
            <a:pPr marL="742950" indent="-742950">
              <a:buAutoNum type="arabicPeriod"/>
            </a:pPr>
            <a:r>
              <a:rPr lang="en-US" sz="3600" dirty="0"/>
              <a:t>They “elected another judge.”</a:t>
            </a:r>
          </a:p>
        </p:txBody>
      </p:sp>
    </p:spTree>
    <p:extLst>
      <p:ext uri="{BB962C8B-B14F-4D97-AF65-F5344CB8AC3E}">
        <p14:creationId xmlns:p14="http://schemas.microsoft.com/office/powerpoint/2010/main" val="5659435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people do when the judge died? (2:19)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“continued to follow the Lord.”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They “returned to ways even more corrupt than those of their ancestors.”</a:t>
            </a:r>
          </a:p>
          <a:p>
            <a:pPr marL="742950" indent="-742950">
              <a:buAutoNum type="arabicPeriod"/>
            </a:pPr>
            <a:r>
              <a:rPr lang="en-US" sz="3600" dirty="0"/>
              <a:t>They “began to defeat all their enemies.”</a:t>
            </a:r>
          </a:p>
          <a:p>
            <a:pPr marL="742950" indent="-742950">
              <a:buAutoNum type="arabicPeriod"/>
            </a:pPr>
            <a:r>
              <a:rPr lang="en-US" sz="3600" dirty="0"/>
              <a:t>They “elected another judge.”</a:t>
            </a:r>
          </a:p>
        </p:txBody>
      </p:sp>
    </p:spTree>
    <p:extLst>
      <p:ext uri="{BB962C8B-B14F-4D97-AF65-F5344CB8AC3E}">
        <p14:creationId xmlns:p14="http://schemas.microsoft.com/office/powerpoint/2010/main" val="39716718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859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did the Lord test Israel? (2:22)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To punish them</a:t>
            </a:r>
          </a:p>
          <a:p>
            <a:pPr marL="742950" indent="-742950">
              <a:buAutoNum type="arabicPeriod"/>
            </a:pPr>
            <a:r>
              <a:rPr lang="en-US" sz="3600" dirty="0"/>
              <a:t>So they would offer sacrifices to Him</a:t>
            </a:r>
          </a:p>
          <a:p>
            <a:pPr marL="742950" indent="-742950">
              <a:buAutoNum type="arabicPeriod"/>
            </a:pPr>
            <a:r>
              <a:rPr lang="en-US" sz="3600" dirty="0"/>
              <a:t>To see if they would keep and walk in the way of the Lord.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580813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859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did the Lord test Israel? (2:22)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To punish them</a:t>
            </a:r>
          </a:p>
          <a:p>
            <a:pPr marL="742950" indent="-742950">
              <a:buAutoNum type="arabicPeriod"/>
            </a:pPr>
            <a:r>
              <a:rPr lang="en-US" sz="3600" dirty="0"/>
              <a:t>So they would offer sacrifices to Him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To see if they would keep and walk in the way of the Lord.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068862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Finish this verse: “Lord, our God, You answered them; You…” (Psalm 99:8)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751832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/>
              <a:t>“…were looking out for the needs of Your people.”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“…were to Israel a forgiving God, though you punished their misdeeds.”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“…were aware of Israel’s sins and forgave them.”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“…loved Israel, even though they sinned.”</a:t>
            </a:r>
          </a:p>
        </p:txBody>
      </p:sp>
    </p:spTree>
    <p:extLst>
      <p:ext uri="{BB962C8B-B14F-4D97-AF65-F5344CB8AC3E}">
        <p14:creationId xmlns:p14="http://schemas.microsoft.com/office/powerpoint/2010/main" val="719819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Finish this verse: “Lord, our God, You answered them; You…” (Psalm 99:8)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/>
              <a:t>“…were looking out for the needs of Your people.”</a:t>
            </a:r>
          </a:p>
          <a:p>
            <a:pPr marL="742950" indent="-742950">
              <a:buAutoNum type="arabicPeriod"/>
            </a:pPr>
            <a:r>
              <a:rPr lang="en-US" sz="3200" b="1" dirty="0">
                <a:solidFill>
                  <a:srgbClr val="FFC000"/>
                </a:solidFill>
              </a:rPr>
              <a:t>“…were to Israel a forgiving God, though you punished their misdeeds.”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“…were aware of Israel’s sins and forgave them.”</a:t>
            </a:r>
          </a:p>
          <a:p>
            <a:pPr marL="742950" indent="-742950">
              <a:buAutoNum type="arabicPeriod"/>
            </a:pPr>
            <a:r>
              <a:rPr lang="en-US" sz="3200" dirty="0"/>
              <a:t>“…loved Israel, even though they sinned.”</a:t>
            </a:r>
          </a:p>
        </p:txBody>
      </p:sp>
    </p:spTree>
    <p:extLst>
      <p:ext uri="{BB962C8B-B14F-4D97-AF65-F5344CB8AC3E}">
        <p14:creationId xmlns:p14="http://schemas.microsoft.com/office/powerpoint/2010/main" val="53992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angel of the Lord tell the Israelites not to make? (2:2)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An altar to 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A covenant with the people of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A covenant with 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Dough with yeast in it</a:t>
            </a:r>
          </a:p>
        </p:txBody>
      </p:sp>
    </p:spTree>
    <p:extLst>
      <p:ext uri="{BB962C8B-B14F-4D97-AF65-F5344CB8AC3E}">
        <p14:creationId xmlns:p14="http://schemas.microsoft.com/office/powerpoint/2010/main" val="120556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angel of the Lord tell the Israelites not to make? (2:2)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An altar to the Lord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A covenant with the people of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A covenant with 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Dough with yeast in it</a:t>
            </a:r>
          </a:p>
        </p:txBody>
      </p:sp>
    </p:spTree>
    <p:extLst>
      <p:ext uri="{BB962C8B-B14F-4D97-AF65-F5344CB8AC3E}">
        <p14:creationId xmlns:p14="http://schemas.microsoft.com/office/powerpoint/2010/main" val="335330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Israelites supposed to break down? (2:2)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altars of the people of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Promises they made to each other</a:t>
            </a:r>
          </a:p>
          <a:p>
            <a:pPr marL="742950" indent="-742950">
              <a:buAutoNum type="arabicPeriod"/>
            </a:pPr>
            <a:r>
              <a:rPr lang="en-US" sz="3600" dirty="0"/>
              <a:t>The covenant they made with 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1338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Israelites supposed to break down? (2:2)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altars of the people of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Promises they made to each other</a:t>
            </a:r>
          </a:p>
          <a:p>
            <a:pPr marL="742950" indent="-742950">
              <a:buAutoNum type="arabicPeriod"/>
            </a:pPr>
            <a:r>
              <a:rPr lang="en-US" sz="3600" dirty="0"/>
              <a:t>The covenant they made with 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7282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angel of the Lord say He would not drive out before the Israelites? (2:3)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Reubenites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people of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Gadites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205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angel of the Lord say He would not drive out before the Israelites? (2:3)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Reubenites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C000"/>
                </a:solidFill>
              </a:rPr>
              <a:t>The people of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Gadites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50708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2900</TotalTime>
  <Words>1432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Dig Site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A L</cp:lastModifiedBy>
  <cp:revision>226</cp:revision>
  <dcterms:created xsi:type="dcterms:W3CDTF">2015-07-21T14:59:02Z</dcterms:created>
  <dcterms:modified xsi:type="dcterms:W3CDTF">2021-11-30T16:50:54Z</dcterms:modified>
</cp:coreProperties>
</file>