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758" r:id="rId2"/>
    <p:sldId id="571" r:id="rId3"/>
    <p:sldId id="735" r:id="rId4"/>
    <p:sldId id="675" r:id="rId5"/>
    <p:sldId id="738" r:id="rId6"/>
    <p:sldId id="677" r:id="rId7"/>
    <p:sldId id="739" r:id="rId8"/>
    <p:sldId id="652" r:id="rId9"/>
    <p:sldId id="740" r:id="rId10"/>
    <p:sldId id="692" r:id="rId11"/>
    <p:sldId id="741" r:id="rId12"/>
    <p:sldId id="638" r:id="rId13"/>
    <p:sldId id="742" r:id="rId14"/>
    <p:sldId id="656" r:id="rId15"/>
    <p:sldId id="743" r:id="rId16"/>
    <p:sldId id="725" r:id="rId17"/>
    <p:sldId id="744" r:id="rId18"/>
    <p:sldId id="658" r:id="rId19"/>
    <p:sldId id="745" r:id="rId20"/>
    <p:sldId id="727" r:id="rId21"/>
    <p:sldId id="746" r:id="rId22"/>
    <p:sldId id="721" r:id="rId23"/>
    <p:sldId id="747" r:id="rId24"/>
    <p:sldId id="723" r:id="rId25"/>
    <p:sldId id="748" r:id="rId26"/>
    <p:sldId id="729" r:id="rId27"/>
    <p:sldId id="750" r:id="rId28"/>
    <p:sldId id="715" r:id="rId29"/>
    <p:sldId id="751" r:id="rId30"/>
    <p:sldId id="717" r:id="rId31"/>
    <p:sldId id="753" r:id="rId32"/>
    <p:sldId id="731" r:id="rId33"/>
    <p:sldId id="754" r:id="rId34"/>
    <p:sldId id="733" r:id="rId35"/>
    <p:sldId id="755" r:id="rId36"/>
    <p:sldId id="719" r:id="rId37"/>
    <p:sldId id="75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29" autoAdjust="0"/>
    <p:restoredTop sz="94680" autoAdjust="0"/>
  </p:normalViewPr>
  <p:slideViewPr>
    <p:cSldViewPr>
      <p:cViewPr>
        <p:scale>
          <a:sx n="66" d="100"/>
          <a:sy n="66" d="100"/>
        </p:scale>
        <p:origin x="-1771" y="-4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5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5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7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9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40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11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2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88874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if the Israelites served other gods? (23:16)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763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400" dirty="0" smtClean="0"/>
              <a:t>Joshua would serve other gods with them.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would quickly perish from the land the Lord gave them.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Lord would protect them from their enemies.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would become rulers over every nation.</a:t>
            </a:r>
          </a:p>
        </p:txBody>
      </p:sp>
    </p:spTree>
    <p:extLst>
      <p:ext uri="{BB962C8B-B14F-4D97-AF65-F5344CB8AC3E}">
        <p14:creationId xmlns:p14="http://schemas.microsoft.com/office/powerpoint/2010/main" val="7454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88874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if the Israelites served other gods? (23:16)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763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400" dirty="0" smtClean="0"/>
              <a:t>Joshua would serve other gods with them.</a:t>
            </a:r>
          </a:p>
          <a:p>
            <a:pPr marL="742950" indent="-742950">
              <a:buAutoNum type="arabicPeriod"/>
            </a:pPr>
            <a:r>
              <a:rPr lang="en-US" sz="3400" b="1" dirty="0" smtClean="0">
                <a:solidFill>
                  <a:srgbClr val="FFC000"/>
                </a:solidFill>
              </a:rPr>
              <a:t>The Israelites would quickly perish from the land the Lord gave them.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Lord would protect them from their enemies.</a:t>
            </a:r>
          </a:p>
          <a:p>
            <a:pPr marL="742950" indent="-742950">
              <a:buAutoNum type="arabicPeriod"/>
            </a:pPr>
            <a:r>
              <a:rPr lang="en-US" sz="3400" dirty="0" smtClean="0"/>
              <a:t>The Israelites would become rulers over every nation.</a:t>
            </a:r>
          </a:p>
        </p:txBody>
      </p:sp>
    </p:spTree>
    <p:extLst>
      <p:ext uri="{BB962C8B-B14F-4D97-AF65-F5344CB8AC3E}">
        <p14:creationId xmlns:p14="http://schemas.microsoft.com/office/powerpoint/2010/main" val="4596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22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told the Israelites to fear and serve the Lord? (24:14)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elders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22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told the Israelites to fear and serve the Lord? (24:14)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Joshua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elders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29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“Choose for yourselves this day whom you will serve”?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elders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said, “Choose for yourselves this day whom you will serve”?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Moses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priests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elders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27850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Joshua say that he and his household would serve?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gods of the </a:t>
            </a:r>
            <a:r>
              <a:rPr lang="en-US" sz="3600" dirty="0" err="1" smtClean="0"/>
              <a:t>Jebusites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 unknown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5541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Joshua say that he and his household would serve? (24:15)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gods of the </a:t>
            </a:r>
            <a:r>
              <a:rPr lang="en-US" sz="3600" dirty="0" err="1" smtClean="0"/>
              <a:t>Jebusites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The gods of 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 unknown god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8140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people answer when Joshua asked them who they would serve? (24:16, 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“We too will serve the Lord.”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want to serve the gods of the Canaanites.”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do not want to serve the Lord.”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want to serve the gods of the Egyptians.”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people answer when Joshua asked them who they would serve? (24:16, 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“We too will serve the Lord.”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want to serve the gods of the Canaanites.”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do not want to serve the Lord.”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“We want to serve the gods of the Egyptians.”</a:t>
            </a:r>
          </a:p>
        </p:txBody>
      </p:sp>
    </p:spTree>
    <p:extLst>
      <p:ext uri="{BB962C8B-B14F-4D97-AF65-F5344CB8AC3E}">
        <p14:creationId xmlns:p14="http://schemas.microsoft.com/office/powerpoint/2010/main" val="6405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Lord give Israel rest from? (23:1)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prophets of Baal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88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reason the Israelites gave for serving the Lord? (24:18)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will destroy us if we do not serve Him.”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“He is our God.”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“Joshua has commanded us to.”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24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6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reason the Israelites gave for serving the Lord? (24:18)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will destroy us if we do not serve Him.”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“He is our God.”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“Joshua has commanded us to.”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12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forsook the Lord and served foreign gods? (24:20)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God would ignore their sin.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would appoint a new leader.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would turn on them and bring disaster on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would make all their enemies turn on them.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forsook the Lord and served foreign gods? (24:20)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God would ignore their sin.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would appoint a new leader.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God would turn on them and bring disaster on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would make all their enemies turn on them.</a:t>
            </a:r>
          </a:p>
        </p:txBody>
      </p:sp>
    </p:spTree>
    <p:extLst>
      <p:ext uri="{BB962C8B-B14F-4D97-AF65-F5344CB8AC3E}">
        <p14:creationId xmlns:p14="http://schemas.microsoft.com/office/powerpoint/2010/main" val="4578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do after the people said they would serve the Lord? (24:25-27)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Made a covenant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Wrote in the Book of the Law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Set up a large stone as a witness to the Israelite promise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65074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do after the people said they would serve the Lord? (24:25-27)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Made a covenant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Wrote in the Book of the Law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Set up a large stone as a witness to the Israelite promise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317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65238"/>
            <a:ext cx="813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Joshua send the people? (24:28)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Back to 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the temple to serve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Each to his own inheritance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Each to the place their ancestors lived</a:t>
            </a:r>
          </a:p>
        </p:txBody>
      </p:sp>
    </p:spTree>
    <p:extLst>
      <p:ext uri="{BB962C8B-B14F-4D97-AF65-F5344CB8AC3E}">
        <p14:creationId xmlns:p14="http://schemas.microsoft.com/office/powerpoint/2010/main" val="3345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65238"/>
            <a:ext cx="8132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Joshua send the people? (24:28)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Back to 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To the temple to serve the Lord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Each to his own inheritance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Each to the place their ancestors lived</a:t>
            </a:r>
          </a:p>
        </p:txBody>
      </p:sp>
    </p:spTree>
    <p:extLst>
      <p:ext uri="{BB962C8B-B14F-4D97-AF65-F5344CB8AC3E}">
        <p14:creationId xmlns:p14="http://schemas.microsoft.com/office/powerpoint/2010/main" val="42732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86205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old was Joshua when he died? (24:29)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110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100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95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90 years old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86205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old was Joshua when he died? (24:29)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110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100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95 years old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90 years old</a:t>
            </a:r>
          </a:p>
        </p:txBody>
      </p:sp>
    </p:spTree>
    <p:extLst>
      <p:ext uri="{BB962C8B-B14F-4D97-AF65-F5344CB8AC3E}">
        <p14:creationId xmlns:p14="http://schemas.microsoft.com/office/powerpoint/2010/main" val="4987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00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the Lord give Israel rest from? (23:1)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prophets of Baal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All their enemies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211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65238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was Joshua buried? (24:30)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In the hill country of Ephraim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 Mount </a:t>
            </a:r>
            <a:r>
              <a:rPr lang="en-US" sz="3600" dirty="0" err="1" smtClean="0"/>
              <a:t>Ebal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In Bethlehem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Jericho</a:t>
            </a:r>
          </a:p>
        </p:txBody>
      </p:sp>
    </p:spTree>
    <p:extLst>
      <p:ext uri="{BB962C8B-B14F-4D97-AF65-F5344CB8AC3E}">
        <p14:creationId xmlns:p14="http://schemas.microsoft.com/office/powerpoint/2010/main" val="118589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65238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was Joshua buried? (24:30)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In the hill country of Ephraim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 Mount </a:t>
            </a:r>
            <a:r>
              <a:rPr lang="en-US" sz="3600" dirty="0" err="1" smtClean="0"/>
              <a:t>Ebal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In Bethlehem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Jericho</a:t>
            </a:r>
          </a:p>
        </p:txBody>
      </p:sp>
    </p:spTree>
    <p:extLst>
      <p:ext uri="{BB962C8B-B14F-4D97-AF65-F5344CB8AC3E}">
        <p14:creationId xmlns:p14="http://schemas.microsoft.com/office/powerpoint/2010/main" val="16899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From what place did the Israelites bring Joseph’s bones? (24:32)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Shechem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Bethlehem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29257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507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From what place did the Israelites bring Joseph’s bones? (24:32)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Shechem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Bethlehem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42694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42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Israelites bury Joseph’s bones? (24:32)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 smtClean="0"/>
              <a:t>Shechem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n-US" sz="3600" dirty="0" smtClean="0"/>
              <a:t>Bethlehem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23101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428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Israelites bury Joseph’s bones? (24:32)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err="1" smtClean="0">
                <a:solidFill>
                  <a:srgbClr val="FFC000"/>
                </a:solidFill>
              </a:rPr>
              <a:t>Shechem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/>
              <a:t>Bethlehem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Egypt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Hebron</a:t>
            </a:r>
          </a:p>
        </p:txBody>
      </p:sp>
    </p:spTree>
    <p:extLst>
      <p:ext uri="{BB962C8B-B14F-4D97-AF65-F5344CB8AC3E}">
        <p14:creationId xmlns:p14="http://schemas.microsoft.com/office/powerpoint/2010/main" val="23801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133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Quote Joshua 24:14a.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“Love the Lord with all your heart.”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“Now fear the Lord and serve Him with all faithfulness.”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“Live for God all the days of your life.”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“Now fear the Lord and obey all His commands.”</a:t>
            </a:r>
          </a:p>
        </p:txBody>
      </p:sp>
    </p:spTree>
    <p:extLst>
      <p:ext uri="{BB962C8B-B14F-4D97-AF65-F5344CB8AC3E}">
        <p14:creationId xmlns:p14="http://schemas.microsoft.com/office/powerpoint/2010/main" val="14640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133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Quote Joshua 24:14a.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“Love the Lord with all your heart.”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“Now fear the Lord and serve Him with all faithfulness.”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“Live for God all the days of your life.”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“Now fear the Lord and obey all His commands.”</a:t>
            </a:r>
          </a:p>
        </p:txBody>
      </p:sp>
    </p:spTree>
    <p:extLst>
      <p:ext uri="{BB962C8B-B14F-4D97-AF65-F5344CB8AC3E}">
        <p14:creationId xmlns:p14="http://schemas.microsoft.com/office/powerpoint/2010/main" val="25038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8887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say about the Lord after He had given the Israelites rest? (23:3, 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“You yourselves have seen everything the Lord your God has done to all these nations for your sake.”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It was the Lord your God who fought for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“The Lord your God Himself will push them out.”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861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8887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Joshua say about the Lord after He had given the Israelites rest? (23:3, 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200" dirty="0" smtClean="0"/>
              <a:t>“You yourselves have seen everything the Lord your God has done to all these nations for your sake.”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It was the Lord your God who fought for you.”</a:t>
            </a:r>
          </a:p>
          <a:p>
            <a:pPr marL="742950" indent="-742950">
              <a:buAutoNum type="arabicPeriod"/>
            </a:pPr>
            <a:r>
              <a:rPr lang="en-US" sz="3200" dirty="0" smtClean="0"/>
              <a:t>“The Lord your God Himself will push them out.”</a:t>
            </a:r>
          </a:p>
          <a:p>
            <a:pPr marL="742950" indent="-742950">
              <a:buAutoNum type="arabicPeriod"/>
            </a:pPr>
            <a:r>
              <a:rPr lang="en-US" sz="3200" b="1" dirty="0" smtClean="0">
                <a:solidFill>
                  <a:srgbClr val="FFC0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020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71684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not to associate with? (23:7)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nations that remained among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Other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Other tribes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71684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were the Israelites not to associate with? (23:7)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nations that remained among them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Egyptians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Other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Other tribes</a:t>
            </a:r>
          </a:p>
        </p:txBody>
      </p:sp>
    </p:spTree>
    <p:extLst>
      <p:ext uri="{BB962C8B-B14F-4D97-AF65-F5344CB8AC3E}">
        <p14:creationId xmlns:p14="http://schemas.microsoft.com/office/powerpoint/2010/main" val="39697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allied themselves with the other nations? (23:12-13)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would no longer drive out these nations.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protect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 would no longer be the leader of the Israelites.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Israelites would become stronger.</a:t>
            </a:r>
          </a:p>
        </p:txBody>
      </p:sp>
    </p:spTree>
    <p:extLst>
      <p:ext uri="{BB962C8B-B14F-4D97-AF65-F5344CB8AC3E}">
        <p14:creationId xmlns:p14="http://schemas.microsoft.com/office/powerpoint/2010/main" val="41532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would happen to the Israelites if they allied themselves with the other nations? (23:12-13)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C000"/>
                </a:solidFill>
              </a:rPr>
              <a:t>The Lord would no longer drive out these nations.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protect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Joshua would no longer be the leader of the Israelites.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Israelites would become stronger.</a:t>
            </a:r>
          </a:p>
        </p:txBody>
      </p:sp>
    </p:spTree>
    <p:extLst>
      <p:ext uri="{BB962C8B-B14F-4D97-AF65-F5344CB8AC3E}">
        <p14:creationId xmlns:p14="http://schemas.microsoft.com/office/powerpoint/2010/main" val="10622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1304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Dig Site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206</cp:revision>
  <dcterms:created xsi:type="dcterms:W3CDTF">2015-07-21T14:59:02Z</dcterms:created>
  <dcterms:modified xsi:type="dcterms:W3CDTF">2015-12-31T12:30:35Z</dcterms:modified>
</cp:coreProperties>
</file>