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handoutMasterIdLst>
    <p:handoutMasterId r:id="rId40"/>
  </p:handoutMasterIdLst>
  <p:sldIdLst>
    <p:sldId id="697" r:id="rId2"/>
    <p:sldId id="571" r:id="rId3"/>
    <p:sldId id="676" r:id="rId4"/>
    <p:sldId id="642" r:id="rId5"/>
    <p:sldId id="677" r:id="rId6"/>
    <p:sldId id="644" r:id="rId7"/>
    <p:sldId id="678" r:id="rId8"/>
    <p:sldId id="646" r:id="rId9"/>
    <p:sldId id="679" r:id="rId10"/>
    <p:sldId id="648" r:id="rId11"/>
    <p:sldId id="681" r:id="rId12"/>
    <p:sldId id="650" r:id="rId13"/>
    <p:sldId id="682" r:id="rId14"/>
    <p:sldId id="630" r:id="rId15"/>
    <p:sldId id="683" r:id="rId16"/>
    <p:sldId id="652" r:id="rId17"/>
    <p:sldId id="684" r:id="rId18"/>
    <p:sldId id="669" r:id="rId19"/>
    <p:sldId id="685" r:id="rId20"/>
    <p:sldId id="638" r:id="rId21"/>
    <p:sldId id="686" r:id="rId22"/>
    <p:sldId id="654" r:id="rId23"/>
    <p:sldId id="687" r:id="rId24"/>
    <p:sldId id="656" r:id="rId25"/>
    <p:sldId id="688" r:id="rId26"/>
    <p:sldId id="658" r:id="rId27"/>
    <p:sldId id="689" r:id="rId28"/>
    <p:sldId id="599" r:id="rId29"/>
    <p:sldId id="690" r:id="rId30"/>
    <p:sldId id="662" r:id="rId31"/>
    <p:sldId id="691" r:id="rId32"/>
    <p:sldId id="664" r:id="rId33"/>
    <p:sldId id="692" r:id="rId34"/>
    <p:sldId id="671" r:id="rId35"/>
    <p:sldId id="693" r:id="rId36"/>
    <p:sldId id="666" r:id="rId37"/>
    <p:sldId id="6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60"/>
  </p:normalViewPr>
  <p:slideViewPr>
    <p:cSldViewPr>
      <p:cViewPr>
        <p:scale>
          <a:sx n="70" d="100"/>
          <a:sy n="70" d="100"/>
        </p:scale>
        <p:origin x="-1651" y="-365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2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7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4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09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9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1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29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6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7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89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3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0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58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10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46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18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were the elders of the city not to surrender the fugitive? (20:5)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Because the Lord would deal with them justly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Because the fugitive killed their neighbor unintentionally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Because the avenger of blood would attack the city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7931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142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were the elders of the city not to surrender the fugitive? (20:5)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Because the Lord would deal with them justly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FFC000"/>
                </a:solidFill>
              </a:rPr>
              <a:t>Because the fugitive killed their neighbor unintentionally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Because the avenger of blood would attack the city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102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065074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long must the fugitive stay in the city of refuge? (20:6)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Until they have stood trial and until the death of the high priest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Until their enemies died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Until their family died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6633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long must the fugitive stay in the city of refuge? (20:6)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Until they have stood trial and until the death of the high priest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Until their enemies died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Until their family died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599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43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cities of refuge west of the Jordan River? (20:7)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en-US" sz="3600" dirty="0" err="1"/>
              <a:t>Kedesh</a:t>
            </a:r>
            <a:r>
              <a:rPr lang="en-US" sz="3600" dirty="0"/>
              <a:t>, </a:t>
            </a:r>
            <a:r>
              <a:rPr lang="en-US" sz="3600" dirty="0" err="1"/>
              <a:t>Shechem</a:t>
            </a:r>
            <a:r>
              <a:rPr lang="en-US" sz="3600" dirty="0"/>
              <a:t>, </a:t>
            </a:r>
            <a:r>
              <a:rPr lang="en-US" sz="3600" dirty="0" err="1"/>
              <a:t>Kiriath</a:t>
            </a:r>
            <a:r>
              <a:rPr lang="en-US" sz="3600" dirty="0"/>
              <a:t> </a:t>
            </a:r>
            <a:r>
              <a:rPr lang="en-US" sz="3600" dirty="0" err="1" smtClean="0"/>
              <a:t>Arba</a:t>
            </a:r>
            <a:endParaRPr lang="en-US" sz="3600" dirty="0" smtClean="0"/>
          </a:p>
          <a:p>
            <a:pPr marL="742950" indent="-742950">
              <a:buFontTx/>
              <a:buAutoNum type="arabicPeriod"/>
            </a:pPr>
            <a:r>
              <a:rPr lang="en-US" sz="3600" dirty="0" err="1" smtClean="0"/>
              <a:t>Shechem</a:t>
            </a:r>
            <a:r>
              <a:rPr lang="en-US" sz="3600" dirty="0" smtClean="0"/>
              <a:t>, Mount </a:t>
            </a:r>
            <a:r>
              <a:rPr lang="en-US" sz="3600" dirty="0" err="1" smtClean="0"/>
              <a:t>Ebal</a:t>
            </a:r>
            <a:r>
              <a:rPr lang="en-US" sz="3600" dirty="0" smtClean="0"/>
              <a:t>, Hebron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err="1" smtClean="0"/>
              <a:t>Bezer</a:t>
            </a:r>
            <a:r>
              <a:rPr lang="en-US" sz="3600" dirty="0" smtClean="0"/>
              <a:t>, </a:t>
            </a:r>
            <a:r>
              <a:rPr lang="en-US" sz="3600" dirty="0" err="1" smtClean="0"/>
              <a:t>Ramoth</a:t>
            </a:r>
            <a:r>
              <a:rPr lang="en-US" sz="3600" dirty="0" smtClean="0"/>
              <a:t>, Philistia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Canaan, Golan, Bethlehem</a:t>
            </a:r>
          </a:p>
        </p:txBody>
      </p:sp>
    </p:spTree>
    <p:extLst>
      <p:ext uri="{BB962C8B-B14F-4D97-AF65-F5344CB8AC3E}">
        <p14:creationId xmlns:p14="http://schemas.microsoft.com/office/powerpoint/2010/main" val="37999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cities of refuge west of the Jordan River? (20:7)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" y="3091543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en-US" sz="3600" b="1" dirty="0" err="1">
                <a:solidFill>
                  <a:srgbClr val="FFC000"/>
                </a:solidFill>
              </a:rPr>
              <a:t>Kedesh</a:t>
            </a:r>
            <a:r>
              <a:rPr lang="en-US" sz="3600" b="1" dirty="0">
                <a:solidFill>
                  <a:srgbClr val="FFC000"/>
                </a:solidFill>
              </a:rPr>
              <a:t>, </a:t>
            </a:r>
            <a:r>
              <a:rPr lang="en-US" sz="3600" b="1" dirty="0" err="1">
                <a:solidFill>
                  <a:srgbClr val="FFC000"/>
                </a:solidFill>
              </a:rPr>
              <a:t>Shechem</a:t>
            </a:r>
            <a:r>
              <a:rPr lang="en-US" sz="3600" b="1" dirty="0">
                <a:solidFill>
                  <a:srgbClr val="FFC000"/>
                </a:solidFill>
              </a:rPr>
              <a:t>, </a:t>
            </a:r>
            <a:r>
              <a:rPr lang="en-US" sz="3600" b="1" dirty="0" err="1">
                <a:solidFill>
                  <a:srgbClr val="FFC000"/>
                </a:solidFill>
              </a:rPr>
              <a:t>Kiriath</a:t>
            </a:r>
            <a:r>
              <a:rPr lang="en-US" sz="3600" b="1" dirty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Arba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 marL="742950" indent="-742950">
              <a:buFontTx/>
              <a:buAutoNum type="arabicPeriod"/>
            </a:pPr>
            <a:r>
              <a:rPr lang="en-US" sz="3600" dirty="0" err="1" smtClean="0"/>
              <a:t>Shechem</a:t>
            </a:r>
            <a:r>
              <a:rPr lang="en-US" sz="3600" dirty="0" smtClean="0"/>
              <a:t>, Mount </a:t>
            </a:r>
            <a:r>
              <a:rPr lang="en-US" sz="3600" dirty="0" err="1" smtClean="0"/>
              <a:t>Ebal</a:t>
            </a:r>
            <a:r>
              <a:rPr lang="en-US" sz="3600" dirty="0" smtClean="0"/>
              <a:t>, Hebron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err="1" smtClean="0"/>
              <a:t>Bezer</a:t>
            </a:r>
            <a:r>
              <a:rPr lang="en-US" sz="3600" dirty="0" smtClean="0"/>
              <a:t>, </a:t>
            </a:r>
            <a:r>
              <a:rPr lang="en-US" sz="3600" dirty="0" err="1" smtClean="0"/>
              <a:t>Ramoth</a:t>
            </a:r>
            <a:r>
              <a:rPr lang="en-US" sz="3600" dirty="0" smtClean="0"/>
              <a:t>, Philistia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Canaan, Golan, Bethlehem</a:t>
            </a:r>
          </a:p>
        </p:txBody>
      </p:sp>
    </p:spTree>
    <p:extLst>
      <p:ext uri="{BB962C8B-B14F-4D97-AF65-F5344CB8AC3E}">
        <p14:creationId xmlns:p14="http://schemas.microsoft.com/office/powerpoint/2010/main" val="4010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cities of refuge east of the Jordan River? (20:8)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Kedesh</a:t>
            </a:r>
            <a:r>
              <a:rPr lang="en-US" sz="3600" dirty="0" smtClean="0"/>
              <a:t>, Hebron, Mount </a:t>
            </a:r>
            <a:r>
              <a:rPr lang="en-US" sz="3600" dirty="0" err="1" smtClean="0"/>
              <a:t>Ebal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err="1" smtClean="0"/>
              <a:t>Bezer</a:t>
            </a:r>
            <a:r>
              <a:rPr lang="en-US" sz="3600" dirty="0" smtClean="0"/>
              <a:t>, </a:t>
            </a:r>
            <a:r>
              <a:rPr lang="en-US" sz="3600" dirty="0" err="1" smtClean="0"/>
              <a:t>Ramoth</a:t>
            </a:r>
            <a:r>
              <a:rPr lang="en-US" sz="3600" dirty="0" smtClean="0"/>
              <a:t>, Golan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Philistia, Bethlehem, Jericho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Canaan, Gibeon, Ai</a:t>
            </a:r>
          </a:p>
        </p:txBody>
      </p:sp>
    </p:spTree>
    <p:extLst>
      <p:ext uri="{BB962C8B-B14F-4D97-AF65-F5344CB8AC3E}">
        <p14:creationId xmlns:p14="http://schemas.microsoft.com/office/powerpoint/2010/main" val="41532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cities of refuge east of the Jordan River? (20:8)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Kedesh</a:t>
            </a:r>
            <a:r>
              <a:rPr lang="en-US" sz="3600" dirty="0" smtClean="0"/>
              <a:t>, Hebron, Mount </a:t>
            </a:r>
            <a:r>
              <a:rPr lang="en-US" sz="3600" dirty="0" err="1" smtClean="0"/>
              <a:t>Ebal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C000"/>
                </a:solidFill>
              </a:rPr>
              <a:t>Bezer</a:t>
            </a:r>
            <a:r>
              <a:rPr lang="en-US" sz="3600" b="1" dirty="0" smtClean="0">
                <a:solidFill>
                  <a:srgbClr val="FFC000"/>
                </a:solidFill>
              </a:rPr>
              <a:t>, </a:t>
            </a:r>
            <a:r>
              <a:rPr lang="en-US" sz="3600" b="1" dirty="0" err="1" smtClean="0">
                <a:solidFill>
                  <a:srgbClr val="FFC000"/>
                </a:solidFill>
              </a:rPr>
              <a:t>Ramoth</a:t>
            </a:r>
            <a:r>
              <a:rPr lang="en-US" sz="3600" b="1" dirty="0" smtClean="0">
                <a:solidFill>
                  <a:srgbClr val="FFC000"/>
                </a:solidFill>
              </a:rPr>
              <a:t>, Golan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Philistia, Bethlehem, Jericho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Canaan, Gibeon, Ai</a:t>
            </a:r>
          </a:p>
        </p:txBody>
      </p:sp>
    </p:spTree>
    <p:extLst>
      <p:ext uri="{BB962C8B-B14F-4D97-AF65-F5344CB8AC3E}">
        <p14:creationId xmlns:p14="http://schemas.microsoft.com/office/powerpoint/2010/main" val="6308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743164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could flee to the cities of refuge? (20:9)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Any of the Israelites or any foreigner residing among them who killed someone accidentally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Anyone who was escaping from enemies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Anyone who committed any crime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Anyone who stole food from his neighbor</a:t>
            </a:r>
          </a:p>
        </p:txBody>
      </p:sp>
    </p:spTree>
    <p:extLst>
      <p:ext uri="{BB962C8B-B14F-4D97-AF65-F5344CB8AC3E}">
        <p14:creationId xmlns:p14="http://schemas.microsoft.com/office/powerpoint/2010/main" val="33713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4316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could flee to the cities of refuge? (20:9)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FFC000"/>
                </a:solidFill>
              </a:rPr>
              <a:t>Any of the Israelites or any foreigner residing among them who killed someone accidentally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Anyone who was escaping from enemies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Anyone who committed any crime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Anyone who stole food from his neighbor</a:t>
            </a:r>
          </a:p>
        </p:txBody>
      </p:sp>
    </p:spTree>
    <p:extLst>
      <p:ext uri="{BB962C8B-B14F-4D97-AF65-F5344CB8AC3E}">
        <p14:creationId xmlns:p14="http://schemas.microsoft.com/office/powerpoint/2010/main" val="13589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said, “Tell the Israelites to designate the cities of refuge”? (20:1-2)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Eleazar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priests</a:t>
            </a:r>
          </a:p>
        </p:txBody>
      </p:sp>
    </p:spTree>
    <p:extLst>
      <p:ext uri="{BB962C8B-B14F-4D97-AF65-F5344CB8AC3E}">
        <p14:creationId xmlns:p14="http://schemas.microsoft.com/office/powerpoint/2010/main" val="17882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952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the family heads of the Levites approach? (21:1)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Eleazar</a:t>
            </a:r>
            <a:r>
              <a:rPr lang="en-US" sz="3600" dirty="0" smtClean="0"/>
              <a:t>, the priest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Joshua, son of Nun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heads of the other tribal families of Israel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952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the family heads of the Levites approach? (21:1)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Eleazar</a:t>
            </a:r>
            <a:r>
              <a:rPr lang="en-US" sz="3600" dirty="0" smtClean="0"/>
              <a:t>, the priest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Joshua, son of Nun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heads of the other tribal families of Israel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404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family heads of the Levites say? (21:2)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“The Lord has treated us unfairly.”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“The Lord commanded through Moses that you give us towns to live in, with pasturelands for our livestock.”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“The Lord told us that we would receive livestock from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family heads of the Levites say? (21:2)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“The Lord has treated us unfairly.”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FFC000"/>
                </a:solidFill>
              </a:rPr>
              <a:t>“The Lord commanded through Moses that you give us towns to live in, with pasturelands for our livestock.”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“The Lord told us that we would receive livestock from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516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428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Israelites give the Levites? (21:3)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Cattle and sheep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Towns and pasturelands from their inheritance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temple for worshiping the Lord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Tents and camels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428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Israelites give the Levites? (21:3)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Cattle and sheep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Towns and pasturelands from their inheritance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temple for worshiping the Lord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Tents and camels</a:t>
            </a:r>
          </a:p>
        </p:txBody>
      </p:sp>
    </p:spTree>
    <p:extLst>
      <p:ext uri="{BB962C8B-B14F-4D97-AF65-F5344CB8AC3E}">
        <p14:creationId xmlns:p14="http://schemas.microsoft.com/office/powerpoint/2010/main" val="5188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clan received towns and pasturelands from the other tribes? (21:4-7)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Kohath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Gershon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err="1" smtClean="0"/>
              <a:t>Merari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clan received towns and pasturelands from the other tribes? (21:4-7)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Kohath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Gershon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err="1" smtClean="0"/>
              <a:t>Merari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5520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952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type of land did the Lord give Israel? (21:43)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All the land east of the Red Sea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the land west of the Red Sea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the land He swore to give their ancestors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487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69527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type of land did the Lord give Israel? (21:43)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All the land east of the Red Sea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the land west of the Red Sea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the land He swore to give their ancestors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741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said, “Tell the Israelites to designate the cities of refuge”? (20:1-2)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Eleazar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 Lord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priests</a:t>
            </a:r>
          </a:p>
        </p:txBody>
      </p:sp>
    </p:spTree>
    <p:extLst>
      <p:ext uri="{BB962C8B-B14F-4D97-AF65-F5344CB8AC3E}">
        <p14:creationId xmlns:p14="http://schemas.microsoft.com/office/powerpoint/2010/main" val="32714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took possession of and settled in the land God had promised their ancestors? (21:43)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</a:t>
            </a:r>
            <a:r>
              <a:rPr lang="en-US" sz="3600" dirty="0" err="1" smtClean="0"/>
              <a:t>Gibeonites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8023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took possession of and settled in the land God had promised their ancestors? (21:43)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Canaanites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</a:t>
            </a:r>
            <a:r>
              <a:rPr lang="en-US" sz="3600" dirty="0" err="1" smtClean="0"/>
              <a:t>Gibeonites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81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4287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the Lord give Israel rest? (21:44)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On every side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the cities of </a:t>
            </a:r>
            <a:r>
              <a:rPr lang="en-US" sz="3600" dirty="0" err="1" smtClean="0"/>
              <a:t>Ramoth</a:t>
            </a:r>
            <a:r>
              <a:rPr lang="en-US" sz="3600" dirty="0" smtClean="0"/>
              <a:t> and Golan only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the city of </a:t>
            </a:r>
            <a:r>
              <a:rPr lang="en-US" sz="3600" dirty="0" err="1" smtClean="0"/>
              <a:t>Bezer</a:t>
            </a:r>
            <a:r>
              <a:rPr lang="en-US" sz="3600" dirty="0" smtClean="0"/>
              <a:t> only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the north only</a:t>
            </a:r>
          </a:p>
        </p:txBody>
      </p:sp>
    </p:spTree>
    <p:extLst>
      <p:ext uri="{BB962C8B-B14F-4D97-AF65-F5344CB8AC3E}">
        <p14:creationId xmlns:p14="http://schemas.microsoft.com/office/powerpoint/2010/main" val="23528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4287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the Lord give Israel rest? (21:44)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On every side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the cities of </a:t>
            </a:r>
            <a:r>
              <a:rPr lang="en-US" sz="3600" dirty="0" err="1" smtClean="0"/>
              <a:t>Ramoth</a:t>
            </a:r>
            <a:r>
              <a:rPr lang="en-US" sz="3600" dirty="0" smtClean="0"/>
              <a:t> and Golan only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the city of </a:t>
            </a:r>
            <a:r>
              <a:rPr lang="en-US" sz="3600" dirty="0" err="1" smtClean="0"/>
              <a:t>Bezer</a:t>
            </a:r>
            <a:r>
              <a:rPr lang="en-US" sz="3600" dirty="0" smtClean="0"/>
              <a:t> only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the north only</a:t>
            </a:r>
          </a:p>
        </p:txBody>
      </p:sp>
    </p:spTree>
    <p:extLst>
      <p:ext uri="{BB962C8B-B14F-4D97-AF65-F5344CB8AC3E}">
        <p14:creationId xmlns:p14="http://schemas.microsoft.com/office/powerpoint/2010/main" val="1104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428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the Lord give into the Israelites’ hands? (21:44)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Some of their enemies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Most of their enemies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their enemies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None of their enemies</a:t>
            </a:r>
          </a:p>
        </p:txBody>
      </p:sp>
    </p:spTree>
    <p:extLst>
      <p:ext uri="{BB962C8B-B14F-4D97-AF65-F5344CB8AC3E}">
        <p14:creationId xmlns:p14="http://schemas.microsoft.com/office/powerpoint/2010/main" val="29089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4287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the Lord give into the Israelites’ hands? (21:44)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Some of their enemies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Most of their enemies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of their enemies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None of their enemies</a:t>
            </a:r>
          </a:p>
        </p:txBody>
      </p:sp>
    </p:spTree>
    <p:extLst>
      <p:ext uri="{BB962C8B-B14F-4D97-AF65-F5344CB8AC3E}">
        <p14:creationId xmlns:p14="http://schemas.microsoft.com/office/powerpoint/2010/main" val="32133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“Not one of all the Lord’s good promises…” (Joshua 21:45)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“…to Israel failed; every one was fulfilled.”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“…to His people succeeded; every one failed.”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“…to the Israelites failed; the  Lord kept them all.”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“…to Israel failed; the Lord kept them all.”</a:t>
            </a:r>
          </a:p>
        </p:txBody>
      </p:sp>
    </p:spTree>
    <p:extLst>
      <p:ext uri="{BB962C8B-B14F-4D97-AF65-F5344CB8AC3E}">
        <p14:creationId xmlns:p14="http://schemas.microsoft.com/office/powerpoint/2010/main" val="10816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12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“Not one of all the Lord’s good promises…” (Joshua 21:45)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FFC000"/>
                </a:solidFill>
              </a:rPr>
              <a:t>“…to Israel failed; every one was fulfilled.”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“…to His people succeeded; every one failed.”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“…to the Israelites failed; the  Lord kept them all.”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“…to Israel failed; the Lord kept them all.”</a:t>
            </a:r>
          </a:p>
        </p:txBody>
      </p:sp>
    </p:spTree>
    <p:extLst>
      <p:ext uri="{BB962C8B-B14F-4D97-AF65-F5344CB8AC3E}">
        <p14:creationId xmlns:p14="http://schemas.microsoft.com/office/powerpoint/2010/main" val="146595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43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anyone who killed a person accidentally allowed to do? (20:3)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Find the avenger of blood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Flee to a city of refuge to find protection from the avenger of blood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Ask for forgiveness from the avenger of blood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402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43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anyone who killed a person accidentally allowed to do? (20:3)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Find the avenger of blood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Flee to a city of refuge to find protection from the avenger of blood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Ask for forgiveness from the avenger of blood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067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elders of the city of refuge supposed to do with anyone who fled to that city? (20:3-4)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“Admit the fugitive into their city and provide a place to live among them.”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“Give them over to the avenger of blood.”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“Not allow them into the city”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“Give them one meal and then send them away.”</a:t>
            </a:r>
          </a:p>
        </p:txBody>
      </p:sp>
    </p:spTree>
    <p:extLst>
      <p:ext uri="{BB962C8B-B14F-4D97-AF65-F5344CB8AC3E}">
        <p14:creationId xmlns:p14="http://schemas.microsoft.com/office/powerpoint/2010/main" val="16216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were the elders of the city of refuge supposed to do with anyone who fled to that city? (20:3-4)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“Admit the fugitive into their city and provide a place to live among them.”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“Give them over to the avenger of blood.”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“Not allow them into the city”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“Give them one meal and then send them away.”</a:t>
            </a:r>
          </a:p>
        </p:txBody>
      </p:sp>
    </p:spTree>
    <p:extLst>
      <p:ext uri="{BB962C8B-B14F-4D97-AF65-F5344CB8AC3E}">
        <p14:creationId xmlns:p14="http://schemas.microsoft.com/office/powerpoint/2010/main" val="18878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“to stand in the entrance of the city gate and state their case before the elders of that city”? (20:3-4)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avenger of blood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Anyone who accidentally killed a person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8297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“to stand in the entrance of the city gate and state their case before the elders of that city”? (20:3-4)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avenger of blood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Anyone who accidentally killed a person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2912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</TotalTime>
  <Words>1430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Dig Site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Kathy Randels</cp:lastModifiedBy>
  <cp:revision>194</cp:revision>
  <dcterms:created xsi:type="dcterms:W3CDTF">2015-07-21T14:59:02Z</dcterms:created>
  <dcterms:modified xsi:type="dcterms:W3CDTF">2015-12-31T12:25:57Z</dcterms:modified>
</cp:coreProperties>
</file>