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7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What was Israel’s plan for attacking the city of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Some of the army would wait to ambush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and some of the army would lure the men of Ai away.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waiting would rush into the city and destroy it.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What was Israel’s plan for attacking the city of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01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Some of the army would wait to ambush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and some of the army would lure the men of Ai away.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waiting would rush into the city and destroy it.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 smtClean="0">
                <a:solidFill>
                  <a:srgbClr val="FFC000"/>
                </a:solidFill>
              </a:rPr>
              <a:t>of the above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Where did the men in the ambush </a:t>
            </a:r>
            <a:r>
              <a:rPr lang="en-US" dirty="0" smtClean="0"/>
              <a:t>wait?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Just outside the city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Hiding </a:t>
            </a:r>
            <a:r>
              <a:rPr lang="en-US" dirty="0" smtClean="0"/>
              <a:t>inside the city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Between </a:t>
            </a:r>
            <a:r>
              <a:rPr lang="en-US" dirty="0" smtClean="0"/>
              <a:t>Bethel and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smtClean="0"/>
              <a:t>the city of Bethel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Where did the men in the ambush </a:t>
            </a:r>
            <a:r>
              <a:rPr lang="en-US" dirty="0" smtClean="0"/>
              <a:t>wait?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Just outside the city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Hiding </a:t>
            </a:r>
            <a:r>
              <a:rPr lang="en-US" dirty="0" smtClean="0"/>
              <a:t>inside the city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Between </a:t>
            </a:r>
            <a:r>
              <a:rPr lang="en-US" dirty="0" smtClean="0">
                <a:solidFill>
                  <a:srgbClr val="FFC000"/>
                </a:solidFill>
              </a:rPr>
              <a:t>Bethel and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smtClean="0"/>
              <a:t>the city of Bethel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How did the Israelites lure the king of Ai out of the city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secretly set fire to the city to draw him out.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sent Israelite warriors to the king to challenge him in a battle.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kidnapped the royal family of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king of Ai saw Joshua and his men taking their position.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How did the Israelites lure the king of Ai out of the city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secretly set fire to the city to draw him out.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sent Israelite warriors to the king to challenge him in a battle.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kidnapped the royal family of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king of Ai saw Joshua and his men taking their position.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What happened when Joshua raised his </a:t>
            </a:r>
            <a:r>
              <a:rPr lang="en-US" dirty="0" smtClean="0"/>
              <a:t>javelin?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men of Ai realized they were in trouble and ran.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in hiding helped the men of Ai defeat Joshua.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in hiding rushed forward, captured the city and set it on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What happened when Joshua raised his </a:t>
            </a:r>
            <a:r>
              <a:rPr lang="en-US" dirty="0" smtClean="0"/>
              <a:t>javelin?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men of Ai realized they were in trouble and ran.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in hiding helped the men of Ai defeat Joshua.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men in hiding rushed forward, captured the city and set it on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What happened when the men of Ai saw the smoke from the city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“They had no chance to escape.”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ran back to the city to save their families.”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“fled to the mountains to escape the fire.”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turned on each other and killed one another.”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What happened when the men of Ai saw the smoke from the city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“They had no chance to escape.”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ran back to the city to save their families.”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“fled to the mountains to escape the fire.”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turned on each other and killed one another.”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dirty="0" smtClean="0"/>
              <a:t>What did God send Joshua and the entire Israelite army to Ai to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a treaty with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Attack </a:t>
            </a:r>
            <a:r>
              <a:rPr lang="en-US" dirty="0" smtClean="0"/>
              <a:t>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 smtClean="0"/>
              <a:t>a meal with the men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What happened to the king of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made him become a servant for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killed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let him go back to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made him flee to the mountains.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What happened to the king of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made him become a servant for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Joshua </a:t>
            </a:r>
            <a:r>
              <a:rPr lang="en-US" dirty="0" smtClean="0">
                <a:solidFill>
                  <a:srgbClr val="FFC000"/>
                </a:solidFill>
              </a:rPr>
              <a:t>killed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let him go back to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 smtClean="0"/>
              <a:t>made him flee to the mountains.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After the battle in Ai, where did Joshua build an altar to the Lord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Mount Ararat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Mount </a:t>
            </a:r>
            <a:r>
              <a:rPr lang="en-US" dirty="0" err="1" smtClean="0"/>
              <a:t>Ebal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</a:t>
            </a:r>
            <a:r>
              <a:rPr lang="en-US" dirty="0" smtClean="0"/>
              <a:t>top of the ruins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Mount </a:t>
            </a:r>
            <a:r>
              <a:rPr lang="en-US" dirty="0" smtClean="0"/>
              <a:t>Sinai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After the battle in Ai, where did Joshua build an altar to the Lord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Mount Ararat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Mount </a:t>
            </a:r>
            <a:r>
              <a:rPr lang="en-US" dirty="0" err="1" smtClean="0">
                <a:solidFill>
                  <a:srgbClr val="FFC000"/>
                </a:solidFill>
              </a:rPr>
              <a:t>Ebal</a:t>
            </a:r>
            <a:endParaRPr lang="en-US" dirty="0" smtClean="0">
              <a:solidFill>
                <a:srgbClr val="FFC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</a:t>
            </a:r>
            <a:r>
              <a:rPr lang="en-US" dirty="0" smtClean="0"/>
              <a:t>top of the ruins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Mount </a:t>
            </a:r>
            <a:r>
              <a:rPr lang="en-US" dirty="0" smtClean="0"/>
              <a:t>Sinai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What did the Israelites do on the </a:t>
            </a:r>
            <a:r>
              <a:rPr lang="en-US" dirty="0" smtClean="0"/>
              <a:t>altar?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Offered burnt offerings and sacrificed fellowship offerings to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Divided </a:t>
            </a:r>
            <a:r>
              <a:rPr lang="en-US" dirty="0" smtClean="0"/>
              <a:t>up the treasures they stole from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Prayed </a:t>
            </a:r>
            <a:r>
              <a:rPr lang="en-US" dirty="0" smtClean="0"/>
              <a:t>to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What did the Israelites do on the </a:t>
            </a:r>
            <a:r>
              <a:rPr lang="en-US" dirty="0" smtClean="0"/>
              <a:t>altar?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Offered burnt offerings and sacrificed fellowship offerings to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Divided </a:t>
            </a:r>
            <a:r>
              <a:rPr lang="en-US" dirty="0" smtClean="0"/>
              <a:t>up the treasures they stole from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Prayed </a:t>
            </a:r>
            <a:r>
              <a:rPr lang="en-US" dirty="0" smtClean="0"/>
              <a:t>to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What did Joshua copy on </a:t>
            </a:r>
            <a:r>
              <a:rPr lang="en-US" dirty="0" smtClean="0"/>
              <a:t>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date and time of the battle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Law of Moses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names of all the Israelite soldiers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Prayers </a:t>
            </a:r>
            <a:r>
              <a:rPr lang="en-US" dirty="0" smtClean="0"/>
              <a:t>lifted up to God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What did Joshua copy on </a:t>
            </a:r>
            <a:r>
              <a:rPr lang="en-US" dirty="0" smtClean="0"/>
              <a:t>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date and time of the battle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Law of Moses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names of all the Israelite soldiers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Prayers </a:t>
            </a:r>
            <a:r>
              <a:rPr lang="en-US" dirty="0" smtClean="0"/>
              <a:t>lifted up to God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How did Joshua read all the words of the Law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read it “just as it is written in the Book of the Law.”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He read it in a different language.”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He skipped over a few parts of the Law.”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He read the first part.”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How did Joshua read all the words of the Law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696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He </a:t>
            </a:r>
            <a:r>
              <a:rPr lang="en-US" dirty="0" smtClean="0">
                <a:solidFill>
                  <a:srgbClr val="FFC000"/>
                </a:solidFill>
              </a:rPr>
              <a:t>read it “just as it is written in the Book of the Law.”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He read it in a different language.”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He skipped over a few parts of the Law.”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He read the first part.”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dirty="0" smtClean="0"/>
              <a:t>What did God send Joshua and the entire Israelite army to Ai to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a treaty with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Attack </a:t>
            </a:r>
            <a:r>
              <a:rPr lang="en-US" dirty="0" smtClean="0">
                <a:solidFill>
                  <a:srgbClr val="FFC000"/>
                </a:solidFill>
              </a:rPr>
              <a:t>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 smtClean="0"/>
              <a:t>a meal with the men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153400" cy="1698625"/>
          </a:xfrm>
        </p:spPr>
        <p:txBody>
          <a:bodyPr>
            <a:noAutofit/>
          </a:bodyPr>
          <a:lstStyle/>
          <a:p>
            <a:pPr marL="463550" indent="-463550" algn="l"/>
            <a:r>
              <a:rPr lang="en-US" sz="3600" b="1" dirty="0" smtClean="0"/>
              <a:t>15.	</a:t>
            </a:r>
            <a:r>
              <a:rPr lang="en-US" sz="3600" b="1" dirty="0" smtClean="0"/>
              <a:t>Finish </a:t>
            </a:r>
            <a:r>
              <a:rPr lang="en-US" sz="3600" b="1" dirty="0" smtClean="0"/>
              <a:t>this verse:  “Be strong and very courageous.  Be careful to obey all the law my servant Moses gave you</a:t>
            </a:r>
            <a:r>
              <a:rPr lang="en-US" sz="3600" b="1" dirty="0" smtClean="0"/>
              <a:t>;…”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10600" cy="2743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“…do not turn from it to the right or to the left, that you may be successful wherever you go.”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do not disobey God.  He desires his people to follow him.”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do not turn away from the law.  You will succeed if you follow him.”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do not turn from it to the right or to the left.  God will bless you.”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153400" cy="1698625"/>
          </a:xfrm>
        </p:spPr>
        <p:txBody>
          <a:bodyPr>
            <a:noAutofit/>
          </a:bodyPr>
          <a:lstStyle/>
          <a:p>
            <a:pPr marL="463550" indent="-463550" algn="l"/>
            <a:r>
              <a:rPr lang="en-US" sz="3600" b="1" dirty="0" smtClean="0"/>
              <a:t>15.	</a:t>
            </a:r>
            <a:r>
              <a:rPr lang="en-US" sz="3600" b="1" dirty="0" smtClean="0"/>
              <a:t>Finish </a:t>
            </a:r>
            <a:r>
              <a:rPr lang="en-US" sz="3600" b="1" dirty="0" smtClean="0"/>
              <a:t>this verse:  “Be strong and very courageous.  Be careful to obey all the law my servant Moses gave you</a:t>
            </a:r>
            <a:r>
              <a:rPr lang="en-US" sz="3600" b="1" dirty="0" smtClean="0"/>
              <a:t>;…”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10600" cy="2743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“…do not turn from it to the right or to the left, that you may be successful wherever you go.”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do not disobey God.  He desires his people to follow him.”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do not turn away from the law.  You will succeed if you follow him.”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do not turn from it to the right or to the left.  God will bless you.”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What did the Lord say to Joshua when He asked him to ambush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“Do not be afraid.”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Do not be discouraged.”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I have delivered into your hands the king of Ai, his people, his city and his land.”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What did the Lord say to Joshua when He asked him to ambush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“Do not be afraid.”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Do not be discouraged.”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I have delivered into your hands the king of Ai, his people, his city and his land.”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 smtClean="0">
                <a:solidFill>
                  <a:srgbClr val="FFC000"/>
                </a:solidFill>
              </a:rPr>
              <a:t>of the above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Why were 30,000 Israelites commanded to go out at night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waiting for a message from the angel of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waiting to ambush the city of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waiting for Joshua to hold up a torch as the signal to attack.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Why were 30,000 Israelites commanded to go out at night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waiting for a message from the angel of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 smtClean="0">
                <a:solidFill>
                  <a:srgbClr val="FFC000"/>
                </a:solidFill>
              </a:rPr>
              <a:t>were waiting to ambush the city of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waiting for Joshua to hold up a torch as the signal to attack.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How many men moved out to ambush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15,000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20,000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3,000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30,000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How many men moved out to ambush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15,000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20,000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3,000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30,000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1110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Dig Site 7</vt:lpstr>
      <vt:lpstr>1. What did God send Joshua and the entire Israelite army to Ai to do?</vt:lpstr>
      <vt:lpstr>1. What did God send Joshua and the entire Israelite army to Ai to do?</vt:lpstr>
      <vt:lpstr>2. What did the Lord say to Joshua when He asked him to ambush Ai?</vt:lpstr>
      <vt:lpstr>2. What did the Lord say to Joshua when He asked him to ambush Ai?</vt:lpstr>
      <vt:lpstr>3. Why were 30,000 Israelites commanded to go out at night?</vt:lpstr>
      <vt:lpstr>3. Why were 30,000 Israelites commanded to go out at night?</vt:lpstr>
      <vt:lpstr>4. How many men moved out to ambush Ai?</vt:lpstr>
      <vt:lpstr>4. How many men moved out to ambush Ai?</vt:lpstr>
      <vt:lpstr>5. What was Israel’s plan for attacking the city of Ai?</vt:lpstr>
      <vt:lpstr>5. What was Israel’s plan for attacking the city of Ai?</vt:lpstr>
      <vt:lpstr>6. Where did the men in the ambush wait?</vt:lpstr>
      <vt:lpstr>6. Where did the men in the ambush wait?</vt:lpstr>
      <vt:lpstr>7. How did the Israelites lure the king of Ai out of the city?</vt:lpstr>
      <vt:lpstr>7. How did the Israelites lure the king of Ai out of the city?</vt:lpstr>
      <vt:lpstr>8. What happened when Joshua raised his javelin?</vt:lpstr>
      <vt:lpstr>8. What happened when Joshua raised his javelin?</vt:lpstr>
      <vt:lpstr>9. What happened when the men of Ai saw the smoke from the city?</vt:lpstr>
      <vt:lpstr>9. What happened when the men of Ai saw the smoke from the city?</vt:lpstr>
      <vt:lpstr>10. What happened to the king of Ai?</vt:lpstr>
      <vt:lpstr>10. What happened to the king of Ai?</vt:lpstr>
      <vt:lpstr>11. After the battle in Ai, where did Joshua build an altar to the Lord?</vt:lpstr>
      <vt:lpstr>11. After the battle in Ai, where did Joshua build an altar to the Lord?</vt:lpstr>
      <vt:lpstr>12. What did the Israelites do on the altar?</vt:lpstr>
      <vt:lpstr>12. What did the Israelites do on the altar?</vt:lpstr>
      <vt:lpstr>13. What did Joshua copy on stones?</vt:lpstr>
      <vt:lpstr>13. What did Joshua copy on stones?</vt:lpstr>
      <vt:lpstr>14. How did Joshua read all the words of the Law?</vt:lpstr>
      <vt:lpstr>14. How did Joshua read all the words of the Law?</vt:lpstr>
      <vt:lpstr>15. Finish this verse:  “Be strong and very courageous.  Be careful to obey all the law my servant Moses gave you;…”</vt:lpstr>
      <vt:lpstr>15. Finish this verse:  “Be strong and very courageous.  Be careful to obey all the law my servant Moses gave you;…”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10</cp:revision>
  <dcterms:created xsi:type="dcterms:W3CDTF">2015-09-17T13:43:16Z</dcterms:created>
  <dcterms:modified xsi:type="dcterms:W3CDTF">2015-10-01T13:04:09Z</dcterms:modified>
</cp:coreProperties>
</file>