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8" autoAdjust="0"/>
    <p:restoredTop sz="94660"/>
  </p:normalViewPr>
  <p:slideViewPr>
    <p:cSldViewPr>
      <p:cViewPr varScale="1">
        <p:scale>
          <a:sx n="84" d="100"/>
          <a:sy n="84" d="100"/>
        </p:scale>
        <p:origin x="-10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Dig Site </a:t>
            </a:r>
            <a:r>
              <a:rPr lang="en-US" sz="6000" b="1" dirty="0" smtClean="0"/>
              <a:t>6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Blue Level Questions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5.	</a:t>
            </a:r>
            <a:r>
              <a:rPr lang="en-US" dirty="0" smtClean="0"/>
              <a:t>Who told Joshua he would not need to send the whole Israelite army against Ai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err="1" smtClean="0"/>
              <a:t>Achan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priests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elders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spies Joshua sent from Jericho to Ai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5.	</a:t>
            </a:r>
            <a:r>
              <a:rPr lang="en-US" dirty="0" smtClean="0"/>
              <a:t>Who told Joshua he would not need to send the whole Israelite army against Ai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err="1" smtClean="0"/>
              <a:t>Achan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priests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elders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The </a:t>
            </a:r>
            <a:r>
              <a:rPr lang="en-US" dirty="0" smtClean="0">
                <a:solidFill>
                  <a:srgbClr val="FFC000"/>
                </a:solidFill>
              </a:rPr>
              <a:t>spies Joshua sent from Jericho to Ai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6.	</a:t>
            </a:r>
            <a:r>
              <a:rPr lang="en-US" dirty="0" smtClean="0"/>
              <a:t>What happened when the Israelites went up to fight Ai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were routed and about 36 men died.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men of Ai killed all the Israelites.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men of Ai ran away in fear of the Lord.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 smtClean="0"/>
              <a:t>of the above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6.	</a:t>
            </a:r>
            <a:r>
              <a:rPr lang="en-US" dirty="0" smtClean="0"/>
              <a:t>What happened when the Israelites went up to fight Ai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They were routed and about 36 men died.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men of Ai killed all the Israelites.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men of Ai ran away in fear of the Lord.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 smtClean="0"/>
              <a:t>of the above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7.	</a:t>
            </a:r>
            <a:r>
              <a:rPr lang="en-US" dirty="0" smtClean="0"/>
              <a:t>What happened after the Israelites were defeated at Ai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81534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hearts of all the Israelites melted in fear.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 </a:t>
            </a:r>
            <a:r>
              <a:rPr lang="en-US" dirty="0" smtClean="0"/>
              <a:t>and the elders fell facedown before the ark.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 </a:t>
            </a:r>
            <a:r>
              <a:rPr lang="en-US" dirty="0" smtClean="0"/>
              <a:t>and the elders tore their clothes.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 smtClean="0"/>
              <a:t>of the above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7.	</a:t>
            </a:r>
            <a:r>
              <a:rPr lang="en-US" dirty="0" smtClean="0"/>
              <a:t>What happened after the Israelites were defeated at Ai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81534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hearts of all the Israelites melted in fear.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 </a:t>
            </a:r>
            <a:r>
              <a:rPr lang="en-US" dirty="0" smtClean="0"/>
              <a:t>and the elders fell facedown before the ark.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 </a:t>
            </a:r>
            <a:r>
              <a:rPr lang="en-US" dirty="0" smtClean="0"/>
              <a:t>and the elders tore their clothes.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All </a:t>
            </a:r>
            <a:r>
              <a:rPr lang="en-US" dirty="0" smtClean="0">
                <a:solidFill>
                  <a:srgbClr val="FFC000"/>
                </a:solidFill>
              </a:rPr>
              <a:t>of the above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8.	</a:t>
            </a:r>
            <a:r>
              <a:rPr lang="en-US" dirty="0" smtClean="0"/>
              <a:t>What did Joshua say to the Lord after Ai defeated them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8001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“The Canaanites…will hear about this.”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They will…wipe out our name from the earth.”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What then will you do for your own great name?”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 smtClean="0"/>
              <a:t>of the above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8.	</a:t>
            </a:r>
            <a:r>
              <a:rPr lang="en-US" dirty="0" smtClean="0"/>
              <a:t>What did Joshua say to the Lord after Ai defeated them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8001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“The Canaanites…will hear about this.”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They will…wipe out our name from the earth.”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What then will you do for your own great name?”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All </a:t>
            </a:r>
            <a:r>
              <a:rPr lang="en-US" dirty="0" smtClean="0">
                <a:solidFill>
                  <a:srgbClr val="FFC000"/>
                </a:solidFill>
              </a:rPr>
              <a:t>of the above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9.	</a:t>
            </a:r>
            <a:r>
              <a:rPr lang="en-US" dirty="0" smtClean="0"/>
              <a:t> What did Israel have to do for the Lord to stay with them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8001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Pray for forgiveness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Destroy </a:t>
            </a:r>
            <a:r>
              <a:rPr lang="en-US" dirty="0" smtClean="0"/>
              <a:t>whatever was devoted to destruction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Fast </a:t>
            </a:r>
            <a:r>
              <a:rPr lang="en-US" dirty="0" smtClean="0"/>
              <a:t>for a month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 smtClean="0"/>
              <a:t>of the above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9.	</a:t>
            </a:r>
            <a:r>
              <a:rPr lang="en-US" dirty="0" smtClean="0"/>
              <a:t> What did Israel have to do for the Lord to stay with them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8001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Pray for forgiveness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Destroy </a:t>
            </a:r>
            <a:r>
              <a:rPr lang="en-US" dirty="0" smtClean="0">
                <a:solidFill>
                  <a:srgbClr val="FFC000"/>
                </a:solidFill>
              </a:rPr>
              <a:t>whatever was devoted to destruction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Fast </a:t>
            </a:r>
            <a:r>
              <a:rPr lang="en-US" dirty="0" smtClean="0"/>
              <a:t>for a month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 smtClean="0"/>
              <a:t>of the above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1.</a:t>
            </a:r>
            <a:r>
              <a:rPr lang="en-US" dirty="0"/>
              <a:t>	</a:t>
            </a:r>
            <a:r>
              <a:rPr lang="en-US" dirty="0" smtClean="0"/>
              <a:t>How </a:t>
            </a:r>
            <a:r>
              <a:rPr lang="en-US" dirty="0" smtClean="0"/>
              <a:t>did the Israelites act unfaithfully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In regard to the devoted things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Toward </a:t>
            </a:r>
            <a:r>
              <a:rPr lang="en-US" dirty="0" smtClean="0"/>
              <a:t>each other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 smtClean="0"/>
              <a:t>regard to the Law of Moses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 smtClean="0"/>
              <a:t>of the above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10.	</a:t>
            </a:r>
            <a:r>
              <a:rPr lang="en-US" dirty="0" smtClean="0"/>
              <a:t>What would happen to the one caught with the stolen goods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8001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would have to leave the camp forever.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 smtClean="0"/>
              <a:t>would be Joshua’s slave.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 smtClean="0"/>
              <a:t>would be destroyed by fire.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 smtClean="0"/>
              <a:t>would have to pay for what he stole.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10.	</a:t>
            </a:r>
            <a:r>
              <a:rPr lang="en-US" dirty="0" smtClean="0"/>
              <a:t>What would happen to the one caught with the stolen goods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8001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would have to leave the camp forever.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 smtClean="0"/>
              <a:t>would be Joshua’s slave.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He </a:t>
            </a:r>
            <a:r>
              <a:rPr lang="en-US" dirty="0" smtClean="0">
                <a:solidFill>
                  <a:srgbClr val="FFC000"/>
                </a:solidFill>
              </a:rPr>
              <a:t>would be destroyed by fire.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 smtClean="0"/>
              <a:t>would have to pay for what he stole.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11.	</a:t>
            </a:r>
            <a:r>
              <a:rPr lang="en-US" dirty="0" smtClean="0"/>
              <a:t>Which tribe’s clans were brought forward for an investigation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8001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Levi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Benjamin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Gad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Judah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11.	</a:t>
            </a:r>
            <a:r>
              <a:rPr lang="en-US" dirty="0" smtClean="0"/>
              <a:t>Which tribe’s clans were brought forward for an investigation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8001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Levi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Benjamin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Gad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Judah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12.	</a:t>
            </a:r>
            <a:r>
              <a:rPr lang="en-US" dirty="0" smtClean="0"/>
              <a:t>What did Joshua tell </a:t>
            </a:r>
            <a:r>
              <a:rPr lang="en-US" dirty="0" err="1" smtClean="0"/>
              <a:t>Achan</a:t>
            </a:r>
            <a:r>
              <a:rPr lang="en-US" dirty="0" smtClean="0"/>
              <a:t> to </a:t>
            </a:r>
            <a:r>
              <a:rPr lang="en-US" dirty="0" smtClean="0"/>
              <a:t>do?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8001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Give glory to the Lord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Admit </a:t>
            </a:r>
            <a:r>
              <a:rPr lang="en-US" dirty="0" smtClean="0"/>
              <a:t>what he did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Hide </a:t>
            </a:r>
            <a:r>
              <a:rPr lang="en-US" dirty="0" smtClean="0"/>
              <a:t>nothing from Joshua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 smtClean="0"/>
              <a:t>of the above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12.	</a:t>
            </a:r>
            <a:r>
              <a:rPr lang="en-US" dirty="0" smtClean="0"/>
              <a:t>What did Joshua tell </a:t>
            </a:r>
            <a:r>
              <a:rPr lang="en-US" dirty="0" err="1" smtClean="0"/>
              <a:t>Achan</a:t>
            </a:r>
            <a:r>
              <a:rPr lang="en-US" dirty="0" smtClean="0"/>
              <a:t> to </a:t>
            </a:r>
            <a:r>
              <a:rPr lang="en-US" dirty="0" smtClean="0"/>
              <a:t>do?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8001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Give glory to the Lord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Admit </a:t>
            </a:r>
            <a:r>
              <a:rPr lang="en-US" dirty="0" smtClean="0"/>
              <a:t>what he did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Hide </a:t>
            </a:r>
            <a:r>
              <a:rPr lang="en-US" dirty="0" smtClean="0"/>
              <a:t>nothing from Joshua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All </a:t>
            </a:r>
            <a:r>
              <a:rPr lang="en-US" dirty="0" smtClean="0">
                <a:solidFill>
                  <a:srgbClr val="FFC000"/>
                </a:solidFill>
              </a:rPr>
              <a:t>of the above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13.	</a:t>
            </a:r>
            <a:r>
              <a:rPr lang="en-US" dirty="0" smtClean="0"/>
              <a:t>What did </a:t>
            </a:r>
            <a:r>
              <a:rPr lang="en-US" dirty="0" err="1" smtClean="0"/>
              <a:t>Achan</a:t>
            </a:r>
            <a:r>
              <a:rPr lang="en-US" dirty="0" smtClean="0"/>
              <a:t> say when Joshua told him to </a:t>
            </a:r>
            <a:r>
              <a:rPr lang="en-US" dirty="0" smtClean="0"/>
              <a:t>speak?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8001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“It is true!  I have sinned against the Lord.”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I do not know what you are talking about!”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Have mercy on me!  I did not mean to offend the Lord.”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Please, spare me my life!”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13.	</a:t>
            </a:r>
            <a:r>
              <a:rPr lang="en-US" dirty="0" smtClean="0"/>
              <a:t>What did </a:t>
            </a:r>
            <a:r>
              <a:rPr lang="en-US" dirty="0" err="1" smtClean="0"/>
              <a:t>Achan</a:t>
            </a:r>
            <a:r>
              <a:rPr lang="en-US" dirty="0" smtClean="0"/>
              <a:t> say when Joshua told him to </a:t>
            </a:r>
            <a:r>
              <a:rPr lang="en-US" dirty="0" smtClean="0"/>
              <a:t>speak?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8001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“It is true!  I have sinned against the Lord.”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I do not know what you are talking about!”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Have mercy on me!  I did not mean to offend the Lord.”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Please, spare me my life!”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14.	</a:t>
            </a:r>
            <a:r>
              <a:rPr lang="en-US" dirty="0" smtClean="0"/>
              <a:t>What did </a:t>
            </a:r>
            <a:r>
              <a:rPr lang="en-US" dirty="0" err="1" smtClean="0"/>
              <a:t>Achan</a:t>
            </a:r>
            <a:r>
              <a:rPr lang="en-US" dirty="0" smtClean="0"/>
              <a:t> NOT steal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8001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 beautiful robe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200 </a:t>
            </a:r>
            <a:r>
              <a:rPr lang="en-US" dirty="0" smtClean="0"/>
              <a:t>shekels of silver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 smtClean="0"/>
              <a:t>bar of gold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Three </a:t>
            </a:r>
            <a:r>
              <a:rPr lang="en-US" dirty="0" smtClean="0"/>
              <a:t>large goats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14.	</a:t>
            </a:r>
            <a:r>
              <a:rPr lang="en-US" dirty="0" smtClean="0"/>
              <a:t>What did </a:t>
            </a:r>
            <a:r>
              <a:rPr lang="en-US" dirty="0" err="1" smtClean="0"/>
              <a:t>Achan</a:t>
            </a:r>
            <a:r>
              <a:rPr lang="en-US" dirty="0" smtClean="0"/>
              <a:t> NOT steal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8001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 beautiful robe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200 </a:t>
            </a:r>
            <a:r>
              <a:rPr lang="en-US" dirty="0" smtClean="0"/>
              <a:t>shekels of silver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 smtClean="0"/>
              <a:t>bar of gold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Three </a:t>
            </a:r>
            <a:r>
              <a:rPr lang="en-US" dirty="0" smtClean="0">
                <a:solidFill>
                  <a:srgbClr val="FFC000"/>
                </a:solidFill>
              </a:rPr>
              <a:t>large goats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1.</a:t>
            </a:r>
            <a:r>
              <a:rPr lang="en-US" dirty="0"/>
              <a:t>	</a:t>
            </a:r>
            <a:r>
              <a:rPr lang="en-US" dirty="0" smtClean="0"/>
              <a:t>How </a:t>
            </a:r>
            <a:r>
              <a:rPr lang="en-US" dirty="0" smtClean="0"/>
              <a:t>did the Israelites act unfaithfully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In regard to the devoted things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Toward </a:t>
            </a:r>
            <a:r>
              <a:rPr lang="en-US" dirty="0" smtClean="0"/>
              <a:t>each other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 smtClean="0"/>
              <a:t>regard to the Law of Moses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 smtClean="0"/>
              <a:t>of the above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15.	</a:t>
            </a:r>
            <a:r>
              <a:rPr lang="en-US" dirty="0" smtClean="0"/>
              <a:t> What did </a:t>
            </a:r>
            <a:r>
              <a:rPr lang="en-US" dirty="0" err="1" smtClean="0"/>
              <a:t>Achan</a:t>
            </a:r>
            <a:r>
              <a:rPr lang="en-US" dirty="0" smtClean="0"/>
              <a:t> do with his stolen goods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8001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hid them in the ground in his tent.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 smtClean="0"/>
              <a:t>became nervous and got rid of the items.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 smtClean="0"/>
              <a:t>sold them to local merchants.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 smtClean="0"/>
              <a:t>displayed them in his tent.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15.	</a:t>
            </a:r>
            <a:r>
              <a:rPr lang="en-US" dirty="0" smtClean="0"/>
              <a:t> What did </a:t>
            </a:r>
            <a:r>
              <a:rPr lang="en-US" dirty="0" err="1" smtClean="0"/>
              <a:t>Achan</a:t>
            </a:r>
            <a:r>
              <a:rPr lang="en-US" dirty="0" smtClean="0"/>
              <a:t> do with his stolen goods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8001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He hid them in the ground in his tent.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 smtClean="0"/>
              <a:t>became nervous and got rid of the items.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 smtClean="0"/>
              <a:t>sold them to local merchants.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 smtClean="0"/>
              <a:t>displayed them in his tent.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16.	</a:t>
            </a:r>
            <a:r>
              <a:rPr lang="en-US" dirty="0" smtClean="0"/>
              <a:t>Who did Joshua send to search </a:t>
            </a:r>
            <a:r>
              <a:rPr lang="en-US" dirty="0" err="1" smtClean="0"/>
              <a:t>Achan’s</a:t>
            </a:r>
            <a:r>
              <a:rPr lang="en-US" dirty="0" smtClean="0"/>
              <a:t> tent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8001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Messengers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Elders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Commanders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Judges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16.	</a:t>
            </a:r>
            <a:r>
              <a:rPr lang="en-US" dirty="0" smtClean="0"/>
              <a:t>Who did Joshua send to search </a:t>
            </a:r>
            <a:r>
              <a:rPr lang="en-US" dirty="0" err="1" smtClean="0"/>
              <a:t>Achan’s</a:t>
            </a:r>
            <a:r>
              <a:rPr lang="en-US" dirty="0" smtClean="0"/>
              <a:t> tent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8001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Messengers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Elders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Commanders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Judges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17.	</a:t>
            </a:r>
            <a:r>
              <a:rPr lang="en-US" dirty="0" smtClean="0"/>
              <a:t> Who took </a:t>
            </a:r>
            <a:r>
              <a:rPr lang="en-US" dirty="0" err="1" smtClean="0"/>
              <a:t>Achan</a:t>
            </a:r>
            <a:r>
              <a:rPr lang="en-US" dirty="0" smtClean="0"/>
              <a:t> and his family to the Valley of </a:t>
            </a:r>
            <a:r>
              <a:rPr lang="en-US" dirty="0" err="1" smtClean="0"/>
              <a:t>Achor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8001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 and all of Israel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King </a:t>
            </a:r>
            <a:r>
              <a:rPr lang="en-US" dirty="0" smtClean="0"/>
              <a:t>Carmi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No </a:t>
            </a:r>
            <a:r>
              <a:rPr lang="en-US" dirty="0" smtClean="0"/>
              <a:t>one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 smtClean="0"/>
              <a:t>of the above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17.	</a:t>
            </a:r>
            <a:r>
              <a:rPr lang="en-US" dirty="0" smtClean="0"/>
              <a:t> Who took </a:t>
            </a:r>
            <a:r>
              <a:rPr lang="en-US" dirty="0" err="1" smtClean="0"/>
              <a:t>Achan</a:t>
            </a:r>
            <a:r>
              <a:rPr lang="en-US" dirty="0" smtClean="0"/>
              <a:t> and his family to the Valley of </a:t>
            </a:r>
            <a:r>
              <a:rPr lang="en-US" dirty="0" err="1" smtClean="0"/>
              <a:t>Achor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8001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Joshua and all of Israel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King </a:t>
            </a:r>
            <a:r>
              <a:rPr lang="en-US" dirty="0" smtClean="0"/>
              <a:t>Carmi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No </a:t>
            </a:r>
            <a:r>
              <a:rPr lang="en-US" dirty="0" smtClean="0"/>
              <a:t>one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 smtClean="0"/>
              <a:t>of the above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18.	</a:t>
            </a:r>
            <a:r>
              <a:rPr lang="en-US" dirty="0" smtClean="0"/>
              <a:t>What happened to </a:t>
            </a:r>
            <a:r>
              <a:rPr lang="en-US" dirty="0" err="1" smtClean="0"/>
              <a:t>Achan’s</a:t>
            </a:r>
            <a:r>
              <a:rPr lang="en-US" dirty="0" smtClean="0"/>
              <a:t> </a:t>
            </a:r>
            <a:r>
              <a:rPr lang="en-US" dirty="0" smtClean="0"/>
              <a:t>family?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8001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were made slaves and sold.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were set free.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were stoned and burned.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were struck down by lightning.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18.	</a:t>
            </a:r>
            <a:r>
              <a:rPr lang="en-US" dirty="0" smtClean="0"/>
              <a:t>What happened to </a:t>
            </a:r>
            <a:r>
              <a:rPr lang="en-US" dirty="0" err="1" smtClean="0"/>
              <a:t>Achan’s</a:t>
            </a:r>
            <a:r>
              <a:rPr lang="en-US" dirty="0" smtClean="0"/>
              <a:t> </a:t>
            </a:r>
            <a:r>
              <a:rPr lang="en-US" dirty="0" smtClean="0"/>
              <a:t>family?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8001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were made slaves and sold.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were set free.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They </a:t>
            </a:r>
            <a:r>
              <a:rPr lang="en-US" dirty="0" smtClean="0">
                <a:solidFill>
                  <a:srgbClr val="FFC000"/>
                </a:solidFill>
              </a:rPr>
              <a:t>were stoned and burned.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were struck down by lightning.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19.	</a:t>
            </a:r>
            <a:r>
              <a:rPr lang="en-US" dirty="0" smtClean="0"/>
              <a:t>What happened to </a:t>
            </a:r>
            <a:r>
              <a:rPr lang="en-US" dirty="0" err="1" smtClean="0"/>
              <a:t>Achan’s</a:t>
            </a:r>
            <a:r>
              <a:rPr lang="en-US" dirty="0" smtClean="0"/>
              <a:t> </a:t>
            </a:r>
            <a:r>
              <a:rPr lang="en-US" dirty="0" smtClean="0"/>
              <a:t>body?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8001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heaped rocks upon him.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heaped hot coals upon him.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tossed him into the Jordan River.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buried him.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19.	</a:t>
            </a:r>
            <a:r>
              <a:rPr lang="en-US" dirty="0" smtClean="0"/>
              <a:t>What happened to </a:t>
            </a:r>
            <a:r>
              <a:rPr lang="en-US" dirty="0" err="1" smtClean="0"/>
              <a:t>Achan’s</a:t>
            </a:r>
            <a:r>
              <a:rPr lang="en-US" dirty="0" smtClean="0"/>
              <a:t> </a:t>
            </a:r>
            <a:r>
              <a:rPr lang="en-US" dirty="0" smtClean="0"/>
              <a:t>body?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8001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They heaped rocks upon him.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heaped hot coals upon him.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tossed him into the Jordan River.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buried him.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2.	</a:t>
            </a:r>
            <a:r>
              <a:rPr lang="en-US" dirty="0" smtClean="0"/>
              <a:t> Who stole the devoted things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priests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/>
              <a:t>Achan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/>
              <a:t>Rahab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20.	</a:t>
            </a:r>
            <a:r>
              <a:rPr lang="en-US" dirty="0" smtClean="0"/>
              <a:t>After </a:t>
            </a:r>
            <a:r>
              <a:rPr lang="en-US" dirty="0" err="1" smtClean="0"/>
              <a:t>Achan</a:t>
            </a:r>
            <a:r>
              <a:rPr lang="en-US" dirty="0" smtClean="0"/>
              <a:t> died, what did the Lord turn from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8001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the Israelites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His </a:t>
            </a:r>
            <a:r>
              <a:rPr lang="en-US" dirty="0" smtClean="0"/>
              <a:t>fierce anger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 smtClean="0"/>
              <a:t>of the above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20.	</a:t>
            </a:r>
            <a:r>
              <a:rPr lang="en-US" dirty="0" smtClean="0"/>
              <a:t>After </a:t>
            </a:r>
            <a:r>
              <a:rPr lang="en-US" dirty="0" err="1" smtClean="0"/>
              <a:t>Achan</a:t>
            </a:r>
            <a:r>
              <a:rPr lang="en-US" dirty="0" smtClean="0"/>
              <a:t> died, what did the Lord turn from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8001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the Israelites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His </a:t>
            </a:r>
            <a:r>
              <a:rPr lang="en-US" dirty="0" smtClean="0">
                <a:solidFill>
                  <a:srgbClr val="FFC000"/>
                </a:solidFill>
              </a:rPr>
              <a:t>fierce anger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 smtClean="0"/>
              <a:t>of the above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2.	</a:t>
            </a:r>
            <a:r>
              <a:rPr lang="en-US" dirty="0" smtClean="0"/>
              <a:t> Who stole the devoted things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priests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rgbClr val="FFC000"/>
                </a:solidFill>
              </a:rPr>
              <a:t>Achan</a:t>
            </a:r>
            <a:endParaRPr lang="en-US" dirty="0" smtClean="0">
              <a:solidFill>
                <a:srgbClr val="FFC000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/>
              <a:t>Rahab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3.	</a:t>
            </a:r>
            <a:r>
              <a:rPr lang="en-US" dirty="0" smtClean="0"/>
              <a:t>What happened that made the Lord’s anger burn against Israel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Israel defeated Ai.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/>
              <a:t>Achan</a:t>
            </a:r>
            <a:r>
              <a:rPr lang="en-US" dirty="0" smtClean="0"/>
              <a:t> </a:t>
            </a:r>
            <a:r>
              <a:rPr lang="en-US" dirty="0" smtClean="0"/>
              <a:t>took devoted things from Jericho.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/>
              <a:t>Achan</a:t>
            </a:r>
            <a:r>
              <a:rPr lang="en-US" dirty="0" smtClean="0"/>
              <a:t> </a:t>
            </a:r>
            <a:r>
              <a:rPr lang="en-US" dirty="0" smtClean="0"/>
              <a:t>escaped from prison.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 smtClean="0"/>
              <a:t>of the above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3.	</a:t>
            </a:r>
            <a:r>
              <a:rPr lang="en-US" dirty="0" smtClean="0"/>
              <a:t>What happened that made the Lord’s anger burn against Israel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Israel defeated Ai.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rgbClr val="FFC000"/>
                </a:solidFill>
              </a:rPr>
              <a:t>Achan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took devoted things from Jericho.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/>
              <a:t>Achan</a:t>
            </a:r>
            <a:r>
              <a:rPr lang="en-US" dirty="0" smtClean="0"/>
              <a:t> </a:t>
            </a:r>
            <a:r>
              <a:rPr lang="en-US" dirty="0" smtClean="0"/>
              <a:t>escaped from prison.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 smtClean="0"/>
              <a:t>of the above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4.	</a:t>
            </a:r>
            <a:r>
              <a:rPr lang="en-US" dirty="0" smtClean="0"/>
              <a:t>When Joshua sent spies to Ai, what did he order them to do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Find out if there were any remaining people in Jericho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Spy </a:t>
            </a:r>
            <a:r>
              <a:rPr lang="en-US" dirty="0" smtClean="0"/>
              <a:t>out the region of Ai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Spy </a:t>
            </a:r>
            <a:r>
              <a:rPr lang="en-US" dirty="0" smtClean="0"/>
              <a:t>out the region of </a:t>
            </a:r>
            <a:r>
              <a:rPr lang="en-US" dirty="0" err="1" smtClean="0"/>
              <a:t>Shechem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 smtClean="0"/>
              <a:t>of the above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4.	</a:t>
            </a:r>
            <a:r>
              <a:rPr lang="en-US" dirty="0" smtClean="0"/>
              <a:t>When Joshua sent spies to Ai, what did he order them to do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Find out if there were any remaining people in Jericho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Spy </a:t>
            </a:r>
            <a:r>
              <a:rPr lang="en-US" dirty="0" smtClean="0">
                <a:solidFill>
                  <a:srgbClr val="FFC000"/>
                </a:solidFill>
              </a:rPr>
              <a:t>out the region of Ai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Spy </a:t>
            </a:r>
            <a:r>
              <a:rPr lang="en-US" dirty="0" smtClean="0"/>
              <a:t>out the region of </a:t>
            </a:r>
            <a:r>
              <a:rPr lang="en-US" dirty="0" err="1" smtClean="0"/>
              <a:t>Shechem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 smtClean="0"/>
              <a:t>of the above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976</Words>
  <Application>Microsoft Office PowerPoint</Application>
  <PresentationFormat>On-screen Show (4:3)</PresentationFormat>
  <Paragraphs>242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Dig Site 6</vt:lpstr>
      <vt:lpstr>1. How did the Israelites act unfaithfully?</vt:lpstr>
      <vt:lpstr>1. How did the Israelites act unfaithfully?</vt:lpstr>
      <vt:lpstr>2.  Who stole the devoted things?</vt:lpstr>
      <vt:lpstr>2.  Who stole the devoted things?</vt:lpstr>
      <vt:lpstr>3. What happened that made the Lord’s anger burn against Israel?</vt:lpstr>
      <vt:lpstr>3. What happened that made the Lord’s anger burn against Israel?</vt:lpstr>
      <vt:lpstr>4. When Joshua sent spies to Ai, what did he order them to do?</vt:lpstr>
      <vt:lpstr>4. When Joshua sent spies to Ai, what did he order them to do?</vt:lpstr>
      <vt:lpstr>5. Who told Joshua he would not need to send the whole Israelite army against Ai?</vt:lpstr>
      <vt:lpstr>5. Who told Joshua he would not need to send the whole Israelite army against Ai?</vt:lpstr>
      <vt:lpstr>6. What happened when the Israelites went up to fight Ai?</vt:lpstr>
      <vt:lpstr>6. What happened when the Israelites went up to fight Ai?</vt:lpstr>
      <vt:lpstr>7. What happened after the Israelites were defeated at Ai?</vt:lpstr>
      <vt:lpstr>7. What happened after the Israelites were defeated at Ai?</vt:lpstr>
      <vt:lpstr>8. What did Joshua say to the Lord after Ai defeated them?</vt:lpstr>
      <vt:lpstr>8. What did Joshua say to the Lord after Ai defeated them?</vt:lpstr>
      <vt:lpstr>9.  What did Israel have to do for the Lord to stay with them?</vt:lpstr>
      <vt:lpstr>9.  What did Israel have to do for the Lord to stay with them?</vt:lpstr>
      <vt:lpstr>10. What would happen to the one caught with the stolen goods?</vt:lpstr>
      <vt:lpstr>10. What would happen to the one caught with the stolen goods?</vt:lpstr>
      <vt:lpstr>11. Which tribe’s clans were brought forward for an investigation?</vt:lpstr>
      <vt:lpstr>11. Which tribe’s clans were brought forward for an investigation?</vt:lpstr>
      <vt:lpstr>12. What did Joshua tell Achan to do?</vt:lpstr>
      <vt:lpstr>12. What did Joshua tell Achan to do?</vt:lpstr>
      <vt:lpstr>13. What did Achan say when Joshua told him to speak?</vt:lpstr>
      <vt:lpstr>13. What did Achan say when Joshua told him to speak?</vt:lpstr>
      <vt:lpstr>14. What did Achan NOT steal?</vt:lpstr>
      <vt:lpstr>14. What did Achan NOT steal?</vt:lpstr>
      <vt:lpstr>15.  What did Achan do with his stolen goods?</vt:lpstr>
      <vt:lpstr>15.  What did Achan do with his stolen goods?</vt:lpstr>
      <vt:lpstr>16. Who did Joshua send to search Achan’s tent?</vt:lpstr>
      <vt:lpstr>16. Who did Joshua send to search Achan’s tent?</vt:lpstr>
      <vt:lpstr>17.  Who took Achan and his family to the Valley of Achor?</vt:lpstr>
      <vt:lpstr>17.  Who took Achan and his family to the Valley of Achor?</vt:lpstr>
      <vt:lpstr>18. What happened to Achan’s family?</vt:lpstr>
      <vt:lpstr>18. What happened to Achan’s family?</vt:lpstr>
      <vt:lpstr>19. What happened to Achan’s body?</vt:lpstr>
      <vt:lpstr>19. What happened to Achan’s body?</vt:lpstr>
      <vt:lpstr>20. After Achan died, what did the Lord turn from?</vt:lpstr>
      <vt:lpstr>20. After Achan died, what did the Lord turn from?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 Site 1</dc:title>
  <dc:creator>Robin</dc:creator>
  <cp:lastModifiedBy>Robin</cp:lastModifiedBy>
  <cp:revision>8</cp:revision>
  <dcterms:created xsi:type="dcterms:W3CDTF">2015-09-17T13:43:16Z</dcterms:created>
  <dcterms:modified xsi:type="dcterms:W3CDTF">2015-10-01T11:38:41Z</dcterms:modified>
</cp:coreProperties>
</file>