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4660"/>
  </p:normalViewPr>
  <p:slideViewPr>
    <p:cSldViewPr>
      <p:cViewPr varScale="1">
        <p:scale>
          <a:sx n="84" d="100"/>
          <a:sy n="8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/>
              <a:pPr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5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Blue Level Questions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 What was the Lord’s plan for conquering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army, seven priests and the ark would march around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priests would blow the trumpets and the army would shout.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wall of Jericho would collapse and the army would run in.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5.	</a:t>
            </a:r>
            <a:r>
              <a:rPr lang="en-US" dirty="0"/>
              <a:t> What was the Lord’s plan for conquering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army, seven priests and the ark would march around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priests would blow the trumpets and the army would shout.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wall of Jericho would collapse and the army would run in.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/>
              <a:t>What were the Lord’s instructions on how the Israelites should march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Seven priests with trumpets would go in front of the ark.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would march around the city with all the armed men.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</a:t>
            </a:r>
            <a:r>
              <a:rPr lang="en-US" dirty="0"/>
              <a:t>the seventh day they would march around the city seven times.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6.	</a:t>
            </a:r>
            <a:r>
              <a:rPr lang="en-US" dirty="0"/>
              <a:t>What were the Lord’s instructions on how the Israelites should march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Seven priests with trumpets would go in front of the ark.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would march around the city with all the armed men.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On </a:t>
            </a:r>
            <a:r>
              <a:rPr lang="en-US" dirty="0"/>
              <a:t>the seventh day they would march around the city seven times.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/>
              <a:t>What was the army to do when they heard the long trumpet blast on the seventh day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Run back to their tents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Begin </a:t>
            </a:r>
            <a:r>
              <a:rPr lang="en-US" dirty="0"/>
              <a:t>to knock down the walls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Give </a:t>
            </a:r>
            <a:r>
              <a:rPr lang="en-US" dirty="0"/>
              <a:t>a loud shout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7.	</a:t>
            </a:r>
            <a:r>
              <a:rPr lang="en-US" dirty="0"/>
              <a:t>What was the army to do when they heard the long trumpet blast on the seventh day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Run back to their tents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Begin </a:t>
            </a:r>
            <a:r>
              <a:rPr lang="en-US" dirty="0"/>
              <a:t>to knock down the walls of Jericho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Give </a:t>
            </a:r>
            <a:r>
              <a:rPr lang="en-US" dirty="0">
                <a:solidFill>
                  <a:srgbClr val="FFC000"/>
                </a:solidFill>
              </a:rPr>
              <a:t>a loud shout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What did Joshua tell the army not to do until he told them to shout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Give a war cry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Raise </a:t>
            </a:r>
            <a:r>
              <a:rPr lang="en-US" dirty="0"/>
              <a:t>their voices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Say </a:t>
            </a:r>
            <a:r>
              <a:rPr lang="en-US" dirty="0"/>
              <a:t>a word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8.	</a:t>
            </a:r>
            <a:r>
              <a:rPr lang="en-US" dirty="0"/>
              <a:t>What did Joshua tell the army not to do until he told them to shout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Give a war cry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Raise </a:t>
            </a:r>
            <a:r>
              <a:rPr lang="en-US" dirty="0"/>
              <a:t>their voices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Say </a:t>
            </a:r>
            <a:r>
              <a:rPr lang="en-US" dirty="0"/>
              <a:t>a word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 </a:t>
            </a:r>
            <a:r>
              <a:rPr lang="en-US" dirty="0"/>
              <a:t>What did the army do on the seventh </a:t>
            </a:r>
            <a:r>
              <a:rPr lang="en-US" dirty="0" smtClean="0"/>
              <a:t>day?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Stayed in their tents and prayed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Marched </a:t>
            </a:r>
            <a:r>
              <a:rPr lang="en-US" dirty="0"/>
              <a:t>around the city seven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Prepared </a:t>
            </a:r>
            <a:r>
              <a:rPr lang="en-US" dirty="0"/>
              <a:t>a celebration feast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9. </a:t>
            </a:r>
            <a:r>
              <a:rPr lang="en-US" dirty="0"/>
              <a:t>What did the army do on the seventh </a:t>
            </a:r>
            <a:r>
              <a:rPr lang="en-US" dirty="0" smtClean="0"/>
              <a:t>day?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Stayed in their tents and prayed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Marched </a:t>
            </a:r>
            <a:r>
              <a:rPr lang="en-US" dirty="0">
                <a:solidFill>
                  <a:srgbClr val="FFC000"/>
                </a:solidFill>
              </a:rPr>
              <a:t>around the city seven times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Prepared </a:t>
            </a:r>
            <a:r>
              <a:rPr lang="en-US" dirty="0"/>
              <a:t>a celebration feast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 What made Joshua fall facedown in reverence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He realized he was talking to the commander of the army of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king of Jericho came to see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told him to.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spirit of Moses was present.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</a:t>
            </a:r>
            <a:r>
              <a:rPr lang="en-US" dirty="0"/>
              <a:t>What would happen to the people if they stole the devoted things for themselves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would have great riches.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would be honored.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would bring about their own destruction.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would be able to keep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10. </a:t>
            </a:r>
            <a:r>
              <a:rPr lang="en-US" dirty="0"/>
              <a:t>What would happen to the people if they stole the devoted things for themselves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would have great riches.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would be honored.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They </a:t>
            </a:r>
            <a:r>
              <a:rPr lang="en-US" dirty="0">
                <a:solidFill>
                  <a:srgbClr val="FFC000"/>
                </a:solidFill>
              </a:rPr>
              <a:t>would bring about their own destruction.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would be able to keep them.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What happened when the trumpets sounded and the people shouted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 wall collapsed.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people of Jericho ran out of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Hailstones </a:t>
            </a:r>
            <a:r>
              <a:rPr lang="en-US" dirty="0"/>
              <a:t>began to fall from the sky.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11. </a:t>
            </a:r>
            <a:r>
              <a:rPr lang="en-US" dirty="0"/>
              <a:t>What happened when the trumpets sounded and the people shouted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The wall collapsed.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people of Jericho ran out of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Hailstones </a:t>
            </a:r>
            <a:r>
              <a:rPr lang="en-US" dirty="0"/>
              <a:t>began to fall from the sky.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What did the Israelites destroy in the city of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Men and women, young and old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Cattle </a:t>
            </a:r>
            <a:r>
              <a:rPr lang="en-US" dirty="0"/>
              <a:t>and sheep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Donkeys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12. </a:t>
            </a:r>
            <a:r>
              <a:rPr lang="en-US" dirty="0"/>
              <a:t>What did the Israelites destroy in the city of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Men and women, young and old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Cattle </a:t>
            </a:r>
            <a:r>
              <a:rPr lang="en-US" dirty="0"/>
              <a:t>and sheep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Donkeys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Who brought out </a:t>
            </a:r>
            <a:r>
              <a:rPr lang="en-US" dirty="0" err="1"/>
              <a:t>Rahab</a:t>
            </a:r>
            <a:r>
              <a:rPr lang="en-US" dirty="0"/>
              <a:t>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two men who spied out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13. </a:t>
            </a:r>
            <a:r>
              <a:rPr lang="en-US" dirty="0"/>
              <a:t>Who brought out </a:t>
            </a:r>
            <a:r>
              <a:rPr lang="en-US" dirty="0" err="1"/>
              <a:t>Rahab</a:t>
            </a:r>
            <a:r>
              <a:rPr lang="en-US" dirty="0"/>
              <a:t>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Joshua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priests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two men who spied out the land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What did the Israelites do to Jericho after the spies brought out </a:t>
            </a:r>
            <a:r>
              <a:rPr lang="en-US" dirty="0" err="1"/>
              <a:t>Rahab</a:t>
            </a:r>
            <a:r>
              <a:rPr lang="en-US" dirty="0"/>
              <a:t>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burned the whole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burned everything in it.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put the silver, gold and articles of bronze and iron into the treasury of the Lord’s house.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14. </a:t>
            </a:r>
            <a:r>
              <a:rPr lang="en-US" dirty="0"/>
              <a:t>What did the Israelites do to Jericho after the spies brought out </a:t>
            </a:r>
            <a:r>
              <a:rPr lang="en-US" dirty="0" err="1"/>
              <a:t>Rahab</a:t>
            </a:r>
            <a:r>
              <a:rPr lang="en-US" dirty="0"/>
              <a:t> and her family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They burned the whole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burned everything in it.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They </a:t>
            </a:r>
            <a:r>
              <a:rPr lang="en-US" dirty="0"/>
              <a:t>put the silver, gold and articles of bronze and iron into the treasury of the Lord’s house.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All </a:t>
            </a:r>
            <a:r>
              <a:rPr lang="en-US" dirty="0">
                <a:solidFill>
                  <a:srgbClr val="FFC000"/>
                </a:solidFill>
              </a:rPr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1.</a:t>
            </a:r>
            <a:r>
              <a:rPr lang="en-US" dirty="0"/>
              <a:t>	 What made Joshua fall facedown in reverence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He realized he was talking to the commander of the army of the Lord.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king of Jericho came to see him.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told him to.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spirit of Moses was present.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 </a:t>
            </a:r>
            <a:r>
              <a:rPr lang="en-US" dirty="0"/>
              <a:t>Why was </a:t>
            </a:r>
            <a:r>
              <a:rPr lang="en-US" dirty="0" err="1"/>
              <a:t>Rahab</a:t>
            </a:r>
            <a:r>
              <a:rPr lang="en-US" dirty="0"/>
              <a:t> spared when Jericho was attacked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She hid the spies Joshua sent to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was an Israelite.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fled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15. </a:t>
            </a:r>
            <a:r>
              <a:rPr lang="en-US" dirty="0"/>
              <a:t>Why was </a:t>
            </a:r>
            <a:r>
              <a:rPr lang="en-US" dirty="0" err="1"/>
              <a:t>Rahab</a:t>
            </a:r>
            <a:r>
              <a:rPr lang="en-US" dirty="0"/>
              <a:t> spared when Jericho was attacked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438400"/>
            <a:ext cx="76962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She hid the spies Joshua sent to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was an Israelite.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fled the city.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 </a:t>
            </a:r>
            <a:r>
              <a:rPr lang="en-US" dirty="0"/>
              <a:t>Finish this verse:  “‘Obey the Lord your God and </a:t>
            </a:r>
            <a:r>
              <a:rPr lang="en-US" dirty="0" smtClean="0"/>
              <a:t>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“’…listen to him so you will know how to live today.’”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/>
              <a:t>follow his commands and decrees that I give you today.’”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/>
              <a:t>listen to his voice so you can hear what he wants you to do.’”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/>
              <a:t>follow him always.  Never turn from him.’”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16. </a:t>
            </a:r>
            <a:r>
              <a:rPr lang="en-US" dirty="0"/>
              <a:t>Finish this verse:  “‘Obey the Lord your God and </a:t>
            </a:r>
            <a:r>
              <a:rPr lang="en-US" dirty="0" smtClean="0"/>
              <a:t>…’”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1534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“’…listen to him so you will know how to live today.’”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“’…</a:t>
            </a:r>
            <a:r>
              <a:rPr lang="en-US" dirty="0">
                <a:solidFill>
                  <a:srgbClr val="FFC000"/>
                </a:solidFill>
              </a:rPr>
              <a:t>follow his commands and decrees that I give you today.’”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/>
              <a:t>listen to his voice so you can hear what he wants you to do.’”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“’…</a:t>
            </a:r>
            <a:r>
              <a:rPr lang="en-US" dirty="0"/>
              <a:t>follow him always.  Never turn from him.’”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/>
              <a:t>How did Joshua know he should take off his sandals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When he first saw the man, he knew it was the commander.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commander of the army of the Lord told him to.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 </a:t>
            </a:r>
            <a:r>
              <a:rPr lang="en-US" dirty="0"/>
              <a:t>taught him to do that every time the Lord appeared.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dirty="0" smtClean="0"/>
              <a:t>2.	</a:t>
            </a:r>
            <a:r>
              <a:rPr lang="en-US" dirty="0"/>
              <a:t>How did Joshua know he should take off his sandals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When he first saw the man, he knew it was the commander.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commander of the army of the Lord told him to.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Moses </a:t>
            </a:r>
            <a:r>
              <a:rPr lang="en-US" dirty="0"/>
              <a:t>taught him to do that every time the Lord appeared.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of the above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How did Joshua know he would have success conquering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Moses told him he would.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said that Joshua could conquer Jericho by himself.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told the Lord about his strategy and the Lord said it would work.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told Joshua that He had delivered Jericho into Joshua’s hands.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3.	</a:t>
            </a:r>
            <a:r>
              <a:rPr lang="en-US" dirty="0"/>
              <a:t>How did Joshua know he would have success conquering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Moses told him he would.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Lord said that Joshua could conquer Jericho by himself.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Joshua </a:t>
            </a:r>
            <a:r>
              <a:rPr lang="en-US" dirty="0"/>
              <a:t>told the Lord about his strategy and the Lord said it would work.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rgbClr val="FFC000"/>
                </a:solidFill>
              </a:rPr>
              <a:t>The </a:t>
            </a:r>
            <a:r>
              <a:rPr lang="en-US" dirty="0">
                <a:solidFill>
                  <a:srgbClr val="FFC000"/>
                </a:solidFill>
              </a:rPr>
              <a:t>Lord told Joshua that He had delivered Jericho into Joshua’s hands.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 What were the armed men supposed to do for six days at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March around the city once a day.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 </a:t>
            </a:r>
            <a:r>
              <a:rPr lang="en-US" dirty="0"/>
              <a:t>for the city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tools to slowly break down the walls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Stay </a:t>
            </a:r>
            <a:r>
              <a:rPr lang="en-US" dirty="0"/>
              <a:t>in their </a:t>
            </a:r>
            <a:r>
              <a:rPr lang="en-US" dirty="0" smtClean="0"/>
              <a:t>tents.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153400" cy="1470025"/>
          </a:xfrm>
        </p:spPr>
        <p:txBody>
          <a:bodyPr>
            <a:normAutofit fontScale="90000"/>
          </a:bodyPr>
          <a:lstStyle/>
          <a:p>
            <a:pPr marL="463550" indent="-463550" algn="l"/>
            <a:r>
              <a:rPr lang="en-US" dirty="0" smtClean="0"/>
              <a:t>4.	</a:t>
            </a:r>
            <a:r>
              <a:rPr lang="en-US" dirty="0"/>
              <a:t> What were the armed men supposed to do for six days at Jericho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848600" cy="2438400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solidFill>
                  <a:srgbClr val="FFC000"/>
                </a:solidFill>
              </a:rPr>
              <a:t>March around the city once a day.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Pray </a:t>
            </a:r>
            <a:r>
              <a:rPr lang="en-US" dirty="0"/>
              <a:t>for the city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tools to slowly break down the walls of Jericho.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Stay </a:t>
            </a:r>
            <a:r>
              <a:rPr lang="en-US" dirty="0"/>
              <a:t>in their </a:t>
            </a:r>
            <a:r>
              <a:rPr lang="en-US" dirty="0" smtClean="0"/>
              <a:t>tents.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34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1262</Words>
  <Application>Microsoft Office PowerPoint</Application>
  <PresentationFormat>On-screen Show (4:3)</PresentationFormat>
  <Paragraphs>194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Dig Site 5</vt:lpstr>
      <vt:lpstr>1.  What made Joshua fall facedown in reverence?</vt:lpstr>
      <vt:lpstr>1.  What made Joshua fall facedown in reverence?</vt:lpstr>
      <vt:lpstr>2. How did Joshua know he should take off his sandals?</vt:lpstr>
      <vt:lpstr>2. How did Joshua know he should take off his sandals?</vt:lpstr>
      <vt:lpstr>3. How did Joshua know he would have success conquering Jericho?</vt:lpstr>
      <vt:lpstr>3. How did Joshua know he would have success conquering Jericho?</vt:lpstr>
      <vt:lpstr>4.  What were the armed men supposed to do for six days at Jericho?</vt:lpstr>
      <vt:lpstr>4.  What were the armed men supposed to do for six days at Jericho?</vt:lpstr>
      <vt:lpstr>5.  What was the Lord’s plan for conquering Jericho?</vt:lpstr>
      <vt:lpstr>5.  What was the Lord’s plan for conquering Jericho?</vt:lpstr>
      <vt:lpstr>6. What were the Lord’s instructions on how the Israelites should march?</vt:lpstr>
      <vt:lpstr>6. What were the Lord’s instructions on how the Israelites should march?</vt:lpstr>
      <vt:lpstr>7. What was the army to do when they heard the long trumpet blast on the seventh day?</vt:lpstr>
      <vt:lpstr>7. What was the army to do when they heard the long trumpet blast on the seventh day?</vt:lpstr>
      <vt:lpstr>8. What did Joshua tell the army not to do until he told them to shout?</vt:lpstr>
      <vt:lpstr>8. What did Joshua tell the army not to do until he told them to shout?</vt:lpstr>
      <vt:lpstr>9. What did the army do on the seventh day?</vt:lpstr>
      <vt:lpstr>9. What did the army do on the seventh day?</vt:lpstr>
      <vt:lpstr>10. What would happen to the people if they stole the devoted things for themselves?</vt:lpstr>
      <vt:lpstr>10. What would happen to the people if they stole the devoted things for themselves?</vt:lpstr>
      <vt:lpstr>11. What happened when the trumpets sounded and the people shouted?</vt:lpstr>
      <vt:lpstr>11. What happened when the trumpets sounded and the people shouted?</vt:lpstr>
      <vt:lpstr>12. What did the Israelites destroy in the city of Jericho?</vt:lpstr>
      <vt:lpstr>12. What did the Israelites destroy in the city of Jericho?</vt:lpstr>
      <vt:lpstr>13. Who brought out Rahab and her family?</vt:lpstr>
      <vt:lpstr>13. Who brought out Rahab and her family?</vt:lpstr>
      <vt:lpstr>14. What did the Israelites do to Jericho after the spies brought out Rahab and her family?</vt:lpstr>
      <vt:lpstr>14. What did the Israelites do to Jericho after the spies brought out Rahab and her family?</vt:lpstr>
      <vt:lpstr>15. Why was Rahab spared when Jericho was attacked?</vt:lpstr>
      <vt:lpstr>15. Why was Rahab spared when Jericho was attacked?</vt:lpstr>
      <vt:lpstr>16. Finish this verse:  “‘Obey the Lord your God and …’”</vt:lpstr>
      <vt:lpstr>16. Finish this verse:  “‘Obey the Lord your God and …’”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 Site 1</dc:title>
  <dc:creator>Robin</dc:creator>
  <cp:lastModifiedBy>Robin</cp:lastModifiedBy>
  <cp:revision>7</cp:revision>
  <dcterms:created xsi:type="dcterms:W3CDTF">2015-09-17T13:43:16Z</dcterms:created>
  <dcterms:modified xsi:type="dcterms:W3CDTF">2015-09-17T19:01:31Z</dcterms:modified>
</cp:coreProperties>
</file>