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8" autoAdjust="0"/>
    <p:restoredTop sz="94660"/>
  </p:normalViewPr>
  <p:slideViewPr>
    <p:cSldViewPr>
      <p:cViewPr varScale="1">
        <p:scale>
          <a:sx n="84" d="100"/>
          <a:sy n="84" d="100"/>
        </p:scale>
        <p:origin x="-10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1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3058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5.	</a:t>
            </a:r>
            <a:r>
              <a:rPr lang="en-US" dirty="0"/>
              <a:t> What did God say Joshua should meditate on day and night?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3886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plans for crossing 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Book of the Law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prayers of the </a:t>
            </a:r>
            <a:r>
              <a:rPr lang="en-US" dirty="0" smtClean="0"/>
              <a:t>Israelites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</a:t>
            </a:r>
            <a:r>
              <a:rPr lang="en-US" dirty="0" smtClean="0"/>
              <a:t>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3058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5.	</a:t>
            </a:r>
            <a:r>
              <a:rPr lang="en-US" dirty="0"/>
              <a:t> What did God say Joshua should meditate on day and night?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3886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plans for crossing 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>
                <a:solidFill>
                  <a:srgbClr val="FFC000"/>
                </a:solidFill>
              </a:rPr>
              <a:t>Book of the Law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prayers of the </a:t>
            </a:r>
            <a:r>
              <a:rPr lang="en-US" dirty="0" smtClean="0"/>
              <a:t>Israelites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</a:t>
            </a:r>
            <a:r>
              <a:rPr lang="en-US" dirty="0" smtClean="0"/>
              <a:t>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3058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6.	What </a:t>
            </a:r>
            <a:r>
              <a:rPr lang="en-US" dirty="0"/>
              <a:t>did the Lord tell Joshua not to </a:t>
            </a:r>
            <a:r>
              <a:rPr lang="en-US" dirty="0" smtClean="0"/>
              <a:t>be?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3886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Strong and courageous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Obedient </a:t>
            </a:r>
            <a:r>
              <a:rPr lang="en-US" dirty="0"/>
              <a:t>and brave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Afraid </a:t>
            </a:r>
            <a:r>
              <a:rPr lang="en-US" dirty="0"/>
              <a:t>and discouraged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Lazy </a:t>
            </a:r>
            <a:r>
              <a:rPr lang="en-US" dirty="0"/>
              <a:t>and unmotivated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3058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6.	What </a:t>
            </a:r>
            <a:r>
              <a:rPr lang="en-US" dirty="0"/>
              <a:t>did the Lord tell Joshua not to </a:t>
            </a:r>
            <a:r>
              <a:rPr lang="en-US" dirty="0" smtClean="0"/>
              <a:t>be?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3886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Strong and courageous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Obedient </a:t>
            </a:r>
            <a:r>
              <a:rPr lang="en-US" dirty="0"/>
              <a:t>and brave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Afraid </a:t>
            </a:r>
            <a:r>
              <a:rPr lang="en-US" dirty="0">
                <a:solidFill>
                  <a:srgbClr val="FFC000"/>
                </a:solidFill>
              </a:rPr>
              <a:t>and discouraged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Lazy </a:t>
            </a:r>
            <a:r>
              <a:rPr lang="en-US" dirty="0"/>
              <a:t>and unmotivated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3058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7. </a:t>
            </a:r>
            <a:r>
              <a:rPr lang="en-US" dirty="0"/>
              <a:t>How were the officers to deliver Joshua’s </a:t>
            </a:r>
            <a:r>
              <a:rPr lang="en-US" dirty="0" smtClean="0"/>
              <a:t>orders?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153400" cy="4191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were to send letters throughout the Israelite </a:t>
            </a:r>
            <a:r>
              <a:rPr lang="en-US" dirty="0" smtClean="0"/>
              <a:t>camp.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were to call all the Israelites together for an announcement.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were to go through the camp and tell the people.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were to tell the priests, who would tell the people.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3058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7. </a:t>
            </a:r>
            <a:r>
              <a:rPr lang="en-US" dirty="0"/>
              <a:t>How were the officers to deliver Joshua’s </a:t>
            </a:r>
            <a:r>
              <a:rPr lang="en-US" dirty="0" smtClean="0"/>
              <a:t>orders?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153400" cy="4191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were to send letters throughout the Israelite </a:t>
            </a:r>
            <a:r>
              <a:rPr lang="en-US" dirty="0" smtClean="0"/>
              <a:t>camp.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were to call all the Israelites together for an announcement.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They </a:t>
            </a:r>
            <a:r>
              <a:rPr lang="en-US" dirty="0">
                <a:solidFill>
                  <a:srgbClr val="FFC000"/>
                </a:solidFill>
              </a:rPr>
              <a:t>were to go through the camp and tell the people.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were to tell the priests, who would tell the people.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3058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8.	</a:t>
            </a:r>
            <a:r>
              <a:rPr lang="en-US" dirty="0"/>
              <a:t>Who was supposed to tell the people to prepare to cross the Jordan River?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153400" cy="4191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Joshua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officers of the people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priests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/>
              <a:t>Reubenites</a:t>
            </a:r>
            <a:r>
              <a:rPr lang="en-US" dirty="0"/>
              <a:t> and </a:t>
            </a:r>
            <a:r>
              <a:rPr lang="en-US" dirty="0" err="1"/>
              <a:t>Gadites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3058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8.	</a:t>
            </a:r>
            <a:r>
              <a:rPr lang="en-US" dirty="0"/>
              <a:t>Who was supposed to tell the people to prepare to cross the Jordan River?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153400" cy="4191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Joshua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>
                <a:solidFill>
                  <a:srgbClr val="FFC000"/>
                </a:solidFill>
              </a:rPr>
              <a:t>officers of the people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priests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/>
              <a:t>Reubenites</a:t>
            </a:r>
            <a:r>
              <a:rPr lang="en-US" dirty="0"/>
              <a:t> and </a:t>
            </a:r>
            <a:r>
              <a:rPr lang="en-US" dirty="0" err="1"/>
              <a:t>Gadites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4582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9.	</a:t>
            </a:r>
            <a:r>
              <a:rPr lang="en-US" dirty="0"/>
              <a:t>What would happen in three days from when the Lord spoke to Joshua?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153400" cy="4191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All Israel would celebrate the Passover.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Israel would cross the Jordan River.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Spies </a:t>
            </a:r>
            <a:r>
              <a:rPr lang="en-US" dirty="0"/>
              <a:t>would be sent to find a place to cross the Jordan.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</a:t>
            </a:r>
            <a:r>
              <a:rPr lang="en-US" dirty="0"/>
              <a:t>would cross first and then bring the rest of the Israelites next month.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4582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9.	</a:t>
            </a:r>
            <a:r>
              <a:rPr lang="en-US" dirty="0"/>
              <a:t>What would happen in three days from when the Lord spoke to Joshua?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153400" cy="4191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All Israel would celebrate the Passover.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All </a:t>
            </a:r>
            <a:r>
              <a:rPr lang="en-US" dirty="0">
                <a:solidFill>
                  <a:srgbClr val="FFC000"/>
                </a:solidFill>
              </a:rPr>
              <a:t>Israel would cross the Jordan River.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Spies </a:t>
            </a:r>
            <a:r>
              <a:rPr lang="en-US" dirty="0"/>
              <a:t>would be sent to find a place to cross the Jordan.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</a:t>
            </a:r>
            <a:r>
              <a:rPr lang="en-US" dirty="0"/>
              <a:t>would cross first and then bring the rest of the Israelites next month.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1.	What </a:t>
            </a:r>
            <a:r>
              <a:rPr lang="en-US" dirty="0"/>
              <a:t>was Joshua’s job before he became the leader of the Israelites?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was a priest.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was in charge of all the officers.</a:t>
            </a:r>
          </a:p>
          <a:p>
            <a:pPr marL="514350" indent="-514350" algn="l">
              <a:buAutoNum type="arabicPeriod" startAt="3"/>
            </a:pPr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was Moses’ aide.</a:t>
            </a:r>
          </a:p>
          <a:p>
            <a:pPr marL="514350" indent="-514350" algn="l">
              <a:buAutoNum type="arabicPeriod" startAt="3"/>
            </a:pPr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was the head judge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4582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10.</a:t>
            </a:r>
            <a:r>
              <a:rPr lang="en-US" dirty="0"/>
              <a:t> </a:t>
            </a:r>
            <a:r>
              <a:rPr lang="en-US" dirty="0" smtClean="0"/>
              <a:t>What </a:t>
            </a:r>
            <a:r>
              <a:rPr lang="en-US" dirty="0"/>
              <a:t>tribes lived East of the Jordan </a:t>
            </a:r>
            <a:r>
              <a:rPr lang="en-US" dirty="0" smtClean="0"/>
              <a:t>River?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153400" cy="4191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err="1"/>
              <a:t>Reubenites</a:t>
            </a:r>
            <a:r>
              <a:rPr lang="en-US" dirty="0"/>
              <a:t>, </a:t>
            </a:r>
            <a:r>
              <a:rPr lang="en-US" dirty="0" err="1"/>
              <a:t>Gadites</a:t>
            </a:r>
            <a:r>
              <a:rPr lang="en-US" dirty="0"/>
              <a:t> and the half-tribe of Manasseh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Danites</a:t>
            </a:r>
            <a:r>
              <a:rPr lang="en-US" dirty="0"/>
              <a:t>, </a:t>
            </a:r>
            <a:r>
              <a:rPr lang="en-US" dirty="0" err="1"/>
              <a:t>Gadites</a:t>
            </a:r>
            <a:r>
              <a:rPr lang="en-US" dirty="0"/>
              <a:t> and </a:t>
            </a:r>
            <a:r>
              <a:rPr lang="en-US" dirty="0" err="1"/>
              <a:t>Reubenites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Levites</a:t>
            </a:r>
            <a:r>
              <a:rPr lang="en-US" dirty="0"/>
              <a:t>, </a:t>
            </a:r>
            <a:r>
              <a:rPr lang="en-US" dirty="0" err="1"/>
              <a:t>Benjamites</a:t>
            </a:r>
            <a:r>
              <a:rPr lang="en-US" dirty="0"/>
              <a:t> and the half-tribe of Manasseh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Canaanites</a:t>
            </a:r>
            <a:r>
              <a:rPr lang="en-US" dirty="0"/>
              <a:t>, Amorites and </a:t>
            </a:r>
            <a:r>
              <a:rPr lang="en-US" dirty="0" err="1"/>
              <a:t>Jebusites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4582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10.</a:t>
            </a:r>
            <a:r>
              <a:rPr lang="en-US" dirty="0"/>
              <a:t> </a:t>
            </a:r>
            <a:r>
              <a:rPr lang="en-US" dirty="0" smtClean="0"/>
              <a:t>What </a:t>
            </a:r>
            <a:r>
              <a:rPr lang="en-US" dirty="0"/>
              <a:t>tribes lived East of the Jordan </a:t>
            </a:r>
            <a:r>
              <a:rPr lang="en-US" dirty="0" smtClean="0"/>
              <a:t>River?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153400" cy="4191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err="1">
                <a:solidFill>
                  <a:srgbClr val="FFC000"/>
                </a:solidFill>
              </a:rPr>
              <a:t>Reubenites</a:t>
            </a:r>
            <a:r>
              <a:rPr lang="en-US" dirty="0">
                <a:solidFill>
                  <a:srgbClr val="FFC000"/>
                </a:solidFill>
              </a:rPr>
              <a:t>, </a:t>
            </a:r>
            <a:r>
              <a:rPr lang="en-US" dirty="0" err="1">
                <a:solidFill>
                  <a:srgbClr val="FFC000"/>
                </a:solidFill>
              </a:rPr>
              <a:t>Gadites</a:t>
            </a:r>
            <a:r>
              <a:rPr lang="en-US" dirty="0">
                <a:solidFill>
                  <a:srgbClr val="FFC000"/>
                </a:solidFill>
              </a:rPr>
              <a:t> and the half-tribe of Manasseh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Danites</a:t>
            </a:r>
            <a:r>
              <a:rPr lang="en-US" dirty="0"/>
              <a:t>, </a:t>
            </a:r>
            <a:r>
              <a:rPr lang="en-US" dirty="0" err="1"/>
              <a:t>Gadites</a:t>
            </a:r>
            <a:r>
              <a:rPr lang="en-US" dirty="0"/>
              <a:t> and </a:t>
            </a:r>
            <a:r>
              <a:rPr lang="en-US" dirty="0" err="1"/>
              <a:t>Reubenites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Levites</a:t>
            </a:r>
            <a:r>
              <a:rPr lang="en-US" dirty="0"/>
              <a:t>, </a:t>
            </a:r>
            <a:r>
              <a:rPr lang="en-US" dirty="0" err="1"/>
              <a:t>Benjamites</a:t>
            </a:r>
            <a:r>
              <a:rPr lang="en-US" dirty="0"/>
              <a:t> and the half-tribe of Manasseh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Canaanites</a:t>
            </a:r>
            <a:r>
              <a:rPr lang="en-US" dirty="0"/>
              <a:t>, Amorites and </a:t>
            </a:r>
            <a:r>
              <a:rPr lang="en-US" dirty="0" err="1"/>
              <a:t>Jebusites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4582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11. </a:t>
            </a:r>
            <a:r>
              <a:rPr lang="en-US" dirty="0"/>
              <a:t>While the fighting men were away, who would stay in the land East of the Jordan River?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153400" cy="3886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Joshua and the priests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men who were not good fighters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Any </a:t>
            </a:r>
            <a:r>
              <a:rPr lang="en-US" dirty="0"/>
              <a:t>men who did not want to fight the Canaanites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wives and children of the </a:t>
            </a:r>
            <a:r>
              <a:rPr lang="en-US" dirty="0" err="1"/>
              <a:t>Reubenites</a:t>
            </a:r>
            <a:r>
              <a:rPr lang="en-US" dirty="0"/>
              <a:t>, </a:t>
            </a:r>
            <a:r>
              <a:rPr lang="en-US" dirty="0" err="1"/>
              <a:t>Gadites</a:t>
            </a:r>
            <a:r>
              <a:rPr lang="en-US" dirty="0"/>
              <a:t> and the half-tribe of Manasseh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4582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11. </a:t>
            </a:r>
            <a:r>
              <a:rPr lang="en-US" dirty="0"/>
              <a:t>While the fighting men were away, who would stay in the land East of the Jordan River?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153400" cy="3886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Joshua and the priests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men who were not good fighters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Any </a:t>
            </a:r>
            <a:r>
              <a:rPr lang="en-US" dirty="0"/>
              <a:t>men who did not want to fight the Canaanites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>
                <a:solidFill>
                  <a:srgbClr val="FFC000"/>
                </a:solidFill>
              </a:rPr>
              <a:t>wives and children of the </a:t>
            </a:r>
            <a:r>
              <a:rPr lang="en-US" dirty="0" err="1">
                <a:solidFill>
                  <a:srgbClr val="FFC000"/>
                </a:solidFill>
              </a:rPr>
              <a:t>Reubenites</a:t>
            </a:r>
            <a:r>
              <a:rPr lang="en-US" dirty="0">
                <a:solidFill>
                  <a:srgbClr val="FFC000"/>
                </a:solidFill>
              </a:rPr>
              <a:t>, </a:t>
            </a:r>
            <a:r>
              <a:rPr lang="en-US" dirty="0" err="1">
                <a:solidFill>
                  <a:srgbClr val="FFC000"/>
                </a:solidFill>
              </a:rPr>
              <a:t>Gadites</a:t>
            </a:r>
            <a:r>
              <a:rPr lang="en-US" dirty="0">
                <a:solidFill>
                  <a:srgbClr val="FFC000"/>
                </a:solidFill>
              </a:rPr>
              <a:t> and the half-tribe of Manasseh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4582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12. </a:t>
            </a:r>
            <a:r>
              <a:rPr lang="en-US" dirty="0"/>
              <a:t>Why were the fighting men of the tribes East of the Jordan going to cross the river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153400" cy="3886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other tribes did not have any fighting men.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were to help their fellow Israelites take possession of their land.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men of the other tribes did not know how to fight.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4582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12. </a:t>
            </a:r>
            <a:r>
              <a:rPr lang="en-US" dirty="0"/>
              <a:t>Why were the fighting men of the tribes East of the Jordan going to cross the river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153400" cy="3886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other tribes did not have any fighting men.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They </a:t>
            </a:r>
            <a:r>
              <a:rPr lang="en-US" dirty="0">
                <a:solidFill>
                  <a:srgbClr val="FFC000"/>
                </a:solidFill>
              </a:rPr>
              <a:t>were to help their fellow Israelites take possession of their land.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men of the other tribes did not know how to fight.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4582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13. </a:t>
            </a:r>
            <a:r>
              <a:rPr lang="en-US" dirty="0"/>
              <a:t>How did the officers respond to Joshua’s instructions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153400" cy="3886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wanted to inquire of the Lord too.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said they would do what Joshua commanded.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rejected Joshua as their leader.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Some </a:t>
            </a:r>
            <a:r>
              <a:rPr lang="en-US" dirty="0"/>
              <a:t>officers agreed to obey and some didn’t.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4582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13. </a:t>
            </a:r>
            <a:r>
              <a:rPr lang="en-US" dirty="0"/>
              <a:t>How did the officers respond to Joshua’s instructions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153400" cy="3886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wanted to inquire of the Lord too.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They </a:t>
            </a:r>
            <a:r>
              <a:rPr lang="en-US" dirty="0">
                <a:solidFill>
                  <a:srgbClr val="FFC000"/>
                </a:solidFill>
              </a:rPr>
              <a:t>said they would do what Joshua commanded.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rejected Joshua as their leader.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Some </a:t>
            </a:r>
            <a:r>
              <a:rPr lang="en-US" dirty="0"/>
              <a:t>officers agreed to obey and some didn’t.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4582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14. </a:t>
            </a:r>
            <a:r>
              <a:rPr lang="en-US" dirty="0"/>
              <a:t>What did the officers say they would do to anyone who did not obey Joshua’s words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153400" cy="3886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Not let them cross the Jordan with the rest of Israel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Put </a:t>
            </a:r>
            <a:r>
              <a:rPr lang="en-US" dirty="0"/>
              <a:t>them to death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Make </a:t>
            </a:r>
            <a:r>
              <a:rPr lang="en-US" dirty="0"/>
              <a:t>them leave the Israelite camp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Make </a:t>
            </a:r>
            <a:r>
              <a:rPr lang="en-US" dirty="0"/>
              <a:t>them stay in the desert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4582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14. </a:t>
            </a:r>
            <a:r>
              <a:rPr lang="en-US" dirty="0"/>
              <a:t>What did the officers say they would do to anyone who did not obey Joshua’s words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153400" cy="3886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Not let them cross the Jordan with the rest of Israel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Put </a:t>
            </a:r>
            <a:r>
              <a:rPr lang="en-US" dirty="0">
                <a:solidFill>
                  <a:srgbClr val="FFC000"/>
                </a:solidFill>
              </a:rPr>
              <a:t>them to death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Make </a:t>
            </a:r>
            <a:r>
              <a:rPr lang="en-US" dirty="0"/>
              <a:t>them leave the Israelite camp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Make </a:t>
            </a:r>
            <a:r>
              <a:rPr lang="en-US" dirty="0"/>
              <a:t>them stay in the desert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1.	What </a:t>
            </a:r>
            <a:r>
              <a:rPr lang="en-US" dirty="0"/>
              <a:t>was Joshua’s job before he became the leader of the Israelites?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was a priest.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was in charge of all the officers.</a:t>
            </a:r>
          </a:p>
          <a:p>
            <a:pPr marL="514350" indent="-514350" algn="l">
              <a:buAutoNum type="arabicPeriod" startAt="3"/>
            </a:pPr>
            <a:r>
              <a:rPr lang="en-US" dirty="0" smtClean="0">
                <a:solidFill>
                  <a:srgbClr val="FFC000"/>
                </a:solidFill>
              </a:rPr>
              <a:t>He </a:t>
            </a:r>
            <a:r>
              <a:rPr lang="en-US" dirty="0">
                <a:solidFill>
                  <a:srgbClr val="FFC000"/>
                </a:solidFill>
              </a:rPr>
              <a:t>was Moses’ aide.</a:t>
            </a:r>
          </a:p>
          <a:p>
            <a:pPr marL="514350" indent="-514350" algn="l">
              <a:buAutoNum type="arabicPeriod" startAt="3"/>
            </a:pPr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was the head judge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458200" cy="2133600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15. </a:t>
            </a:r>
            <a:r>
              <a:rPr lang="en-US" dirty="0"/>
              <a:t>Finish this verse:  “‘Have I not commanded you?  Be strong and courageous.  Do not be afraid; do not be…’”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153400" cy="3505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“…discouraged, for the Lord your God will be with you wherever you go.”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/>
              <a:t>worried.  I will help you.”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/>
              <a:t>scared.  I will help you defeat your enemies.”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/>
              <a:t>discouraged.  I will go with you.”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458200" cy="2133600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15. </a:t>
            </a:r>
            <a:r>
              <a:rPr lang="en-US" dirty="0"/>
              <a:t>Finish this verse:  “‘Have I not commanded you?  Be strong and courageous.  Do not be afraid; do not be…’”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153400" cy="3505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“…discouraged, for the Lord your God will be with you wherever you go.”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/>
              <a:t>worried.  I will help you.”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/>
              <a:t>scared.  I will help you defeat your enemies.”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/>
              <a:t>discouraged.  I will go with you.”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3058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2</a:t>
            </a:r>
            <a:r>
              <a:rPr lang="en-US" dirty="0" smtClean="0"/>
              <a:t>.	</a:t>
            </a:r>
            <a:r>
              <a:rPr lang="en-US" dirty="0"/>
              <a:t> What did the Lord promise Joshua that He would do when the Israelites entered Canaan?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3048000"/>
          </a:xfrm>
        </p:spPr>
        <p:txBody>
          <a:bodyPr>
            <a:noAutofit/>
          </a:bodyPr>
          <a:lstStyle/>
          <a:p>
            <a:pPr marL="519113" indent="-519113" algn="l"/>
            <a:r>
              <a:rPr lang="en-US" dirty="0" smtClean="0"/>
              <a:t>1.	Make </a:t>
            </a:r>
            <a:r>
              <a:rPr lang="en-US" dirty="0"/>
              <a:t>Joshua king of the Israelites</a:t>
            </a:r>
          </a:p>
          <a:p>
            <a:pPr marL="514350" indent="-514350" algn="l">
              <a:buAutoNum type="arabicPeriod" startAt="2"/>
            </a:pPr>
            <a:r>
              <a:rPr lang="en-US" dirty="0" smtClean="0"/>
              <a:t>Appoint </a:t>
            </a:r>
            <a:r>
              <a:rPr lang="en-US" dirty="0"/>
              <a:t>a good leader for the </a:t>
            </a:r>
            <a:r>
              <a:rPr lang="en-US" dirty="0" smtClean="0"/>
              <a:t>Israelites</a:t>
            </a:r>
          </a:p>
          <a:p>
            <a:pPr marL="514350" indent="-514350" algn="l">
              <a:buAutoNum type="arabicPeriod" startAt="2"/>
            </a:pPr>
            <a:r>
              <a:rPr lang="en-US" dirty="0" smtClean="0"/>
              <a:t>Give </a:t>
            </a:r>
            <a:r>
              <a:rPr lang="en-US" dirty="0"/>
              <a:t>the Israelites every place they set their </a:t>
            </a:r>
            <a:r>
              <a:rPr lang="en-US" dirty="0" smtClean="0"/>
              <a:t>feet</a:t>
            </a:r>
          </a:p>
          <a:p>
            <a:pPr marL="514350" indent="-514350" algn="l">
              <a:buAutoNum type="arabicPeriod" startAt="2"/>
            </a:pPr>
            <a:r>
              <a:rPr lang="en-US" dirty="0" smtClean="0"/>
              <a:t>Never </a:t>
            </a:r>
            <a:r>
              <a:rPr lang="en-US" dirty="0"/>
              <a:t>make a mistake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3058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2</a:t>
            </a:r>
            <a:r>
              <a:rPr lang="en-US" dirty="0" smtClean="0"/>
              <a:t>.	</a:t>
            </a:r>
            <a:r>
              <a:rPr lang="en-US" dirty="0"/>
              <a:t> What did the Lord promise Joshua that He would do when the Israelites entered Canaan?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3048000"/>
          </a:xfrm>
        </p:spPr>
        <p:txBody>
          <a:bodyPr>
            <a:noAutofit/>
          </a:bodyPr>
          <a:lstStyle/>
          <a:p>
            <a:pPr marL="519113" indent="-519113" algn="l"/>
            <a:r>
              <a:rPr lang="en-US" dirty="0" smtClean="0"/>
              <a:t>1.	Make </a:t>
            </a:r>
            <a:r>
              <a:rPr lang="en-US" dirty="0"/>
              <a:t>Joshua king of the Israelites</a:t>
            </a:r>
          </a:p>
          <a:p>
            <a:pPr marL="514350" indent="-514350" algn="l">
              <a:buAutoNum type="arabicPeriod" startAt="2"/>
            </a:pPr>
            <a:r>
              <a:rPr lang="en-US" dirty="0" smtClean="0"/>
              <a:t>Appoint </a:t>
            </a:r>
            <a:r>
              <a:rPr lang="en-US" dirty="0"/>
              <a:t>a good leader for the </a:t>
            </a:r>
            <a:r>
              <a:rPr lang="en-US" dirty="0" smtClean="0"/>
              <a:t>Israelites</a:t>
            </a:r>
          </a:p>
          <a:p>
            <a:pPr marL="514350" indent="-514350" algn="l">
              <a:buAutoNum type="arabicPeriod" startAt="2"/>
            </a:pPr>
            <a:r>
              <a:rPr lang="en-US" dirty="0" smtClean="0">
                <a:solidFill>
                  <a:srgbClr val="FFC000"/>
                </a:solidFill>
              </a:rPr>
              <a:t>Give </a:t>
            </a:r>
            <a:r>
              <a:rPr lang="en-US" dirty="0">
                <a:solidFill>
                  <a:srgbClr val="FFC000"/>
                </a:solidFill>
              </a:rPr>
              <a:t>the Israelites every place they set their </a:t>
            </a:r>
            <a:r>
              <a:rPr lang="en-US" dirty="0" smtClean="0">
                <a:solidFill>
                  <a:srgbClr val="FFC000"/>
                </a:solidFill>
              </a:rPr>
              <a:t>feet</a:t>
            </a:r>
          </a:p>
          <a:p>
            <a:pPr marL="514350" indent="-514350" algn="l">
              <a:buAutoNum type="arabicPeriod" startAt="2"/>
            </a:pPr>
            <a:r>
              <a:rPr lang="en-US" dirty="0" smtClean="0"/>
              <a:t>Never </a:t>
            </a:r>
            <a:r>
              <a:rPr lang="en-US" dirty="0"/>
              <a:t>make a mistake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3058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3.	</a:t>
            </a:r>
            <a:r>
              <a:rPr lang="en-US" dirty="0"/>
              <a:t> Why did the Lord want Joshua to be strong and courageous?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3886200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dirty="0" smtClean="0"/>
              <a:t>So </a:t>
            </a:r>
            <a:r>
              <a:rPr lang="en-US" dirty="0"/>
              <a:t>he would not embarrass the </a:t>
            </a:r>
            <a:r>
              <a:rPr lang="en-US" dirty="0" smtClean="0"/>
              <a:t>Lord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Because </a:t>
            </a:r>
            <a:r>
              <a:rPr lang="en-US" dirty="0"/>
              <a:t>he had to make a name for </a:t>
            </a:r>
            <a:r>
              <a:rPr lang="en-US" dirty="0" smtClean="0"/>
              <a:t>himself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Because </a:t>
            </a:r>
            <a:r>
              <a:rPr lang="en-US" dirty="0">
                <a:solidFill>
                  <a:schemeClr val="tx1"/>
                </a:solidFill>
              </a:rPr>
              <a:t>he would lead the Israelites to inherit the land the Lord promised to their </a:t>
            </a:r>
            <a:r>
              <a:rPr lang="en-US" dirty="0" smtClean="0">
                <a:solidFill>
                  <a:schemeClr val="tx1"/>
                </a:solidFill>
              </a:rPr>
              <a:t>ancestors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</a:t>
            </a:r>
            <a:r>
              <a:rPr lang="en-US" dirty="0" smtClean="0"/>
              <a:t>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3058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3.	</a:t>
            </a:r>
            <a:r>
              <a:rPr lang="en-US" dirty="0"/>
              <a:t> Why did the Lord want Joshua to be strong and courageous?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3886200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dirty="0" smtClean="0"/>
              <a:t>So </a:t>
            </a:r>
            <a:r>
              <a:rPr lang="en-US" dirty="0"/>
              <a:t>he would not embarrass the </a:t>
            </a:r>
            <a:r>
              <a:rPr lang="en-US" dirty="0" smtClean="0"/>
              <a:t>Lord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Because </a:t>
            </a:r>
            <a:r>
              <a:rPr lang="en-US" dirty="0"/>
              <a:t>he had to make a name for </a:t>
            </a:r>
            <a:r>
              <a:rPr lang="en-US" dirty="0" smtClean="0"/>
              <a:t>himself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Because </a:t>
            </a:r>
            <a:r>
              <a:rPr lang="en-US" dirty="0">
                <a:solidFill>
                  <a:srgbClr val="FFC000"/>
                </a:solidFill>
              </a:rPr>
              <a:t>he would lead the Israelites to inherit the land the Lord promised to their </a:t>
            </a:r>
            <a:r>
              <a:rPr lang="en-US" dirty="0" smtClean="0">
                <a:solidFill>
                  <a:srgbClr val="FFC000"/>
                </a:solidFill>
              </a:rPr>
              <a:t>ancestors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</a:t>
            </a:r>
            <a:r>
              <a:rPr lang="en-US" dirty="0" smtClean="0"/>
              <a:t>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3058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4.	</a:t>
            </a:r>
            <a:r>
              <a:rPr lang="en-US" dirty="0"/>
              <a:t>What did the Lord tell Joshua he needed to do to be successful?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3886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“Obey all the law my servant Moses gave you</a:t>
            </a:r>
            <a:r>
              <a:rPr lang="en-US" dirty="0" smtClean="0"/>
              <a:t>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Do not turn from [the Law] to the right or to the left.”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“Keep </a:t>
            </a:r>
            <a:r>
              <a:rPr lang="en-US" dirty="0"/>
              <a:t>this Book of the Law always on your lips.”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  <a:p>
            <a:pPr marL="514350" indent="-514350" algn="l"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3058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4.	</a:t>
            </a:r>
            <a:r>
              <a:rPr lang="en-US" dirty="0"/>
              <a:t>What did the Lord tell Joshua he needed to do to be successful?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3886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“Obey all the law my servant Moses gave you</a:t>
            </a:r>
            <a:r>
              <a:rPr lang="en-US" dirty="0" smtClean="0"/>
              <a:t>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Do not turn from [the Law] to the right or to the left.”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“Keep </a:t>
            </a:r>
            <a:r>
              <a:rPr lang="en-US" dirty="0"/>
              <a:t>this Book of the Law always on your lips.”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All </a:t>
            </a:r>
            <a:r>
              <a:rPr lang="en-US" dirty="0">
                <a:solidFill>
                  <a:srgbClr val="FFC000"/>
                </a:solidFill>
              </a:rPr>
              <a:t>of the above</a:t>
            </a:r>
          </a:p>
          <a:p>
            <a:pPr marL="514350" indent="-514350" algn="l"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6019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1206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Dig Site 1</vt:lpstr>
      <vt:lpstr>1. What was Joshua’s job before he became the leader of the Israelites? </vt:lpstr>
      <vt:lpstr>1. What was Joshua’s job before he became the leader of the Israelites? </vt:lpstr>
      <vt:lpstr>2.  What did the Lord promise Joshua that He would do when the Israelites entered Canaan? </vt:lpstr>
      <vt:lpstr>2.  What did the Lord promise Joshua that He would do when the Israelites entered Canaan? </vt:lpstr>
      <vt:lpstr>3.  Why did the Lord want Joshua to be strong and courageous? </vt:lpstr>
      <vt:lpstr>3.  Why did the Lord want Joshua to be strong and courageous? </vt:lpstr>
      <vt:lpstr>4. What did the Lord tell Joshua he needed to do to be successful? </vt:lpstr>
      <vt:lpstr>4. What did the Lord tell Joshua he needed to do to be successful? </vt:lpstr>
      <vt:lpstr>5.  What did God say Joshua should meditate on day and night? </vt:lpstr>
      <vt:lpstr>5.  What did God say Joshua should meditate on day and night? </vt:lpstr>
      <vt:lpstr>6. What did the Lord tell Joshua not to be?</vt:lpstr>
      <vt:lpstr>6. What did the Lord tell Joshua not to be?</vt:lpstr>
      <vt:lpstr>7. How were the officers to deliver Joshua’s orders?</vt:lpstr>
      <vt:lpstr>7. How were the officers to deliver Joshua’s orders?</vt:lpstr>
      <vt:lpstr>8. Who was supposed to tell the people to prepare to cross the Jordan River? </vt:lpstr>
      <vt:lpstr>8. Who was supposed to tell the people to prepare to cross the Jordan River? </vt:lpstr>
      <vt:lpstr>9. What would happen in three days from when the Lord spoke to Joshua? </vt:lpstr>
      <vt:lpstr>9. What would happen in three days from when the Lord spoke to Joshua? </vt:lpstr>
      <vt:lpstr>10. What tribes lived East of the Jordan River?</vt:lpstr>
      <vt:lpstr>10. What tribes lived East of the Jordan River?</vt:lpstr>
      <vt:lpstr>11. While the fighting men were away, who would stay in the land East of the Jordan River? </vt:lpstr>
      <vt:lpstr>11. While the fighting men were away, who would stay in the land East of the Jordan River? </vt:lpstr>
      <vt:lpstr>12. Why were the fighting men of the tribes East of the Jordan going to cross the river?</vt:lpstr>
      <vt:lpstr>12. Why were the fighting men of the tribes East of the Jordan going to cross the river?</vt:lpstr>
      <vt:lpstr>13. How did the officers respond to Joshua’s instructions?</vt:lpstr>
      <vt:lpstr>13. How did the officers respond to Joshua’s instructions?</vt:lpstr>
      <vt:lpstr>14. What did the officers say they would do to anyone who did not obey Joshua’s words?</vt:lpstr>
      <vt:lpstr>14. What did the officers say they would do to anyone who did not obey Joshua’s words?</vt:lpstr>
      <vt:lpstr>15. Finish this verse:  “‘Have I not commanded you?  Be strong and courageous.  Do not be afraid; do not be…’”</vt:lpstr>
      <vt:lpstr>15. Finish this verse:  “‘Have I not commanded you?  Be strong and courageous.  Do not be afraid; do not be…’”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1</dc:title>
  <dc:creator>Robin</dc:creator>
  <cp:lastModifiedBy>Robin</cp:lastModifiedBy>
  <cp:revision>2</cp:revision>
  <dcterms:created xsi:type="dcterms:W3CDTF">2015-09-17T13:43:16Z</dcterms:created>
  <dcterms:modified xsi:type="dcterms:W3CDTF">2015-09-17T19:02:23Z</dcterms:modified>
</cp:coreProperties>
</file>