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EXODUS</a:t>
            </a:r>
            <a:br>
              <a:rPr lang="en-US" sz="6000" b="1" dirty="0"/>
            </a:br>
            <a:r>
              <a:rPr lang="en-US" sz="6000" b="1" dirty="0"/>
              <a:t>Dig Site 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7232F4F-0DE6-4D8A-BC70-D0DA1A902DAE}"/>
              </a:ext>
            </a:extLst>
          </p:cNvPr>
          <p:cNvSpPr/>
          <p:nvPr/>
        </p:nvSpPr>
        <p:spPr>
          <a:xfrm>
            <a:off x="1257300" y="1228397"/>
            <a:ext cx="6629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 was to go with Moses when he took the new tablets up the mountain? (34:3)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Joshua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No one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Aaron</a:t>
            </a:r>
          </a:p>
        </p:txBody>
      </p:sp>
    </p:spTree>
    <p:extLst>
      <p:ext uri="{BB962C8B-B14F-4D97-AF65-F5344CB8AC3E}">
        <p14:creationId xmlns:p14="http://schemas.microsoft.com/office/powerpoint/2010/main" val="3897861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7232F4F-0DE6-4D8A-BC70-D0DA1A902DAE}"/>
              </a:ext>
            </a:extLst>
          </p:cNvPr>
          <p:cNvSpPr/>
          <p:nvPr/>
        </p:nvSpPr>
        <p:spPr>
          <a:xfrm>
            <a:off x="1257300" y="1228397"/>
            <a:ext cx="6629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 was to go with Moses when he took the new tablets up the mountain? (34:3)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Joshua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No one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Aaron</a:t>
            </a:r>
          </a:p>
        </p:txBody>
      </p:sp>
    </p:spTree>
    <p:extLst>
      <p:ext uri="{BB962C8B-B14F-4D97-AF65-F5344CB8AC3E}">
        <p14:creationId xmlns:p14="http://schemas.microsoft.com/office/powerpoint/2010/main" val="4195285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36CD1C4-BE08-4963-9411-9BE17BDDD957}"/>
              </a:ext>
            </a:extLst>
          </p:cNvPr>
          <p:cNvSpPr/>
          <p:nvPr/>
        </p:nvSpPr>
        <p:spPr>
          <a:xfrm>
            <a:off x="1219200" y="1143000"/>
            <a:ext cx="6553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When did Moses take up the second set of tablets to Mount Sinai? (34:4)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Early in the morning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Late at night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In the middle of the day</a:t>
            </a:r>
          </a:p>
        </p:txBody>
      </p:sp>
    </p:spTree>
    <p:extLst>
      <p:ext uri="{BB962C8B-B14F-4D97-AF65-F5344CB8AC3E}">
        <p14:creationId xmlns:p14="http://schemas.microsoft.com/office/powerpoint/2010/main" val="2641638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36CD1C4-BE08-4963-9411-9BE17BDDD957}"/>
              </a:ext>
            </a:extLst>
          </p:cNvPr>
          <p:cNvSpPr/>
          <p:nvPr/>
        </p:nvSpPr>
        <p:spPr>
          <a:xfrm>
            <a:off x="1219200" y="1143000"/>
            <a:ext cx="6553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When did Moses take up the second set of tablets to Mount Sinai? (34:4)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Early in the morning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Late at night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In the middle of the day</a:t>
            </a:r>
          </a:p>
        </p:txBody>
      </p:sp>
    </p:spTree>
    <p:extLst>
      <p:ext uri="{BB962C8B-B14F-4D97-AF65-F5344CB8AC3E}">
        <p14:creationId xmlns:p14="http://schemas.microsoft.com/office/powerpoint/2010/main" val="596857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5E3D859-ACEC-4403-B042-ACB27902EA19}"/>
              </a:ext>
            </a:extLst>
          </p:cNvPr>
          <p:cNvSpPr/>
          <p:nvPr/>
        </p:nvSpPr>
        <p:spPr>
          <a:xfrm>
            <a:off x="1219200" y="1143000"/>
            <a:ext cx="6400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 came and stood by Moses on the mountain? (34:5)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Aaron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Joshua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Lord</a:t>
            </a:r>
          </a:p>
        </p:txBody>
      </p:sp>
    </p:spTree>
    <p:extLst>
      <p:ext uri="{BB962C8B-B14F-4D97-AF65-F5344CB8AC3E}">
        <p14:creationId xmlns:p14="http://schemas.microsoft.com/office/powerpoint/2010/main" val="3967805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5E3D859-ACEC-4403-B042-ACB27902EA19}"/>
              </a:ext>
            </a:extLst>
          </p:cNvPr>
          <p:cNvSpPr/>
          <p:nvPr/>
        </p:nvSpPr>
        <p:spPr>
          <a:xfrm>
            <a:off x="1219200" y="1143000"/>
            <a:ext cx="6400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 came and stood by Moses on the mountain? (34:5)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Aaron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Joshua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 Lord</a:t>
            </a:r>
          </a:p>
        </p:txBody>
      </p:sp>
    </p:spTree>
    <p:extLst>
      <p:ext uri="{BB962C8B-B14F-4D97-AF65-F5344CB8AC3E}">
        <p14:creationId xmlns:p14="http://schemas.microsoft.com/office/powerpoint/2010/main" val="40847690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40B3CE-106A-4D7C-8DF3-D5FB13C841B4}"/>
              </a:ext>
            </a:extLst>
          </p:cNvPr>
          <p:cNvSpPr/>
          <p:nvPr/>
        </p:nvSpPr>
        <p:spPr>
          <a:xfrm>
            <a:off x="1028700" y="1228397"/>
            <a:ext cx="7086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Lord proclaim about himself on the mountain? (34:6-7)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He is compassionate.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He is gracious.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560153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40B3CE-106A-4D7C-8DF3-D5FB13C841B4}"/>
              </a:ext>
            </a:extLst>
          </p:cNvPr>
          <p:cNvSpPr/>
          <p:nvPr/>
        </p:nvSpPr>
        <p:spPr>
          <a:xfrm>
            <a:off x="1028700" y="1228397"/>
            <a:ext cx="7086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Lord proclaim about himself on the mountain? (34:6-7)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He is compassionate.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He is gracious.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8718701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A0249EA-191B-4E52-9C76-1E0F3946C19A}"/>
              </a:ext>
            </a:extLst>
          </p:cNvPr>
          <p:cNvSpPr/>
          <p:nvPr/>
        </p:nvSpPr>
        <p:spPr>
          <a:xfrm>
            <a:off x="1143000" y="990600"/>
            <a:ext cx="685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While he was on the mountain, what did Moses ask the Lord to do for the people? (34:9)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Forgive their sin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Take them as His inheritance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4100565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A0249EA-191B-4E52-9C76-1E0F3946C19A}"/>
              </a:ext>
            </a:extLst>
          </p:cNvPr>
          <p:cNvSpPr/>
          <p:nvPr/>
        </p:nvSpPr>
        <p:spPr>
          <a:xfrm>
            <a:off x="1143000" y="990600"/>
            <a:ext cx="685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While he was on the mountain, what did Moses ask the Lord to do for the people? (34:9)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Forgive their sin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Take them as His inheritance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298308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96EA9BE-9760-40BD-ACE3-4547B01A55E0}"/>
              </a:ext>
            </a:extLst>
          </p:cNvPr>
          <p:cNvSpPr/>
          <p:nvPr/>
        </p:nvSpPr>
        <p:spPr>
          <a:xfrm>
            <a:off x="1219200" y="1295400"/>
            <a:ext cx="6324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Lord tell Moses to make? (34:1)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A new walking staff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Two stone tablets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3356822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103D181-A94A-4F0C-A3BE-61FD0A8FD787}"/>
              </a:ext>
            </a:extLst>
          </p:cNvPr>
          <p:cNvSpPr/>
          <p:nvPr/>
        </p:nvSpPr>
        <p:spPr>
          <a:xfrm>
            <a:off x="876300" y="990600"/>
            <a:ext cx="7391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were the people whom Moses would live among going to see? (34:10)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The awesome works Moses would do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The awesome works the Lord would do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7703676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103D181-A94A-4F0C-A3BE-61FD0A8FD787}"/>
              </a:ext>
            </a:extLst>
          </p:cNvPr>
          <p:cNvSpPr/>
          <p:nvPr/>
        </p:nvSpPr>
        <p:spPr>
          <a:xfrm>
            <a:off x="876300" y="990600"/>
            <a:ext cx="7391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were the people whom Moses would live among going to see? (34:10)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The awesome works Moses would do 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The awesome works the Lord would do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3152870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C7C7767-5D32-4C05-B801-BD6E03427DF8}"/>
              </a:ext>
            </a:extLst>
          </p:cNvPr>
          <p:cNvSpPr/>
          <p:nvPr/>
        </p:nvSpPr>
        <p:spPr>
          <a:xfrm>
            <a:off x="1066800" y="1295400"/>
            <a:ext cx="6934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did the Lord tell the people not to do? (34:12-14)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Not to make a treaty with those who live in the land where they were going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Not to worship any other god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6744477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C7C7767-5D32-4C05-B801-BD6E03427DF8}"/>
              </a:ext>
            </a:extLst>
          </p:cNvPr>
          <p:cNvSpPr/>
          <p:nvPr/>
        </p:nvSpPr>
        <p:spPr>
          <a:xfrm>
            <a:off x="1066800" y="1295400"/>
            <a:ext cx="6934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did the Lord tell the people not to do? (34:12-14)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Not to make a treaty with those who live in the land where they were going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Not to worship any other god 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4195962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90099A-A99F-4C94-940D-3EA5458B3F87}"/>
              </a:ext>
            </a:extLst>
          </p:cNvPr>
          <p:cNvSpPr/>
          <p:nvPr/>
        </p:nvSpPr>
        <p:spPr>
          <a:xfrm>
            <a:off x="1143000" y="1371600"/>
            <a:ext cx="6629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How many days did the Lord say the people should labor? (34:21)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Five days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Six days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Seven days</a:t>
            </a:r>
          </a:p>
        </p:txBody>
      </p:sp>
    </p:spTree>
    <p:extLst>
      <p:ext uri="{BB962C8B-B14F-4D97-AF65-F5344CB8AC3E}">
        <p14:creationId xmlns:p14="http://schemas.microsoft.com/office/powerpoint/2010/main" val="37383358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90099A-A99F-4C94-940D-3EA5458B3F87}"/>
              </a:ext>
            </a:extLst>
          </p:cNvPr>
          <p:cNvSpPr/>
          <p:nvPr/>
        </p:nvSpPr>
        <p:spPr>
          <a:xfrm>
            <a:off x="1143000" y="1371600"/>
            <a:ext cx="6629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How many days did the Lord say the people should labor? (34:21)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Five days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Six days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Seven days</a:t>
            </a:r>
          </a:p>
        </p:txBody>
      </p:sp>
    </p:spTree>
    <p:extLst>
      <p:ext uri="{BB962C8B-B14F-4D97-AF65-F5344CB8AC3E}">
        <p14:creationId xmlns:p14="http://schemas.microsoft.com/office/powerpoint/2010/main" val="21819950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32ACBE2-1D57-410E-A905-BC42F0958A9C}"/>
              </a:ext>
            </a:extLst>
          </p:cNvPr>
          <p:cNvSpPr/>
          <p:nvPr/>
        </p:nvSpPr>
        <p:spPr>
          <a:xfrm>
            <a:off x="1295400" y="1066800"/>
            <a:ext cx="6553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With what were the people to celebrate the Festival of Weeks? (34:22)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A lamb and goat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Doves and pigeons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</a:t>
            </a:r>
            <a:r>
              <a:rPr lang="en-US" sz="4000" b="1" dirty="0" err="1"/>
              <a:t>firstfruits</a:t>
            </a:r>
            <a:r>
              <a:rPr lang="en-US" sz="4000" b="1" dirty="0"/>
              <a:t> of the wheat harvest</a:t>
            </a:r>
          </a:p>
        </p:txBody>
      </p:sp>
    </p:spTree>
    <p:extLst>
      <p:ext uri="{BB962C8B-B14F-4D97-AF65-F5344CB8AC3E}">
        <p14:creationId xmlns:p14="http://schemas.microsoft.com/office/powerpoint/2010/main" val="14596655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32ACBE2-1D57-410E-A905-BC42F0958A9C}"/>
              </a:ext>
            </a:extLst>
          </p:cNvPr>
          <p:cNvSpPr/>
          <p:nvPr/>
        </p:nvSpPr>
        <p:spPr>
          <a:xfrm>
            <a:off x="1295400" y="1066800"/>
            <a:ext cx="6553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With what were the people to celebrate the Festival of Weeks? (34:22)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A lamb and goat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Doves and pigeons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 </a:t>
            </a:r>
            <a:r>
              <a:rPr lang="en-US" sz="4000" b="1" dirty="0" err="1">
                <a:solidFill>
                  <a:srgbClr val="FFFF00"/>
                </a:solidFill>
              </a:rPr>
              <a:t>firstfruits</a:t>
            </a:r>
            <a:r>
              <a:rPr lang="en-US" sz="4000" b="1" dirty="0">
                <a:solidFill>
                  <a:srgbClr val="FFFF00"/>
                </a:solidFill>
              </a:rPr>
              <a:t> of the wheat harvest</a:t>
            </a:r>
          </a:p>
        </p:txBody>
      </p:sp>
    </p:spTree>
    <p:extLst>
      <p:ext uri="{BB962C8B-B14F-4D97-AF65-F5344CB8AC3E}">
        <p14:creationId xmlns:p14="http://schemas.microsoft.com/office/powerpoint/2010/main" val="30462230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E512B76-2A1A-4FD5-876C-C50273F13A93}"/>
              </a:ext>
            </a:extLst>
          </p:cNvPr>
          <p:cNvSpPr/>
          <p:nvPr/>
        </p:nvSpPr>
        <p:spPr>
          <a:xfrm>
            <a:off x="1295400" y="1295400"/>
            <a:ext cx="6324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How long was Moses on the mountain? (34:28)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Forty days and nights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Four days and nights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Fourteen days and nights</a:t>
            </a:r>
          </a:p>
        </p:txBody>
      </p:sp>
    </p:spTree>
    <p:extLst>
      <p:ext uri="{BB962C8B-B14F-4D97-AF65-F5344CB8AC3E}">
        <p14:creationId xmlns:p14="http://schemas.microsoft.com/office/powerpoint/2010/main" val="38406962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E512B76-2A1A-4FD5-876C-C50273F13A93}"/>
              </a:ext>
            </a:extLst>
          </p:cNvPr>
          <p:cNvSpPr/>
          <p:nvPr/>
        </p:nvSpPr>
        <p:spPr>
          <a:xfrm>
            <a:off x="1295400" y="1295400"/>
            <a:ext cx="6324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How long was Moses on the mountain? (34:28)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Forty days and nights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Four days and nights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Fourteen days and nights</a:t>
            </a:r>
          </a:p>
        </p:txBody>
      </p:sp>
    </p:spTree>
    <p:extLst>
      <p:ext uri="{BB962C8B-B14F-4D97-AF65-F5344CB8AC3E}">
        <p14:creationId xmlns:p14="http://schemas.microsoft.com/office/powerpoint/2010/main" val="472715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96EA9BE-9760-40BD-ACE3-4547B01A55E0}"/>
              </a:ext>
            </a:extLst>
          </p:cNvPr>
          <p:cNvSpPr/>
          <p:nvPr/>
        </p:nvSpPr>
        <p:spPr>
          <a:xfrm>
            <a:off x="1219200" y="1295400"/>
            <a:ext cx="6324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Lord tell Moses to make? (34:1)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A new walking staff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Two stone tablets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1156268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4031C9-A608-4011-AA5D-2DA4ACBF8CDB}"/>
              </a:ext>
            </a:extLst>
          </p:cNvPr>
          <p:cNvSpPr/>
          <p:nvPr/>
        </p:nvSpPr>
        <p:spPr>
          <a:xfrm>
            <a:off x="914400" y="914400"/>
            <a:ext cx="7162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did the Lord write on the tablets? (34:28)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The instructions for the feasts and celebrations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The words of the covenant – the Ten Commandments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The directions for defeating the enemies of Israel (19)</a:t>
            </a:r>
          </a:p>
        </p:txBody>
      </p:sp>
    </p:spTree>
    <p:extLst>
      <p:ext uri="{BB962C8B-B14F-4D97-AF65-F5344CB8AC3E}">
        <p14:creationId xmlns:p14="http://schemas.microsoft.com/office/powerpoint/2010/main" val="36336900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4031C9-A608-4011-AA5D-2DA4ACBF8CDB}"/>
              </a:ext>
            </a:extLst>
          </p:cNvPr>
          <p:cNvSpPr/>
          <p:nvPr/>
        </p:nvSpPr>
        <p:spPr>
          <a:xfrm>
            <a:off x="914400" y="914400"/>
            <a:ext cx="7162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did the Lord write on the tablets? (34:28)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The instructions for the feasts and celebrations 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The words of the covenant – the Ten Commandments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The directions for defeating the enemies of Israel (19)</a:t>
            </a:r>
          </a:p>
        </p:txBody>
      </p:sp>
    </p:spTree>
    <p:extLst>
      <p:ext uri="{BB962C8B-B14F-4D97-AF65-F5344CB8AC3E}">
        <p14:creationId xmlns:p14="http://schemas.microsoft.com/office/powerpoint/2010/main" val="19349439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8CE1834-4A97-41CB-8AE3-95ECE853C71C}"/>
              </a:ext>
            </a:extLst>
          </p:cNvPr>
          <p:cNvSpPr/>
          <p:nvPr/>
        </p:nvSpPr>
        <p:spPr>
          <a:xfrm>
            <a:off x="1143000" y="1066800"/>
            <a:ext cx="6858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happened to Moses’ face after he spoke with the Lord? (34:29)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His face was tanned.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He couldn’t open his eyes.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His face was radiant.</a:t>
            </a:r>
          </a:p>
        </p:txBody>
      </p:sp>
    </p:spTree>
    <p:extLst>
      <p:ext uri="{BB962C8B-B14F-4D97-AF65-F5344CB8AC3E}">
        <p14:creationId xmlns:p14="http://schemas.microsoft.com/office/powerpoint/2010/main" val="41420894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8CE1834-4A97-41CB-8AE3-95ECE853C71C}"/>
              </a:ext>
            </a:extLst>
          </p:cNvPr>
          <p:cNvSpPr/>
          <p:nvPr/>
        </p:nvSpPr>
        <p:spPr>
          <a:xfrm>
            <a:off x="1143000" y="1066800"/>
            <a:ext cx="6858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happened to Moses’ face after he spoke with the Lord? (34:29)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His face was tanned.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He couldn’t open his eyes.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His face was radiant.</a:t>
            </a:r>
          </a:p>
        </p:txBody>
      </p:sp>
    </p:spTree>
    <p:extLst>
      <p:ext uri="{BB962C8B-B14F-4D97-AF65-F5344CB8AC3E}">
        <p14:creationId xmlns:p14="http://schemas.microsoft.com/office/powerpoint/2010/main" val="4853909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40BA242-E130-43CE-80F6-082B28EB1A9F}"/>
              </a:ext>
            </a:extLst>
          </p:cNvPr>
          <p:cNvSpPr/>
          <p:nvPr/>
        </p:nvSpPr>
        <p:spPr>
          <a:xfrm>
            <a:off x="1104900" y="920621"/>
            <a:ext cx="6934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How did the Israelites respond when they saw Moses’ radiant face? (34:30)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They were afraid to go near him.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laughed at Moses.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8833570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40BA242-E130-43CE-80F6-082B28EB1A9F}"/>
              </a:ext>
            </a:extLst>
          </p:cNvPr>
          <p:cNvSpPr/>
          <p:nvPr/>
        </p:nvSpPr>
        <p:spPr>
          <a:xfrm>
            <a:off x="1104900" y="920621"/>
            <a:ext cx="6934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How did the Israelites respond when they saw Moses’ radiant face? (34:30)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They were afraid to go near him.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laughed at Moses.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36871699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5CBB15E-AC19-4346-B8BD-37169A609596}"/>
              </a:ext>
            </a:extLst>
          </p:cNvPr>
          <p:cNvSpPr/>
          <p:nvPr/>
        </p:nvSpPr>
        <p:spPr>
          <a:xfrm>
            <a:off x="838200" y="685800"/>
            <a:ext cx="73914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Moses do for the Israelites after he came down from the Mount Sinai? (34:31-32) </a:t>
            </a:r>
          </a:p>
          <a:p>
            <a:endParaRPr lang="en-US" sz="3400" b="1" dirty="0"/>
          </a:p>
          <a:p>
            <a:pPr marL="742950" indent="-742950">
              <a:buAutoNum type="arabicPeriod"/>
            </a:pPr>
            <a:r>
              <a:rPr lang="en-US" sz="3400" b="1" dirty="0"/>
              <a:t>Gave them the directions for how to farm the land </a:t>
            </a:r>
          </a:p>
          <a:p>
            <a:pPr marL="742950" indent="-742950">
              <a:buAutoNum type="arabicPeriod"/>
            </a:pPr>
            <a:r>
              <a:rPr lang="en-US" sz="3400" b="1" dirty="0"/>
              <a:t>Gave more directions for how to build the Tabernacle </a:t>
            </a:r>
          </a:p>
          <a:p>
            <a:pPr marL="742950" indent="-742950">
              <a:buAutoNum type="arabicPeriod"/>
            </a:pPr>
            <a:r>
              <a:rPr lang="en-US" sz="3400" b="1" dirty="0"/>
              <a:t>Gave them the commands the Lord had given to him on the mountain</a:t>
            </a:r>
          </a:p>
        </p:txBody>
      </p:sp>
    </p:spTree>
    <p:extLst>
      <p:ext uri="{BB962C8B-B14F-4D97-AF65-F5344CB8AC3E}">
        <p14:creationId xmlns:p14="http://schemas.microsoft.com/office/powerpoint/2010/main" val="641258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5CBB15E-AC19-4346-B8BD-37169A609596}"/>
              </a:ext>
            </a:extLst>
          </p:cNvPr>
          <p:cNvSpPr/>
          <p:nvPr/>
        </p:nvSpPr>
        <p:spPr>
          <a:xfrm>
            <a:off x="838200" y="685800"/>
            <a:ext cx="73914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Moses do for the Israelites after he came down from the Mount Sinai? (34:31-32) </a:t>
            </a:r>
          </a:p>
          <a:p>
            <a:endParaRPr lang="en-US" sz="3400" b="1" dirty="0"/>
          </a:p>
          <a:p>
            <a:pPr marL="742950" indent="-742950">
              <a:buAutoNum type="arabicPeriod"/>
            </a:pPr>
            <a:r>
              <a:rPr lang="en-US" sz="3400" b="1" dirty="0"/>
              <a:t>Gave them the directions for how to farm the land </a:t>
            </a:r>
          </a:p>
          <a:p>
            <a:pPr marL="742950" indent="-742950">
              <a:buAutoNum type="arabicPeriod"/>
            </a:pPr>
            <a:r>
              <a:rPr lang="en-US" sz="3400" b="1" dirty="0"/>
              <a:t>Gave more directions for how to build the Tabernacle </a:t>
            </a:r>
          </a:p>
          <a:p>
            <a:pPr marL="742950" indent="-7429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Gave them the commands the Lord had given to him on the mountain</a:t>
            </a:r>
          </a:p>
        </p:txBody>
      </p:sp>
    </p:spTree>
    <p:extLst>
      <p:ext uri="{BB962C8B-B14F-4D97-AF65-F5344CB8AC3E}">
        <p14:creationId xmlns:p14="http://schemas.microsoft.com/office/powerpoint/2010/main" val="1745189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5F52AB3-3D09-4EA4-AF3F-C3A8F2B2EE45}"/>
              </a:ext>
            </a:extLst>
          </p:cNvPr>
          <p:cNvSpPr/>
          <p:nvPr/>
        </p:nvSpPr>
        <p:spPr>
          <a:xfrm>
            <a:off x="1143000" y="1066800"/>
            <a:ext cx="6629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Why did Moses have to chisel out two stone tablets again? (34:1)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He lost the first ones.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He gave the first ones to Joshua.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He broke the first ones.</a:t>
            </a:r>
          </a:p>
        </p:txBody>
      </p:sp>
    </p:spTree>
    <p:extLst>
      <p:ext uri="{BB962C8B-B14F-4D97-AF65-F5344CB8AC3E}">
        <p14:creationId xmlns:p14="http://schemas.microsoft.com/office/powerpoint/2010/main" val="474058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5F52AB3-3D09-4EA4-AF3F-C3A8F2B2EE45}"/>
              </a:ext>
            </a:extLst>
          </p:cNvPr>
          <p:cNvSpPr/>
          <p:nvPr/>
        </p:nvSpPr>
        <p:spPr>
          <a:xfrm>
            <a:off x="1143000" y="1066800"/>
            <a:ext cx="6629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Why did Moses have to chisel out two stone tablets again? (34:1)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He lost the first ones.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He gave the first ones to Joshua.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He broke the first ones.</a:t>
            </a:r>
          </a:p>
        </p:txBody>
      </p:sp>
    </p:spTree>
    <p:extLst>
      <p:ext uri="{BB962C8B-B14F-4D97-AF65-F5344CB8AC3E}">
        <p14:creationId xmlns:p14="http://schemas.microsoft.com/office/powerpoint/2010/main" val="1647427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2C4555C-1111-4A76-8CA5-CF9BA30639F0}"/>
              </a:ext>
            </a:extLst>
          </p:cNvPr>
          <p:cNvSpPr/>
          <p:nvPr/>
        </p:nvSpPr>
        <p:spPr>
          <a:xfrm>
            <a:off x="914400" y="762000"/>
            <a:ext cx="7086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did the Lord tell Moses He would do with the new tablets? (34:1)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Use them to send a message to Pharaoh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Write on them the words that were on the first ones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Write on them more new commands</a:t>
            </a:r>
          </a:p>
        </p:txBody>
      </p:sp>
    </p:spTree>
    <p:extLst>
      <p:ext uri="{BB962C8B-B14F-4D97-AF65-F5344CB8AC3E}">
        <p14:creationId xmlns:p14="http://schemas.microsoft.com/office/powerpoint/2010/main" val="3240710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2C4555C-1111-4A76-8CA5-CF9BA30639F0}"/>
              </a:ext>
            </a:extLst>
          </p:cNvPr>
          <p:cNvSpPr/>
          <p:nvPr/>
        </p:nvSpPr>
        <p:spPr>
          <a:xfrm>
            <a:off x="914400" y="762000"/>
            <a:ext cx="7086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did the Lord tell Moses He would do with the new tablets? (34:1)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Use them to send a message to Pharaoh 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Write on them the words that were on the first ones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Write on them more new commands</a:t>
            </a:r>
          </a:p>
        </p:txBody>
      </p:sp>
    </p:spTree>
    <p:extLst>
      <p:ext uri="{BB962C8B-B14F-4D97-AF65-F5344CB8AC3E}">
        <p14:creationId xmlns:p14="http://schemas.microsoft.com/office/powerpoint/2010/main" val="4204524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C3253F9-53C1-4BB7-9708-66EABE64D0C6}"/>
              </a:ext>
            </a:extLst>
          </p:cNvPr>
          <p:cNvSpPr/>
          <p:nvPr/>
        </p:nvSpPr>
        <p:spPr>
          <a:xfrm>
            <a:off x="1333500" y="1143000"/>
            <a:ext cx="6477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Where did the Lord tell Moses to go after making the tablets? (34:2)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Mount Sinai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Red Sea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Israelite camp</a:t>
            </a:r>
          </a:p>
        </p:txBody>
      </p:sp>
    </p:spTree>
    <p:extLst>
      <p:ext uri="{BB962C8B-B14F-4D97-AF65-F5344CB8AC3E}">
        <p14:creationId xmlns:p14="http://schemas.microsoft.com/office/powerpoint/2010/main" val="1816046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C3253F9-53C1-4BB7-9708-66EABE64D0C6}"/>
              </a:ext>
            </a:extLst>
          </p:cNvPr>
          <p:cNvSpPr/>
          <p:nvPr/>
        </p:nvSpPr>
        <p:spPr>
          <a:xfrm>
            <a:off x="1333500" y="1143000"/>
            <a:ext cx="6477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Where did the Lord tell Moses to go after making the tablets? (34:2)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Mount Sinai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Red Sea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Israelite camp</a:t>
            </a:r>
          </a:p>
        </p:txBody>
      </p:sp>
    </p:spTree>
    <p:extLst>
      <p:ext uri="{BB962C8B-B14F-4D97-AF65-F5344CB8AC3E}">
        <p14:creationId xmlns:p14="http://schemas.microsoft.com/office/powerpoint/2010/main" val="331235239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1118</Words>
  <Application>Microsoft Office PowerPoint</Application>
  <PresentationFormat>On-screen Show (4:3)</PresentationFormat>
  <Paragraphs>182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1_Office Theme</vt:lpstr>
      <vt:lpstr>EXODUS Dig Site 19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17</cp:revision>
  <dcterms:created xsi:type="dcterms:W3CDTF">2016-04-16T17:22:52Z</dcterms:created>
  <dcterms:modified xsi:type="dcterms:W3CDTF">2020-05-23T23:24:53Z</dcterms:modified>
</cp:coreProperties>
</file>