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5/23/2020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DC1BE4-8EDD-4722-B505-D816FA6BCBC6}"/>
              </a:ext>
            </a:extLst>
          </p:cNvPr>
          <p:cNvSpPr/>
          <p:nvPr/>
        </p:nvSpPr>
        <p:spPr>
          <a:xfrm>
            <a:off x="1295400" y="11430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Aaron build in front of the calf? (32:5)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An altar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Stairs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3512032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4DC1BE4-8EDD-4722-B505-D816FA6BCBC6}"/>
              </a:ext>
            </a:extLst>
          </p:cNvPr>
          <p:cNvSpPr/>
          <p:nvPr/>
        </p:nvSpPr>
        <p:spPr>
          <a:xfrm>
            <a:off x="1295400" y="11430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Aaron build in front of the calf? (32:5)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An altar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Stairs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 </a:t>
            </a:r>
          </a:p>
        </p:txBody>
      </p:sp>
    </p:spTree>
    <p:extLst>
      <p:ext uri="{BB962C8B-B14F-4D97-AF65-F5344CB8AC3E}">
        <p14:creationId xmlns:p14="http://schemas.microsoft.com/office/powerpoint/2010/main" val="1870421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4C12BA-129B-4D62-A4C9-6907E0B47788}"/>
              </a:ext>
            </a:extLst>
          </p:cNvPr>
          <p:cNvSpPr/>
          <p:nvPr/>
        </p:nvSpPr>
        <p:spPr>
          <a:xfrm>
            <a:off x="1066800" y="8382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Aaron announce would take place the next day after he built an altar in front of the calf? (32:5)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dedication of the calf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 festival to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941571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C4C12BA-129B-4D62-A4C9-6907E0B47788}"/>
              </a:ext>
            </a:extLst>
          </p:cNvPr>
          <p:cNvSpPr/>
          <p:nvPr/>
        </p:nvSpPr>
        <p:spPr>
          <a:xfrm>
            <a:off x="1066800" y="8382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Aaron announce would take place the next day after he built an altar in front of the calf? (32:5)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dedication of the calf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 festival to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52795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61A8AC-D808-4B80-B760-EFBC21EEEAA3}"/>
              </a:ext>
            </a:extLst>
          </p:cNvPr>
          <p:cNvSpPr/>
          <p:nvPr/>
        </p:nvSpPr>
        <p:spPr>
          <a:xfrm>
            <a:off x="990600" y="762000"/>
            <a:ext cx="7010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happened after the Israelites gave offerings to the calf? (32:6)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They “sat down to eat and drink.”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They “got up to engage in revelry.”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283527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61A8AC-D808-4B80-B760-EFBC21EEEAA3}"/>
              </a:ext>
            </a:extLst>
          </p:cNvPr>
          <p:cNvSpPr/>
          <p:nvPr/>
        </p:nvSpPr>
        <p:spPr>
          <a:xfrm>
            <a:off x="990600" y="762000"/>
            <a:ext cx="7010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/>
              <a:t>What happened after the Israelites gave offerings to the calf? (32:6) </a:t>
            </a:r>
          </a:p>
          <a:p>
            <a:endParaRPr lang="en-US" sz="3800" b="1" dirty="0"/>
          </a:p>
          <a:p>
            <a:pPr marL="742950" indent="-742950">
              <a:buAutoNum type="arabicPeriod"/>
            </a:pPr>
            <a:r>
              <a:rPr lang="en-US" sz="3800" b="1" dirty="0"/>
              <a:t>They “sat down to eat and drink.” </a:t>
            </a:r>
          </a:p>
          <a:p>
            <a:pPr marL="742950" indent="-742950">
              <a:buAutoNum type="arabicPeriod"/>
            </a:pPr>
            <a:r>
              <a:rPr lang="en-US" sz="3800" b="1" dirty="0"/>
              <a:t>They “got up to engage in revelry.” </a:t>
            </a:r>
          </a:p>
          <a:p>
            <a:pPr marL="742950" indent="-742950">
              <a:buAutoNum type="arabicPeriod"/>
            </a:pPr>
            <a:r>
              <a:rPr lang="en-US" sz="38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045503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D5CCE7-1642-4ED8-875D-5D6A12DE03E0}"/>
              </a:ext>
            </a:extLst>
          </p:cNvPr>
          <p:cNvSpPr/>
          <p:nvPr/>
        </p:nvSpPr>
        <p:spPr>
          <a:xfrm>
            <a:off x="990600" y="920621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the Lord tell Moses to go down the mountain? (32:7)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was finished giving His commands.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people had become corrupt.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God knew Moses was tired. </a:t>
            </a:r>
          </a:p>
        </p:txBody>
      </p:sp>
    </p:spTree>
    <p:extLst>
      <p:ext uri="{BB962C8B-B14F-4D97-AF65-F5344CB8AC3E}">
        <p14:creationId xmlns:p14="http://schemas.microsoft.com/office/powerpoint/2010/main" val="3055814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0D5CCE7-1642-4ED8-875D-5D6A12DE03E0}"/>
              </a:ext>
            </a:extLst>
          </p:cNvPr>
          <p:cNvSpPr/>
          <p:nvPr/>
        </p:nvSpPr>
        <p:spPr>
          <a:xfrm>
            <a:off x="990600" y="920621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the Lord tell Moses to go down the mountain? (32:7)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was finished giving His commands.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people had become corrupt.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God knew Moses was tired. </a:t>
            </a:r>
          </a:p>
        </p:txBody>
      </p:sp>
    </p:spTree>
    <p:extLst>
      <p:ext uri="{BB962C8B-B14F-4D97-AF65-F5344CB8AC3E}">
        <p14:creationId xmlns:p14="http://schemas.microsoft.com/office/powerpoint/2010/main" val="2826992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10BC48-63BF-4597-AE8E-0510310AD964}"/>
              </a:ext>
            </a:extLst>
          </p:cNvPr>
          <p:cNvSpPr/>
          <p:nvPr/>
        </p:nvSpPr>
        <p:spPr>
          <a:xfrm>
            <a:off x="1143000" y="920621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the Israelites were quick to do? (32:8)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Obey all His commands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Turn away from what He commanded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751656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110BC48-63BF-4597-AE8E-0510310AD964}"/>
              </a:ext>
            </a:extLst>
          </p:cNvPr>
          <p:cNvSpPr/>
          <p:nvPr/>
        </p:nvSpPr>
        <p:spPr>
          <a:xfrm>
            <a:off x="1143000" y="920621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say the Israelites were quick to do? (32:8)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Obey all His commands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Turn away from what He commanded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58938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69D616-BA4A-4592-8A4F-288EC871D845}"/>
              </a:ext>
            </a:extLst>
          </p:cNvPr>
          <p:cNvSpPr/>
          <p:nvPr/>
        </p:nvSpPr>
        <p:spPr>
          <a:xfrm>
            <a:off x="1143000" y="920621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the people ask Aaron to make a god? (32:1)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God hadn’t really helped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saw Moses was gone a long time.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wanted a toy. </a:t>
            </a:r>
          </a:p>
        </p:txBody>
      </p:sp>
    </p:spTree>
    <p:extLst>
      <p:ext uri="{BB962C8B-B14F-4D97-AF65-F5344CB8AC3E}">
        <p14:creationId xmlns:p14="http://schemas.microsoft.com/office/powerpoint/2010/main" val="8826797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5582ED-1CAB-4B0C-AED9-393BF3352D2B}"/>
              </a:ext>
            </a:extLst>
          </p:cNvPr>
          <p:cNvSpPr/>
          <p:nvPr/>
        </p:nvSpPr>
        <p:spPr>
          <a:xfrm>
            <a:off x="1143000" y="11430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want to do to the people after they worshiped the calf? (32:10)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Destroy them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Discipline them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Send them into slavery</a:t>
            </a:r>
          </a:p>
        </p:txBody>
      </p:sp>
    </p:spTree>
    <p:extLst>
      <p:ext uri="{BB962C8B-B14F-4D97-AF65-F5344CB8AC3E}">
        <p14:creationId xmlns:p14="http://schemas.microsoft.com/office/powerpoint/2010/main" val="26929548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5582ED-1CAB-4B0C-AED9-393BF3352D2B}"/>
              </a:ext>
            </a:extLst>
          </p:cNvPr>
          <p:cNvSpPr/>
          <p:nvPr/>
        </p:nvSpPr>
        <p:spPr>
          <a:xfrm>
            <a:off x="1143000" y="11430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Lord want to do to the people after they worshiped the calf? (32:10)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Destroy them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Discipline them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Send them into slavery</a:t>
            </a:r>
          </a:p>
        </p:txBody>
      </p:sp>
    </p:spTree>
    <p:extLst>
      <p:ext uri="{BB962C8B-B14F-4D97-AF65-F5344CB8AC3E}">
        <p14:creationId xmlns:p14="http://schemas.microsoft.com/office/powerpoint/2010/main" val="33589796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A1B72-8391-41A7-AAC0-57099F1594C1}"/>
              </a:ext>
            </a:extLst>
          </p:cNvPr>
          <p:cNvSpPr/>
          <p:nvPr/>
        </p:nvSpPr>
        <p:spPr>
          <a:xfrm>
            <a:off x="1066800" y="12954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did the Lord want to make into a great nation? (32:10)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Joshua</a:t>
            </a:r>
          </a:p>
        </p:txBody>
      </p:sp>
    </p:spTree>
    <p:extLst>
      <p:ext uri="{BB962C8B-B14F-4D97-AF65-F5344CB8AC3E}">
        <p14:creationId xmlns:p14="http://schemas.microsoft.com/office/powerpoint/2010/main" val="9211288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9A1B72-8391-41A7-AAC0-57099F1594C1}"/>
              </a:ext>
            </a:extLst>
          </p:cNvPr>
          <p:cNvSpPr/>
          <p:nvPr/>
        </p:nvSpPr>
        <p:spPr>
          <a:xfrm>
            <a:off x="1066800" y="12954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did the Lord want to make into a great nation? (32:10)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Joshua</a:t>
            </a:r>
          </a:p>
        </p:txBody>
      </p:sp>
    </p:spTree>
    <p:extLst>
      <p:ext uri="{BB962C8B-B14F-4D97-AF65-F5344CB8AC3E}">
        <p14:creationId xmlns:p14="http://schemas.microsoft.com/office/powerpoint/2010/main" val="849495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EB0201-EC48-4C84-8CDF-8AD64BDB5A38}"/>
              </a:ext>
            </a:extLst>
          </p:cNvPr>
          <p:cNvSpPr/>
          <p:nvPr/>
        </p:nvSpPr>
        <p:spPr>
          <a:xfrm>
            <a:off x="1104900" y="920621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ask the Lord to remember? (32:13)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covenant He swore to Abraham, Isaac and Israel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times when the people were obedient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088448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EB0201-EC48-4C84-8CDF-8AD64BDB5A38}"/>
              </a:ext>
            </a:extLst>
          </p:cNvPr>
          <p:cNvSpPr/>
          <p:nvPr/>
        </p:nvSpPr>
        <p:spPr>
          <a:xfrm>
            <a:off x="1104900" y="920621"/>
            <a:ext cx="6934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ask the Lord to remember? (32:13)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covenant He swore to Abraham, Isaac and Israel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times when the people were obedient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2655903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54ED26-E94E-47B7-9A39-99C705E77E98}"/>
              </a:ext>
            </a:extLst>
          </p:cNvPr>
          <p:cNvSpPr/>
          <p:nvPr/>
        </p:nvSpPr>
        <p:spPr>
          <a:xfrm>
            <a:off x="1143000" y="11430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Moses went down the mountain what did he have in his hands? (32:15)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His staff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Two tablets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idol </a:t>
            </a:r>
          </a:p>
        </p:txBody>
      </p:sp>
    </p:spTree>
    <p:extLst>
      <p:ext uri="{BB962C8B-B14F-4D97-AF65-F5344CB8AC3E}">
        <p14:creationId xmlns:p14="http://schemas.microsoft.com/office/powerpoint/2010/main" val="2330113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54ED26-E94E-47B7-9A39-99C705E77E98}"/>
              </a:ext>
            </a:extLst>
          </p:cNvPr>
          <p:cNvSpPr/>
          <p:nvPr/>
        </p:nvSpPr>
        <p:spPr>
          <a:xfrm>
            <a:off x="1143000" y="11430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Moses went down the mountain what did he have in his hands? (32:15)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His staff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Two tablets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idol </a:t>
            </a:r>
          </a:p>
        </p:txBody>
      </p:sp>
    </p:spTree>
    <p:extLst>
      <p:ext uri="{BB962C8B-B14F-4D97-AF65-F5344CB8AC3E}">
        <p14:creationId xmlns:p14="http://schemas.microsoft.com/office/powerpoint/2010/main" val="260933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0AFE1E-234E-4A35-B9FC-20F963F1D027}"/>
              </a:ext>
            </a:extLst>
          </p:cNvPr>
          <p:cNvSpPr/>
          <p:nvPr/>
        </p:nvSpPr>
        <p:spPr>
          <a:xfrm>
            <a:off x="1219200" y="10668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engraved on the tablets? (32:16)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writing of God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names of the Levites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map to the Promised Land</a:t>
            </a:r>
          </a:p>
        </p:txBody>
      </p:sp>
    </p:spTree>
    <p:extLst>
      <p:ext uri="{BB962C8B-B14F-4D97-AF65-F5344CB8AC3E}">
        <p14:creationId xmlns:p14="http://schemas.microsoft.com/office/powerpoint/2010/main" val="7833453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0AFE1E-234E-4A35-B9FC-20F963F1D027}"/>
              </a:ext>
            </a:extLst>
          </p:cNvPr>
          <p:cNvSpPr/>
          <p:nvPr/>
        </p:nvSpPr>
        <p:spPr>
          <a:xfrm>
            <a:off x="1219200" y="10668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engraved on the tablets? (32:16)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writing of God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names of the Levites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map to the Promised Land</a:t>
            </a:r>
          </a:p>
        </p:txBody>
      </p:sp>
    </p:spTree>
    <p:extLst>
      <p:ext uri="{BB962C8B-B14F-4D97-AF65-F5344CB8AC3E}">
        <p14:creationId xmlns:p14="http://schemas.microsoft.com/office/powerpoint/2010/main" val="400932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669D616-BA4A-4592-8A4F-288EC871D845}"/>
              </a:ext>
            </a:extLst>
          </p:cNvPr>
          <p:cNvSpPr/>
          <p:nvPr/>
        </p:nvSpPr>
        <p:spPr>
          <a:xfrm>
            <a:off x="1143000" y="920621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the people ask Aaron to make a god? (32:1)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God hadn’t really helped them.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saw Moses was gone a long time.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wanted a toy. </a:t>
            </a:r>
          </a:p>
        </p:txBody>
      </p:sp>
    </p:spTree>
    <p:extLst>
      <p:ext uri="{BB962C8B-B14F-4D97-AF65-F5344CB8AC3E}">
        <p14:creationId xmlns:p14="http://schemas.microsoft.com/office/powerpoint/2010/main" val="20181174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F2E400-D9CE-482C-BEFC-EBF93A1EB028}"/>
              </a:ext>
            </a:extLst>
          </p:cNvPr>
          <p:cNvSpPr/>
          <p:nvPr/>
        </p:nvSpPr>
        <p:spPr>
          <a:xfrm>
            <a:off x="1333500" y="12954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did Moses throw the tablets? (32:19)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When he saw the calf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When he saw the dancing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717431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F2E400-D9CE-482C-BEFC-EBF93A1EB028}"/>
              </a:ext>
            </a:extLst>
          </p:cNvPr>
          <p:cNvSpPr/>
          <p:nvPr/>
        </p:nvSpPr>
        <p:spPr>
          <a:xfrm>
            <a:off x="1333500" y="12954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When did Moses throw the tablets? (32:19)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When he saw the calf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When he saw the dancing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192057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4FB3FF-D3FC-42FE-85C2-921873421B7D}"/>
              </a:ext>
            </a:extLst>
          </p:cNvPr>
          <p:cNvSpPr/>
          <p:nvPr/>
        </p:nvSpPr>
        <p:spPr>
          <a:xfrm>
            <a:off x="1371600" y="12954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the tablets? (32:19)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got lost.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broke to pieces.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were melted down.</a:t>
            </a:r>
          </a:p>
        </p:txBody>
      </p:sp>
    </p:spTree>
    <p:extLst>
      <p:ext uri="{BB962C8B-B14F-4D97-AF65-F5344CB8AC3E}">
        <p14:creationId xmlns:p14="http://schemas.microsoft.com/office/powerpoint/2010/main" val="2642051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4FB3FF-D3FC-42FE-85C2-921873421B7D}"/>
              </a:ext>
            </a:extLst>
          </p:cNvPr>
          <p:cNvSpPr/>
          <p:nvPr/>
        </p:nvSpPr>
        <p:spPr>
          <a:xfrm>
            <a:off x="1371600" y="12954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the tablets? (32:19)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got lost.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broke to pieces.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were melted down.</a:t>
            </a:r>
          </a:p>
        </p:txBody>
      </p:sp>
    </p:spTree>
    <p:extLst>
      <p:ext uri="{BB962C8B-B14F-4D97-AF65-F5344CB8AC3E}">
        <p14:creationId xmlns:p14="http://schemas.microsoft.com/office/powerpoint/2010/main" val="37185296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50579E-606D-4A41-9789-488DEFC0F21F}"/>
              </a:ext>
            </a:extLst>
          </p:cNvPr>
          <p:cNvSpPr/>
          <p:nvPr/>
        </p:nvSpPr>
        <p:spPr>
          <a:xfrm>
            <a:off x="1143000" y="12954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do with the calf? (32:20)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Threw it into the sea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Gave it to 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Burned it in the fire</a:t>
            </a:r>
          </a:p>
        </p:txBody>
      </p:sp>
    </p:spTree>
    <p:extLst>
      <p:ext uri="{BB962C8B-B14F-4D97-AF65-F5344CB8AC3E}">
        <p14:creationId xmlns:p14="http://schemas.microsoft.com/office/powerpoint/2010/main" val="27039824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50579E-606D-4A41-9789-488DEFC0F21F}"/>
              </a:ext>
            </a:extLst>
          </p:cNvPr>
          <p:cNvSpPr/>
          <p:nvPr/>
        </p:nvSpPr>
        <p:spPr>
          <a:xfrm>
            <a:off x="1143000" y="1295400"/>
            <a:ext cx="6324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do with the calf? (32:20)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Threw it into the sea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Gave it to Pharaoh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Burned it in the fire</a:t>
            </a:r>
          </a:p>
        </p:txBody>
      </p:sp>
    </p:spTree>
    <p:extLst>
      <p:ext uri="{BB962C8B-B14F-4D97-AF65-F5344CB8AC3E}">
        <p14:creationId xmlns:p14="http://schemas.microsoft.com/office/powerpoint/2010/main" val="10360835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85FDF7-2DD8-43F5-BD5C-3BD1EBB18AD0}"/>
              </a:ext>
            </a:extLst>
          </p:cNvPr>
          <p:cNvSpPr/>
          <p:nvPr/>
        </p:nvSpPr>
        <p:spPr>
          <a:xfrm>
            <a:off x="990600" y="7620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Moses saw the people running wild; who did he say should come to him? (32:26)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Whoever was for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Those who were standing still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Those who still had earrings </a:t>
            </a:r>
          </a:p>
        </p:txBody>
      </p:sp>
    </p:spTree>
    <p:extLst>
      <p:ext uri="{BB962C8B-B14F-4D97-AF65-F5344CB8AC3E}">
        <p14:creationId xmlns:p14="http://schemas.microsoft.com/office/powerpoint/2010/main" val="23364484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185FDF7-2DD8-43F5-BD5C-3BD1EBB18AD0}"/>
              </a:ext>
            </a:extLst>
          </p:cNvPr>
          <p:cNvSpPr/>
          <p:nvPr/>
        </p:nvSpPr>
        <p:spPr>
          <a:xfrm>
            <a:off x="990600" y="7620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After Moses saw the people running wild; who did he say should come to him? (32:26)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Whoever was for 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Those who were standing still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Those who still had earrings </a:t>
            </a:r>
          </a:p>
        </p:txBody>
      </p:sp>
    </p:spTree>
    <p:extLst>
      <p:ext uri="{BB962C8B-B14F-4D97-AF65-F5344CB8AC3E}">
        <p14:creationId xmlns:p14="http://schemas.microsoft.com/office/powerpoint/2010/main" val="28268397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EDA7C9-677D-4423-8CDB-5A931AF451D6}"/>
              </a:ext>
            </a:extLst>
          </p:cNvPr>
          <p:cNvSpPr/>
          <p:nvPr/>
        </p:nvSpPr>
        <p:spPr>
          <a:xfrm>
            <a:off x="1143000" y="11430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rallied to Moses after the incident with the calf? (32:26)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All the Israelites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All the Levites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All the men </a:t>
            </a:r>
          </a:p>
        </p:txBody>
      </p:sp>
    </p:spTree>
    <p:extLst>
      <p:ext uri="{BB962C8B-B14F-4D97-AF65-F5344CB8AC3E}">
        <p14:creationId xmlns:p14="http://schemas.microsoft.com/office/powerpoint/2010/main" val="14467764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EDA7C9-677D-4423-8CDB-5A931AF451D6}"/>
              </a:ext>
            </a:extLst>
          </p:cNvPr>
          <p:cNvSpPr/>
          <p:nvPr/>
        </p:nvSpPr>
        <p:spPr>
          <a:xfrm>
            <a:off x="1143000" y="11430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rallied to Moses after the incident with the calf? (32:26)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All the Israelites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All the Levites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All the men </a:t>
            </a:r>
          </a:p>
        </p:txBody>
      </p:sp>
    </p:spTree>
    <p:extLst>
      <p:ext uri="{BB962C8B-B14F-4D97-AF65-F5344CB8AC3E}">
        <p14:creationId xmlns:p14="http://schemas.microsoft.com/office/powerpoint/2010/main" val="58838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9E1E11-8CB5-4A3F-9905-7BC6A9728A56}"/>
              </a:ext>
            </a:extLst>
          </p:cNvPr>
          <p:cNvSpPr/>
          <p:nvPr/>
        </p:nvSpPr>
        <p:spPr>
          <a:xfrm>
            <a:off x="1333500" y="12192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Aaron tell the Israelites to bring him? (32:2)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Their gold earrings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Their silver necklaces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Their bronze bracelets</a:t>
            </a:r>
          </a:p>
        </p:txBody>
      </p:sp>
    </p:spTree>
    <p:extLst>
      <p:ext uri="{BB962C8B-B14F-4D97-AF65-F5344CB8AC3E}">
        <p14:creationId xmlns:p14="http://schemas.microsoft.com/office/powerpoint/2010/main" val="391829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9E1E11-8CB5-4A3F-9905-7BC6A9728A56}"/>
              </a:ext>
            </a:extLst>
          </p:cNvPr>
          <p:cNvSpPr/>
          <p:nvPr/>
        </p:nvSpPr>
        <p:spPr>
          <a:xfrm>
            <a:off x="1333500" y="1219200"/>
            <a:ext cx="6477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Aaron tell the Israelites to bring him? (32:2)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Their gold earrings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Their silver necklaces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Their bronze bracelets</a:t>
            </a:r>
          </a:p>
        </p:txBody>
      </p:sp>
    </p:spTree>
    <p:extLst>
      <p:ext uri="{BB962C8B-B14F-4D97-AF65-F5344CB8AC3E}">
        <p14:creationId xmlns:p14="http://schemas.microsoft.com/office/powerpoint/2010/main" val="1341334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852241-3726-4271-9AB8-1B67613DCEE4}"/>
              </a:ext>
            </a:extLst>
          </p:cNvPr>
          <p:cNvSpPr/>
          <p:nvPr/>
        </p:nvSpPr>
        <p:spPr>
          <a:xfrm>
            <a:off x="1066800" y="10668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Aaron make from the earrings the people brought to him? (32:4)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statue of 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idol in the shape of a lion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idol in the shape of a calf</a:t>
            </a:r>
          </a:p>
        </p:txBody>
      </p:sp>
    </p:spTree>
    <p:extLst>
      <p:ext uri="{BB962C8B-B14F-4D97-AF65-F5344CB8AC3E}">
        <p14:creationId xmlns:p14="http://schemas.microsoft.com/office/powerpoint/2010/main" val="2833332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852241-3726-4271-9AB8-1B67613DCEE4}"/>
              </a:ext>
            </a:extLst>
          </p:cNvPr>
          <p:cNvSpPr/>
          <p:nvPr/>
        </p:nvSpPr>
        <p:spPr>
          <a:xfrm>
            <a:off x="1066800" y="10668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Aaron make from the earrings the people brought to him? (32:4)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 statue of 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idol in the shape of a lion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An idol in the shape of a calf</a:t>
            </a:r>
          </a:p>
        </p:txBody>
      </p:sp>
    </p:spTree>
    <p:extLst>
      <p:ext uri="{BB962C8B-B14F-4D97-AF65-F5344CB8AC3E}">
        <p14:creationId xmlns:p14="http://schemas.microsoft.com/office/powerpoint/2010/main" val="3604077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BC5015-0DB8-4D09-B65D-D5A78763E2FD}"/>
              </a:ext>
            </a:extLst>
          </p:cNvPr>
          <p:cNvSpPr/>
          <p:nvPr/>
        </p:nvSpPr>
        <p:spPr>
          <a:xfrm>
            <a:off x="1485900" y="1066800"/>
            <a:ext cx="6172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people say about the calf? (32:4)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“These are your gods.”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“They brought you out of Egypt.”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67505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FBC5015-0DB8-4D09-B65D-D5A78763E2FD}"/>
              </a:ext>
            </a:extLst>
          </p:cNvPr>
          <p:cNvSpPr/>
          <p:nvPr/>
        </p:nvSpPr>
        <p:spPr>
          <a:xfrm>
            <a:off x="1485900" y="1066800"/>
            <a:ext cx="6172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people say about the calf? (32:4)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“These are your gods.”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“They brought you out of Egypt.”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7297119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1078</Words>
  <Application>Microsoft Office PowerPoint</Application>
  <PresentationFormat>On-screen Show (4:3)</PresentationFormat>
  <Paragraphs>192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EXODUS Dig Site 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17</cp:revision>
  <dcterms:created xsi:type="dcterms:W3CDTF">2016-04-16T17:22:52Z</dcterms:created>
  <dcterms:modified xsi:type="dcterms:W3CDTF">2020-05-23T22:43:30Z</dcterms:modified>
</cp:coreProperties>
</file>