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kind of oil was needed for the light? (25:6)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Kerosene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Gasoline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Olive </a:t>
            </a:r>
            <a:r>
              <a:rPr lang="en-US" sz="4000" b="1" dirty="0"/>
              <a:t>oil</a:t>
            </a:r>
          </a:p>
        </p:txBody>
      </p:sp>
    </p:spTree>
    <p:extLst>
      <p:ext uri="{BB962C8B-B14F-4D97-AF65-F5344CB8AC3E}">
        <p14:creationId xmlns:p14="http://schemas.microsoft.com/office/powerpoint/2010/main" val="288907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kind of oil was needed for the light? (25:6)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Kerosene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Gasoline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Olive </a:t>
            </a:r>
            <a:r>
              <a:rPr lang="en-US" sz="4000" b="1" dirty="0">
                <a:solidFill>
                  <a:srgbClr val="FFFF00"/>
                </a:solidFill>
              </a:rPr>
              <a:t>oil</a:t>
            </a:r>
          </a:p>
        </p:txBody>
      </p:sp>
    </p:spTree>
    <p:extLst>
      <p:ext uri="{BB962C8B-B14F-4D97-AF65-F5344CB8AC3E}">
        <p14:creationId xmlns:p14="http://schemas.microsoft.com/office/powerpoint/2010/main" val="4166524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spices needed for? (25:6)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anointing oil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fragrant incense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373336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spices needed for? (25:6)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anointing oil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fragrant incense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Both </a:t>
            </a:r>
            <a:r>
              <a:rPr lang="en-US" sz="4000" b="1" dirty="0">
                <a:solidFill>
                  <a:srgbClr val="FFFF00"/>
                </a:solidFill>
              </a:rPr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0682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954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was the Lord planning to dwell? (25:8)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In </a:t>
            </a:r>
            <a:r>
              <a:rPr lang="en-US" sz="4000" b="1" dirty="0"/>
              <a:t>Egypt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On </a:t>
            </a:r>
            <a:r>
              <a:rPr lang="en-US" sz="4000" b="1" dirty="0"/>
              <a:t>the mountain away from the people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Among </a:t>
            </a:r>
            <a:r>
              <a:rPr lang="en-US" sz="4000" b="1" dirty="0"/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3050288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954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was the Lord planning to dwell? (25:8)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In </a:t>
            </a:r>
            <a:r>
              <a:rPr lang="en-US" sz="4000" b="1" dirty="0"/>
              <a:t>Egypt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On </a:t>
            </a:r>
            <a:r>
              <a:rPr lang="en-US" sz="4000" b="1" dirty="0"/>
              <a:t>the mountain away from the people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Among </a:t>
            </a:r>
            <a:r>
              <a:rPr lang="en-US" sz="4000" b="1" dirty="0">
                <a:solidFill>
                  <a:srgbClr val="FFFF00"/>
                </a:solidFill>
              </a:rPr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3498549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name of the sanctuary the people were to make for the Lord? (25:8-9)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Tabernacle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Resting Place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God’s </a:t>
            </a:r>
            <a:r>
              <a:rPr lang="en-US" sz="4000" b="1" dirty="0"/>
              <a:t>House </a:t>
            </a:r>
          </a:p>
        </p:txBody>
      </p:sp>
    </p:spTree>
    <p:extLst>
      <p:ext uri="{BB962C8B-B14F-4D97-AF65-F5344CB8AC3E}">
        <p14:creationId xmlns:p14="http://schemas.microsoft.com/office/powerpoint/2010/main" val="1200556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name of the sanctuary the people were to make for the Lord? (25:8-9)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Tabernacle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Resting Place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God’s </a:t>
            </a:r>
            <a:r>
              <a:rPr lang="en-US" sz="4000" b="1" dirty="0"/>
              <a:t>House </a:t>
            </a:r>
          </a:p>
        </p:txBody>
      </p:sp>
    </p:spTree>
    <p:extLst>
      <p:ext uri="{BB962C8B-B14F-4D97-AF65-F5344CB8AC3E}">
        <p14:creationId xmlns:p14="http://schemas.microsoft.com/office/powerpoint/2010/main" val="3031949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6200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would Moses and the people know how to make the Tabernacle and the things that went in it? (25:9)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Moses </a:t>
            </a:r>
            <a:r>
              <a:rPr lang="en-US" sz="3600" b="1" dirty="0"/>
              <a:t>would create the pattern.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The </a:t>
            </a:r>
            <a:r>
              <a:rPr lang="en-US" sz="3600" b="1" dirty="0"/>
              <a:t>Lord would show them the pattern.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Both </a:t>
            </a:r>
            <a:r>
              <a:rPr lang="en-US" sz="36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961373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6200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would Moses and the people know how to make the Tabernacle and the things that went in it? (25:9)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Moses </a:t>
            </a:r>
            <a:r>
              <a:rPr lang="en-US" sz="3600" b="1" dirty="0"/>
              <a:t>would create the pattern.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</a:t>
            </a:r>
            <a:r>
              <a:rPr lang="en-US" sz="3600" b="1" dirty="0">
                <a:solidFill>
                  <a:srgbClr val="FFFF00"/>
                </a:solidFill>
              </a:rPr>
              <a:t>Lord would show them the pattern.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3600" b="1" dirty="0" smtClean="0"/>
              <a:t>Both </a:t>
            </a:r>
            <a:r>
              <a:rPr lang="en-US" sz="36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07338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4C9BB95-B9C8-4130-B119-6D5CF20FA175}"/>
              </a:ext>
            </a:extLst>
          </p:cNvPr>
          <p:cNvSpPr/>
          <p:nvPr/>
        </p:nvSpPr>
        <p:spPr>
          <a:xfrm>
            <a:off x="1143000" y="11430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Israelites to bring the Lord? (25:1-2)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Manna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offering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17235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ark to be made of? (25:10)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Stone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Bricks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Acacia </a:t>
            </a:r>
            <a:r>
              <a:rPr lang="en-US" sz="4000" b="1" dirty="0"/>
              <a:t>wood</a:t>
            </a:r>
          </a:p>
        </p:txBody>
      </p:sp>
    </p:spTree>
    <p:extLst>
      <p:ext uri="{BB962C8B-B14F-4D97-AF65-F5344CB8AC3E}">
        <p14:creationId xmlns:p14="http://schemas.microsoft.com/office/powerpoint/2010/main" val="411443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ark to be made of? (25:10)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Stone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Bricks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Acacia </a:t>
            </a:r>
            <a:r>
              <a:rPr lang="en-US" sz="4000" b="1" dirty="0">
                <a:solidFill>
                  <a:srgbClr val="FFFF00"/>
                </a:solidFill>
              </a:rPr>
              <a:t>wood</a:t>
            </a:r>
          </a:p>
        </p:txBody>
      </p:sp>
    </p:spTree>
    <p:extLst>
      <p:ext uri="{BB962C8B-B14F-4D97-AF65-F5344CB8AC3E}">
        <p14:creationId xmlns:p14="http://schemas.microsoft.com/office/powerpoint/2010/main" val="2938520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219200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ark of the covenant be covered with? (25:11)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Silver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Bronze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Gold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16420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219200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ark of the covenant be covered with? (25:11)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Silver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Bronze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Gold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were the four gold rings of the ark to be fastened? (25:12)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To </a:t>
            </a:r>
            <a:r>
              <a:rPr lang="en-US" sz="4000" b="1" dirty="0"/>
              <a:t>the four top corners of the ark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To </a:t>
            </a:r>
            <a:r>
              <a:rPr lang="en-US" sz="4000" b="1" dirty="0"/>
              <a:t>the four feet on the ark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Two </a:t>
            </a:r>
            <a:r>
              <a:rPr lang="en-US" sz="4000" b="1" dirty="0"/>
              <a:t>on each end of the ark</a:t>
            </a:r>
          </a:p>
        </p:txBody>
      </p:sp>
    </p:spTree>
    <p:extLst>
      <p:ext uri="{BB962C8B-B14F-4D97-AF65-F5344CB8AC3E}">
        <p14:creationId xmlns:p14="http://schemas.microsoft.com/office/powerpoint/2010/main" val="1795861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were the four gold rings of the ark to be fastened? (25:12)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To </a:t>
            </a:r>
            <a:r>
              <a:rPr lang="en-US" sz="4000" b="1" dirty="0"/>
              <a:t>the four top corners of the ark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To </a:t>
            </a:r>
            <a:r>
              <a:rPr lang="en-US" sz="4000" b="1" dirty="0">
                <a:solidFill>
                  <a:srgbClr val="FFFF00"/>
                </a:solidFill>
              </a:rPr>
              <a:t>the four feet on the ark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Two </a:t>
            </a:r>
            <a:r>
              <a:rPr lang="en-US" sz="4000" b="1" dirty="0"/>
              <a:t>on each end of the ark</a:t>
            </a:r>
          </a:p>
        </p:txBody>
      </p:sp>
    </p:spTree>
    <p:extLst>
      <p:ext uri="{BB962C8B-B14F-4D97-AF65-F5344CB8AC3E}">
        <p14:creationId xmlns:p14="http://schemas.microsoft.com/office/powerpoint/2010/main" val="4170329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3716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would the ark be carried? (25:14)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With </a:t>
            </a:r>
            <a:r>
              <a:rPr lang="en-US" sz="4000" b="1" dirty="0"/>
              <a:t>poles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On </a:t>
            </a:r>
            <a:r>
              <a:rPr lang="en-US" sz="4000" b="1" dirty="0"/>
              <a:t>a cart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With </a:t>
            </a:r>
            <a:r>
              <a:rPr lang="en-US" sz="4000" b="1" dirty="0"/>
              <a:t>people’s hands </a:t>
            </a:r>
          </a:p>
        </p:txBody>
      </p:sp>
    </p:spTree>
    <p:extLst>
      <p:ext uri="{BB962C8B-B14F-4D97-AF65-F5344CB8AC3E}">
        <p14:creationId xmlns:p14="http://schemas.microsoft.com/office/powerpoint/2010/main" val="3189891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3716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would the ark be carried? (25:14)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With </a:t>
            </a:r>
            <a:r>
              <a:rPr lang="en-US" sz="4000" b="1" dirty="0">
                <a:solidFill>
                  <a:srgbClr val="FFFF00"/>
                </a:solidFill>
              </a:rPr>
              <a:t>poles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On </a:t>
            </a:r>
            <a:r>
              <a:rPr lang="en-US" sz="4000" b="1" dirty="0"/>
              <a:t>a cart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With </a:t>
            </a:r>
            <a:r>
              <a:rPr lang="en-US" sz="4000" b="1" dirty="0"/>
              <a:t>people’s hands </a:t>
            </a:r>
          </a:p>
        </p:txBody>
      </p:sp>
    </p:spTree>
    <p:extLst>
      <p:ext uri="{BB962C8B-B14F-4D97-AF65-F5344CB8AC3E}">
        <p14:creationId xmlns:p14="http://schemas.microsoft.com/office/powerpoint/2010/main" val="2453860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were the poles for the ark to be kept? (25:15)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In </a:t>
            </a:r>
            <a:r>
              <a:rPr lang="en-US" sz="4000" b="1" dirty="0"/>
              <a:t>the Tabernacle closet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In </a:t>
            </a:r>
            <a:r>
              <a:rPr lang="en-US" sz="4000" b="1" dirty="0"/>
              <a:t>the rings of the ark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On </a:t>
            </a:r>
            <a:r>
              <a:rPr lang="en-US" sz="4000" b="1" dirty="0"/>
              <a:t>the floor by the ark</a:t>
            </a:r>
          </a:p>
        </p:txBody>
      </p:sp>
    </p:spTree>
    <p:extLst>
      <p:ext uri="{BB962C8B-B14F-4D97-AF65-F5344CB8AC3E}">
        <p14:creationId xmlns:p14="http://schemas.microsoft.com/office/powerpoint/2010/main" val="3411470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were the poles for the ark to be kept? (25:15)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In </a:t>
            </a:r>
            <a:r>
              <a:rPr lang="en-US" sz="4000" b="1" dirty="0"/>
              <a:t>the Tabernacle closet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In </a:t>
            </a:r>
            <a:r>
              <a:rPr lang="en-US" sz="4000" b="1" dirty="0">
                <a:solidFill>
                  <a:srgbClr val="FFFF00"/>
                </a:solidFill>
              </a:rPr>
              <a:t>the rings of the ark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On </a:t>
            </a:r>
            <a:r>
              <a:rPr lang="en-US" sz="4000" b="1" dirty="0"/>
              <a:t>the floor by the ark</a:t>
            </a:r>
          </a:p>
        </p:txBody>
      </p:sp>
    </p:spTree>
    <p:extLst>
      <p:ext uri="{BB962C8B-B14F-4D97-AF65-F5344CB8AC3E}">
        <p14:creationId xmlns:p14="http://schemas.microsoft.com/office/powerpoint/2010/main" val="160566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4C9BB95-B9C8-4130-B119-6D5CF20FA175}"/>
              </a:ext>
            </a:extLst>
          </p:cNvPr>
          <p:cNvSpPr/>
          <p:nvPr/>
        </p:nvSpPr>
        <p:spPr>
          <a:xfrm>
            <a:off x="1143000" y="11430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Israelites to bring the Lord? (25:1-2)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Manna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An offering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986195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144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Moses to put in the ark? (25:16)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The </a:t>
            </a:r>
            <a:r>
              <a:rPr lang="en-US" sz="3600" b="1" dirty="0"/>
              <a:t>tablets of the covenant law that God would give him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Gold </a:t>
            </a:r>
            <a:r>
              <a:rPr lang="en-US" sz="3600" b="1" dirty="0"/>
              <a:t>and precious stones the people brought as offerings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Oil </a:t>
            </a:r>
            <a:r>
              <a:rPr lang="en-US" sz="3600" b="1" dirty="0"/>
              <a:t>and incense for the Tabernacle</a:t>
            </a:r>
          </a:p>
        </p:txBody>
      </p:sp>
    </p:spTree>
    <p:extLst>
      <p:ext uri="{BB962C8B-B14F-4D97-AF65-F5344CB8AC3E}">
        <p14:creationId xmlns:p14="http://schemas.microsoft.com/office/powerpoint/2010/main" val="3202882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144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Moses to put in the ark? (25:16)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</a:t>
            </a:r>
            <a:r>
              <a:rPr lang="en-US" sz="3600" b="1" dirty="0">
                <a:solidFill>
                  <a:srgbClr val="FFFF00"/>
                </a:solidFill>
              </a:rPr>
              <a:t>tablets of the covenant law that God would give him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3600" b="1" dirty="0" smtClean="0"/>
              <a:t>Gold </a:t>
            </a:r>
            <a:r>
              <a:rPr lang="en-US" sz="3600" b="1" dirty="0"/>
              <a:t>and precious stones the people brought as offerings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Oil </a:t>
            </a:r>
            <a:r>
              <a:rPr lang="en-US" sz="3600" b="1" dirty="0"/>
              <a:t>and incense for the Tabernacle</a:t>
            </a:r>
          </a:p>
        </p:txBody>
      </p:sp>
    </p:spTree>
    <p:extLst>
      <p:ext uri="{BB962C8B-B14F-4D97-AF65-F5344CB8AC3E}">
        <p14:creationId xmlns:p14="http://schemas.microsoft.com/office/powerpoint/2010/main" val="2781191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143000"/>
            <a:ext cx="6172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atonement cover to be made of? (25:17)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Silver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Bronze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Pure </a:t>
            </a:r>
            <a:r>
              <a:rPr lang="en-US" sz="4000" b="1" dirty="0"/>
              <a:t>Gold</a:t>
            </a:r>
          </a:p>
        </p:txBody>
      </p:sp>
    </p:spTree>
    <p:extLst>
      <p:ext uri="{BB962C8B-B14F-4D97-AF65-F5344CB8AC3E}">
        <p14:creationId xmlns:p14="http://schemas.microsoft.com/office/powerpoint/2010/main" val="2033857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143000"/>
            <a:ext cx="6172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atonement cover to be made of? (25:17)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Silver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Bronze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Pure </a:t>
            </a:r>
            <a:r>
              <a:rPr lang="en-US" sz="4000" b="1" dirty="0">
                <a:solidFill>
                  <a:srgbClr val="FFFF00"/>
                </a:solidFill>
              </a:rPr>
              <a:t>Gold</a:t>
            </a:r>
          </a:p>
        </p:txBody>
      </p:sp>
    </p:spTree>
    <p:extLst>
      <p:ext uri="{BB962C8B-B14F-4D97-AF65-F5344CB8AC3E}">
        <p14:creationId xmlns:p14="http://schemas.microsoft.com/office/powerpoint/2010/main" val="362184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part of the atonement cover was to be made out of hammered gold? (25:18)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Two </a:t>
            </a:r>
            <a:r>
              <a:rPr lang="en-US" sz="4000" b="1" dirty="0"/>
              <a:t>cherubim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Two </a:t>
            </a:r>
            <a:r>
              <a:rPr lang="en-US" sz="4000" b="1" dirty="0"/>
              <a:t>handles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Two </a:t>
            </a:r>
            <a:r>
              <a:rPr lang="en-US" sz="4000" b="1" dirty="0"/>
              <a:t>stars </a:t>
            </a:r>
          </a:p>
        </p:txBody>
      </p:sp>
    </p:spTree>
    <p:extLst>
      <p:ext uri="{BB962C8B-B14F-4D97-AF65-F5344CB8AC3E}">
        <p14:creationId xmlns:p14="http://schemas.microsoft.com/office/powerpoint/2010/main" val="3221861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part of the atonement cover was to be made out of hammered gold? (25:18)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Two </a:t>
            </a:r>
            <a:r>
              <a:rPr lang="en-US" sz="4000" b="1" dirty="0">
                <a:solidFill>
                  <a:srgbClr val="FFFF00"/>
                </a:solidFill>
              </a:rPr>
              <a:t>cherubim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Two </a:t>
            </a:r>
            <a:r>
              <a:rPr lang="en-US" sz="4000" b="1" dirty="0"/>
              <a:t>handles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Two </a:t>
            </a:r>
            <a:r>
              <a:rPr lang="en-US" sz="4000" b="1" dirty="0"/>
              <a:t>stars </a:t>
            </a:r>
          </a:p>
        </p:txBody>
      </p:sp>
    </p:spTree>
    <p:extLst>
      <p:ext uri="{BB962C8B-B14F-4D97-AF65-F5344CB8AC3E}">
        <p14:creationId xmlns:p14="http://schemas.microsoft.com/office/powerpoint/2010/main" val="2474684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371600"/>
            <a:ext cx="6172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on the ark’s cover were the cherubim supposed to be? (25:18)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middle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ends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4028972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371600"/>
            <a:ext cx="6172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on the ark’s cover were the cherubim supposed to be? (25:18)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middle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ends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179481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were the cherubim to look? (25:20)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Their </a:t>
            </a:r>
            <a:r>
              <a:rPr lang="en-US" sz="4000" b="1" dirty="0"/>
              <a:t>wings spread upward, overshadowing the cover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Facing </a:t>
            </a:r>
            <a:r>
              <a:rPr lang="en-US" sz="4000" b="1" dirty="0"/>
              <a:t>each other, looking toward the cover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4143999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were the cherubim to look? (25:20)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Their </a:t>
            </a:r>
            <a:r>
              <a:rPr lang="en-US" sz="4000" b="1" dirty="0"/>
              <a:t>wings spread upward, overshadowing the cover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Facing </a:t>
            </a:r>
            <a:r>
              <a:rPr lang="en-US" sz="4000" b="1" dirty="0"/>
              <a:t>each other, looking toward the cover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Both </a:t>
            </a:r>
            <a:r>
              <a:rPr lang="en-US" sz="4000" b="1" dirty="0">
                <a:solidFill>
                  <a:srgbClr val="FFFF00"/>
                </a:solidFill>
              </a:rPr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56624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02AF4BE-A7AC-4AF7-8C0C-19514D75F513}"/>
              </a:ext>
            </a:extLst>
          </p:cNvPr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From whom was Moses to receive the offerings? (25:2)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Everyone whose heart prompted them to give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Egyptian slaves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the strangers living among the people</a:t>
            </a:r>
          </a:p>
        </p:txBody>
      </p:sp>
    </p:spTree>
    <p:extLst>
      <p:ext uri="{BB962C8B-B14F-4D97-AF65-F5344CB8AC3E}">
        <p14:creationId xmlns:p14="http://schemas.microsoft.com/office/powerpoint/2010/main" val="11004776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85800"/>
            <a:ext cx="6934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people to put in the ark? (25:21)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tablets of the covenant law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Objects </a:t>
            </a:r>
            <a:r>
              <a:rPr lang="en-US" sz="4000" b="1" dirty="0"/>
              <a:t>from Egypt as reminders of how God rescued them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4643966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85800"/>
            <a:ext cx="6934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people to put in the ark? (25:21)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tablets of the covenant law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Objects </a:t>
            </a:r>
            <a:r>
              <a:rPr lang="en-US" sz="4000" b="1" dirty="0"/>
              <a:t>from Egypt as reminders of how God rescued them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3102023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38200"/>
            <a:ext cx="7239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Where did God say He would meet with Moses and give him all the commands for the Israelites? (25:22)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In </a:t>
            </a:r>
            <a:r>
              <a:rPr lang="en-US" sz="3600" b="1" dirty="0"/>
              <a:t>the outer court of the Tabernacle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By </a:t>
            </a:r>
            <a:r>
              <a:rPr lang="en-US" sz="3600" b="1" dirty="0"/>
              <a:t>the edge of the river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Above </a:t>
            </a:r>
            <a:r>
              <a:rPr lang="en-US" sz="3600" b="1" dirty="0"/>
              <a:t>the cover of the ark between the cherubim</a:t>
            </a:r>
          </a:p>
        </p:txBody>
      </p:sp>
    </p:spTree>
    <p:extLst>
      <p:ext uri="{BB962C8B-B14F-4D97-AF65-F5344CB8AC3E}">
        <p14:creationId xmlns:p14="http://schemas.microsoft.com/office/powerpoint/2010/main" val="8547935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38200"/>
            <a:ext cx="7239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Where did God say He would meet with Moses and give him all the commands for the Israelites? (25:22)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In </a:t>
            </a:r>
            <a:r>
              <a:rPr lang="en-US" sz="3600" b="1" dirty="0"/>
              <a:t>the outer court of the Tabernacle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By </a:t>
            </a:r>
            <a:r>
              <a:rPr lang="en-US" sz="3600" b="1" dirty="0"/>
              <a:t>the edge of the river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Above </a:t>
            </a:r>
            <a:r>
              <a:rPr lang="en-US" sz="3600" b="1" dirty="0">
                <a:solidFill>
                  <a:srgbClr val="FFFF00"/>
                </a:solidFill>
              </a:rPr>
              <a:t>the cover of the ark between the cherubim</a:t>
            </a:r>
          </a:p>
        </p:txBody>
      </p:sp>
    </p:spTree>
    <p:extLst>
      <p:ext uri="{BB962C8B-B14F-4D97-AF65-F5344CB8AC3E}">
        <p14:creationId xmlns:p14="http://schemas.microsoft.com/office/powerpoint/2010/main" val="312087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02AF4BE-A7AC-4AF7-8C0C-19514D75F513}"/>
              </a:ext>
            </a:extLst>
          </p:cNvPr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From whom was Moses to receive the offerings? (25:2)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Everyone whose heart prompted them to give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Egyptian slaves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the strangers living among the people</a:t>
            </a:r>
          </a:p>
        </p:txBody>
      </p:sp>
    </p:spTree>
    <p:extLst>
      <p:ext uri="{BB962C8B-B14F-4D97-AF65-F5344CB8AC3E}">
        <p14:creationId xmlns:p14="http://schemas.microsoft.com/office/powerpoint/2010/main" val="225297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144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some of the offerings the people were to bring? (25:3-6)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Gold </a:t>
            </a:r>
            <a:r>
              <a:rPr lang="en-US" sz="4000" b="1" dirty="0"/>
              <a:t>and silver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Goat </a:t>
            </a:r>
            <a:r>
              <a:rPr lang="en-US" sz="4000" b="1" dirty="0"/>
              <a:t>hair and olive oil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5706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144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some of the offerings the people were to bring? (25:3-6)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Gold </a:t>
            </a:r>
            <a:r>
              <a:rPr lang="en-US" sz="4000" b="1" dirty="0"/>
              <a:t>and silver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Goat </a:t>
            </a:r>
            <a:r>
              <a:rPr lang="en-US" sz="4000" b="1" dirty="0"/>
              <a:t>hair and olive oil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Both </a:t>
            </a:r>
            <a:r>
              <a:rPr lang="en-US" sz="4000" b="1" dirty="0">
                <a:solidFill>
                  <a:srgbClr val="FFFF00"/>
                </a:solidFill>
              </a:rPr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719146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colors of yarn were the people to give? (25:4)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Red</a:t>
            </a:r>
            <a:r>
              <a:rPr lang="en-US" sz="4000" b="1" dirty="0"/>
              <a:t>, white and blue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Blue</a:t>
            </a:r>
            <a:r>
              <a:rPr lang="en-US" sz="4000" b="1" dirty="0"/>
              <a:t>, purple and scarlet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Green</a:t>
            </a:r>
            <a:r>
              <a:rPr lang="en-US" sz="4000" b="1" dirty="0"/>
              <a:t>, white and yellow</a:t>
            </a:r>
          </a:p>
        </p:txBody>
      </p:sp>
    </p:spTree>
    <p:extLst>
      <p:ext uri="{BB962C8B-B14F-4D97-AF65-F5344CB8AC3E}">
        <p14:creationId xmlns:p14="http://schemas.microsoft.com/office/powerpoint/2010/main" val="61385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colors of yarn were the people to give? (25:4)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Red</a:t>
            </a:r>
            <a:r>
              <a:rPr lang="en-US" sz="4000" b="1" dirty="0"/>
              <a:t>, white and blue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Blue</a:t>
            </a:r>
            <a:r>
              <a:rPr lang="en-US" sz="4000" b="1" dirty="0">
                <a:solidFill>
                  <a:srgbClr val="FFFF00"/>
                </a:solidFill>
              </a:rPr>
              <a:t>, purple and scarlet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Green</a:t>
            </a:r>
            <a:r>
              <a:rPr lang="en-US" sz="4000" b="1" dirty="0"/>
              <a:t>, white and yellow</a:t>
            </a:r>
          </a:p>
        </p:txBody>
      </p:sp>
    </p:spTree>
    <p:extLst>
      <p:ext uri="{BB962C8B-B14F-4D97-AF65-F5344CB8AC3E}">
        <p14:creationId xmlns:p14="http://schemas.microsoft.com/office/powerpoint/2010/main" val="34623452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1122</Words>
  <Application>Microsoft Office PowerPoint</Application>
  <PresentationFormat>On-screen Show (4:3)</PresentationFormat>
  <Paragraphs>212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1_Office Theme</vt:lpstr>
      <vt:lpstr>EXODUS Dig Site 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19</cp:revision>
  <dcterms:created xsi:type="dcterms:W3CDTF">2016-04-16T17:22:52Z</dcterms:created>
  <dcterms:modified xsi:type="dcterms:W3CDTF">2020-05-21T20:02:20Z</dcterms:modified>
</cp:coreProperties>
</file>