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day were the people to gather twice as much bread? (16:5)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sixth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first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seventh day</a:t>
            </a:r>
          </a:p>
        </p:txBody>
      </p:sp>
    </p:spTree>
    <p:extLst>
      <p:ext uri="{BB962C8B-B14F-4D97-AF65-F5344CB8AC3E}">
        <p14:creationId xmlns:p14="http://schemas.microsoft.com/office/powerpoint/2010/main" val="243918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day were the people to gather twice as much bread? (16:5)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sixth day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first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seventh day</a:t>
            </a:r>
          </a:p>
        </p:txBody>
      </p:sp>
    </p:spTree>
    <p:extLst>
      <p:ext uri="{BB962C8B-B14F-4D97-AF65-F5344CB8AC3E}">
        <p14:creationId xmlns:p14="http://schemas.microsoft.com/office/powerpoint/2010/main" val="359545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414396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say the people were grumbling against? (16:8)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Lord</a:t>
            </a:r>
          </a:p>
        </p:txBody>
      </p:sp>
    </p:spTree>
    <p:extLst>
      <p:ext uri="{BB962C8B-B14F-4D97-AF65-F5344CB8AC3E}">
        <p14:creationId xmlns:p14="http://schemas.microsoft.com/office/powerpoint/2010/main" val="1868530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414396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say the people were grumbling against? (16:8)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Lord</a:t>
            </a:r>
          </a:p>
        </p:txBody>
      </p:sp>
    </p:spTree>
    <p:extLst>
      <p:ext uri="{BB962C8B-B14F-4D97-AF65-F5344CB8AC3E}">
        <p14:creationId xmlns:p14="http://schemas.microsoft.com/office/powerpoint/2010/main" val="3086256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</a:t>
            </a:r>
            <a:r>
              <a:rPr lang="en-US" sz="3600" b="1" dirty="0" smtClean="0"/>
              <a:t>while Aaron was speaking </a:t>
            </a:r>
            <a:r>
              <a:rPr lang="en-US" sz="3600" b="1" dirty="0"/>
              <a:t>to the people? (16:10)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The </a:t>
            </a:r>
            <a:r>
              <a:rPr lang="en-US" sz="3600" b="1" dirty="0"/>
              <a:t>glory of the Lord appeared in the cloud.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The </a:t>
            </a:r>
            <a:r>
              <a:rPr lang="en-US" sz="3600" b="1" dirty="0"/>
              <a:t>Lord spoke in a voice of thunder.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A </a:t>
            </a:r>
            <a:r>
              <a:rPr lang="en-US" sz="3600" b="1" dirty="0"/>
              <a:t>dove came and rested on Aaron’s shoulder.</a:t>
            </a:r>
          </a:p>
        </p:txBody>
      </p:sp>
    </p:spTree>
    <p:extLst>
      <p:ext uri="{BB962C8B-B14F-4D97-AF65-F5344CB8AC3E}">
        <p14:creationId xmlns:p14="http://schemas.microsoft.com/office/powerpoint/2010/main" val="244643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</a:t>
            </a:r>
            <a:r>
              <a:rPr lang="en-US" sz="3600" b="1" dirty="0" smtClean="0"/>
              <a:t>while Aaron was speaking </a:t>
            </a:r>
            <a:r>
              <a:rPr lang="en-US" sz="3600" b="1" dirty="0"/>
              <a:t>to the people? (16:10)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</a:t>
            </a:r>
            <a:r>
              <a:rPr lang="en-US" sz="3600" b="1" dirty="0">
                <a:solidFill>
                  <a:srgbClr val="FFFF00"/>
                </a:solidFill>
              </a:rPr>
              <a:t>glory of the Lord appeared in the cloud.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b="1" dirty="0" smtClean="0"/>
              <a:t>The </a:t>
            </a:r>
            <a:r>
              <a:rPr lang="en-US" sz="3600" b="1" dirty="0"/>
              <a:t>Lord spoke in a voice of thunder.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A </a:t>
            </a:r>
            <a:r>
              <a:rPr lang="en-US" sz="3600" b="1" dirty="0"/>
              <a:t>dove came and rested on Aaron’s shoulder.</a:t>
            </a:r>
          </a:p>
        </p:txBody>
      </p:sp>
    </p:spTree>
    <p:extLst>
      <p:ext uri="{BB962C8B-B14F-4D97-AF65-F5344CB8AC3E}">
        <p14:creationId xmlns:p14="http://schemas.microsoft.com/office/powerpoint/2010/main" val="200727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the people would eat at twilight? (16:12)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Bread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Meat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Nothing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58239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God say the people would eat at twilight? (16:12)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Bread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Meat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Nothing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5329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24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meat did the Lord send to cover the camp? (16:13)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Quail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Pheasant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Cornish </a:t>
            </a:r>
            <a:r>
              <a:rPr lang="en-US" sz="4000" b="1" dirty="0"/>
              <a:t>hen</a:t>
            </a:r>
          </a:p>
        </p:txBody>
      </p:sp>
    </p:spTree>
    <p:extLst>
      <p:ext uri="{BB962C8B-B14F-4D97-AF65-F5344CB8AC3E}">
        <p14:creationId xmlns:p14="http://schemas.microsoft.com/office/powerpoint/2010/main" val="1362302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24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meat did the Lord send to cover the camp? (16:13)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Quail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Pheasant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Cornish </a:t>
            </a:r>
            <a:r>
              <a:rPr lang="en-US" sz="4000" b="1" dirty="0"/>
              <a:t>hen</a:t>
            </a:r>
          </a:p>
        </p:txBody>
      </p:sp>
    </p:spTree>
    <p:extLst>
      <p:ext uri="{BB962C8B-B14F-4D97-AF65-F5344CB8AC3E}">
        <p14:creationId xmlns:p14="http://schemas.microsoft.com/office/powerpoint/2010/main" val="426264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934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say when they grumbled against Moses and Aaron? (16:2-3)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“</a:t>
            </a:r>
            <a:r>
              <a:rPr lang="en-US" sz="3600" b="1" dirty="0"/>
              <a:t>If only we had died by the Lord’s hand in Egypt!”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“There </a:t>
            </a:r>
            <a:r>
              <a:rPr lang="en-US" sz="3600" b="1" dirty="0"/>
              <a:t>we…ate all the food we wanted.”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Both </a:t>
            </a:r>
            <a:r>
              <a:rPr lang="en-US" sz="36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535146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728" y="11430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left on the ground after the morning dew was gone? (16:14)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Loaves </a:t>
            </a:r>
            <a:r>
              <a:rPr lang="en-US" sz="4000" b="1" dirty="0"/>
              <a:t>of bread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Sheets </a:t>
            </a:r>
            <a:r>
              <a:rPr lang="en-US" sz="4000" b="1" dirty="0"/>
              <a:t>of cake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Thin </a:t>
            </a:r>
            <a:r>
              <a:rPr lang="en-US" sz="4000" b="1" dirty="0"/>
              <a:t>flakes that looked like frost</a:t>
            </a:r>
          </a:p>
        </p:txBody>
      </p:sp>
    </p:spTree>
    <p:extLst>
      <p:ext uri="{BB962C8B-B14F-4D97-AF65-F5344CB8AC3E}">
        <p14:creationId xmlns:p14="http://schemas.microsoft.com/office/powerpoint/2010/main" val="599838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728" y="11430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left on the ground after the morning dew was gone? (16:14)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Loaves </a:t>
            </a:r>
            <a:r>
              <a:rPr lang="en-US" sz="4000" b="1" dirty="0"/>
              <a:t>of bread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Sheets </a:t>
            </a:r>
            <a:r>
              <a:rPr lang="en-US" sz="4000" b="1" dirty="0"/>
              <a:t>of cake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Thin </a:t>
            </a:r>
            <a:r>
              <a:rPr lang="en-US" sz="4000" b="1" dirty="0">
                <a:solidFill>
                  <a:srgbClr val="FFFF00"/>
                </a:solidFill>
              </a:rPr>
              <a:t>flakes that looked like frost</a:t>
            </a:r>
          </a:p>
        </p:txBody>
      </p:sp>
    </p:spTree>
    <p:extLst>
      <p:ext uri="{BB962C8B-B14F-4D97-AF65-F5344CB8AC3E}">
        <p14:creationId xmlns:p14="http://schemas.microsoft.com/office/powerpoint/2010/main" val="374025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19200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people kept bread overnight when they weren’t supposed to? (16:20)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It </a:t>
            </a:r>
            <a:r>
              <a:rPr lang="en-US" sz="4000" b="1" dirty="0"/>
              <a:t>began to smell.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It </a:t>
            </a:r>
            <a:r>
              <a:rPr lang="en-US" sz="4000" b="1" dirty="0"/>
              <a:t>was full of maggots.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02460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19200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people kept bread overnight when they weren’t supposed to? (16:20)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It </a:t>
            </a:r>
            <a:r>
              <a:rPr lang="en-US" sz="4000" b="1" dirty="0"/>
              <a:t>began to smell.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It </a:t>
            </a:r>
            <a:r>
              <a:rPr lang="en-US" sz="4000" b="1" dirty="0"/>
              <a:t>was full of maggots.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3099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0640" y="12192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bread when the sun grew hot? (16:21)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It </a:t>
            </a:r>
            <a:r>
              <a:rPr lang="en-US" sz="4000" b="1" dirty="0"/>
              <a:t>melted away.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It </a:t>
            </a:r>
            <a:r>
              <a:rPr lang="en-US" sz="4000" b="1" dirty="0"/>
              <a:t>turned into quails.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54101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0640" y="12192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bread when the sun grew hot? (16:21)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It </a:t>
            </a:r>
            <a:r>
              <a:rPr lang="en-US" sz="4000" b="1" dirty="0">
                <a:solidFill>
                  <a:srgbClr val="FFFF00"/>
                </a:solidFill>
              </a:rPr>
              <a:t>melted away.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It </a:t>
            </a:r>
            <a:r>
              <a:rPr lang="en-US" sz="4000" b="1" dirty="0"/>
              <a:t>turned into quails.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53302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people do on the sixth day? (16:22)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gathered just enough for that day.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gathered twice as much so they would have bread for the seventh day.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gathered enough for three days. </a:t>
            </a:r>
          </a:p>
        </p:txBody>
      </p:sp>
    </p:spTree>
    <p:extLst>
      <p:ext uri="{BB962C8B-B14F-4D97-AF65-F5344CB8AC3E}">
        <p14:creationId xmlns:p14="http://schemas.microsoft.com/office/powerpoint/2010/main" val="3241896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people do on the sixth day? (16:22)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gathered just enough for that day.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They </a:t>
            </a:r>
            <a:r>
              <a:rPr lang="en-US" sz="3600" b="1" dirty="0">
                <a:solidFill>
                  <a:srgbClr val="FFFF00"/>
                </a:solidFill>
              </a:rPr>
              <a:t>gathered twice as much so they would have bread for the seventh day.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gathered enough for three days. </a:t>
            </a:r>
          </a:p>
        </p:txBody>
      </p:sp>
    </p:spTree>
    <p:extLst>
      <p:ext uri="{BB962C8B-B14F-4D97-AF65-F5344CB8AC3E}">
        <p14:creationId xmlns:p14="http://schemas.microsoft.com/office/powerpoint/2010/main" val="2117323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do on the seventh day? (16:27, 30)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rested.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Some </a:t>
            </a:r>
            <a:r>
              <a:rPr lang="en-US" sz="4000" b="1" dirty="0"/>
              <a:t>people tried to gather bread, but there was none.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33881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do on the seventh day? (16:27, 30)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rested.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Some </a:t>
            </a:r>
            <a:r>
              <a:rPr lang="en-US" sz="4000" b="1" dirty="0"/>
              <a:t>people tried to gather bread, but there was none.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75135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934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say when they grumbled against Moses and Aaron? (16:2-3)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“</a:t>
            </a:r>
            <a:r>
              <a:rPr lang="en-US" sz="3600" b="1" dirty="0"/>
              <a:t>If only we had died by the Lord’s hand in Egypt!”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“There </a:t>
            </a:r>
            <a:r>
              <a:rPr lang="en-US" sz="3600" b="1" dirty="0"/>
              <a:t>we…ate all the food we wanted.”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</a:t>
            </a:r>
            <a:r>
              <a:rPr lang="en-US" sz="3600" b="1" dirty="0">
                <a:solidFill>
                  <a:srgbClr val="FFFF00"/>
                </a:solidFill>
              </a:rPr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53848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4478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call the bread? (16:31)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Manna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Mush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Wafers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4009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4478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call the bread? (16:31)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Manna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Mush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Wafers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5532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manna look and taste like? (16:31)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Milk </a:t>
            </a:r>
            <a:r>
              <a:rPr lang="en-US" sz="4000" b="1" dirty="0"/>
              <a:t>and crackers with honey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Corn </a:t>
            </a:r>
            <a:r>
              <a:rPr lang="en-US" sz="4000" b="1" dirty="0"/>
              <a:t>and sugar cookies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Coriander </a:t>
            </a:r>
            <a:r>
              <a:rPr lang="en-US" sz="4000" b="1" dirty="0"/>
              <a:t>seed and wafers made with honey</a:t>
            </a:r>
          </a:p>
        </p:txBody>
      </p:sp>
    </p:spTree>
    <p:extLst>
      <p:ext uri="{BB962C8B-B14F-4D97-AF65-F5344CB8AC3E}">
        <p14:creationId xmlns:p14="http://schemas.microsoft.com/office/powerpoint/2010/main" val="2037477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manna look and taste like? (16:31)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Milk </a:t>
            </a:r>
            <a:r>
              <a:rPr lang="en-US" sz="4000" b="1" dirty="0"/>
              <a:t>and crackers with honey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Corn </a:t>
            </a:r>
            <a:r>
              <a:rPr lang="en-US" sz="4000" b="1" dirty="0"/>
              <a:t>and sugar cookies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Coriander </a:t>
            </a:r>
            <a:r>
              <a:rPr lang="en-US" sz="4000" b="1" dirty="0">
                <a:solidFill>
                  <a:srgbClr val="FFFF00"/>
                </a:solidFill>
              </a:rPr>
              <a:t>seed and wafers made with honey</a:t>
            </a:r>
          </a:p>
        </p:txBody>
      </p:sp>
    </p:spTree>
    <p:extLst>
      <p:ext uri="{BB962C8B-B14F-4D97-AF65-F5344CB8AC3E}">
        <p14:creationId xmlns:p14="http://schemas.microsoft.com/office/powerpoint/2010/main" val="1789256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ask for after God gave them food? (17:2)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Shade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Water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49171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ask for after God gave them food? (17:2)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Shade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Water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9418998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think would happen to them without water? (17:3)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would die of thirst.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Their </a:t>
            </a:r>
            <a:r>
              <a:rPr lang="en-US" sz="4000" b="1" dirty="0"/>
              <a:t>children and livestock would die of </a:t>
            </a:r>
            <a:r>
              <a:rPr lang="en-US" sz="4000" b="1" dirty="0" smtClean="0"/>
              <a:t>thirst.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200098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think would happen to them without water? (17:3)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would die of thirst.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Their </a:t>
            </a:r>
            <a:r>
              <a:rPr lang="en-US" sz="4000" b="1" dirty="0"/>
              <a:t>children and livestock would die of </a:t>
            </a:r>
            <a:r>
              <a:rPr lang="en-US" sz="4000" b="1" dirty="0" smtClean="0"/>
              <a:t>thirst.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4653700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1430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tell the Lord he thought the people were almost ready to do to him? (17:4)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Stone </a:t>
            </a:r>
            <a:r>
              <a:rPr lang="en-US" sz="4000" b="1" dirty="0"/>
              <a:t>him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Drown </a:t>
            </a:r>
            <a:r>
              <a:rPr lang="en-US" sz="4000" b="1" dirty="0"/>
              <a:t>him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Send </a:t>
            </a:r>
            <a:r>
              <a:rPr lang="en-US" sz="4000" b="1" dirty="0"/>
              <a:t>him away</a:t>
            </a:r>
          </a:p>
        </p:txBody>
      </p:sp>
    </p:spTree>
    <p:extLst>
      <p:ext uri="{BB962C8B-B14F-4D97-AF65-F5344CB8AC3E}">
        <p14:creationId xmlns:p14="http://schemas.microsoft.com/office/powerpoint/2010/main" val="1009216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1430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tell the Lord he thought the people were almost ready to do to him? (17:4)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Stone </a:t>
            </a:r>
            <a:r>
              <a:rPr lang="en-US" sz="4000" b="1" dirty="0">
                <a:solidFill>
                  <a:srgbClr val="FFFF00"/>
                </a:solidFill>
              </a:rPr>
              <a:t>him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Drown </a:t>
            </a:r>
            <a:r>
              <a:rPr lang="en-US" sz="4000" b="1" dirty="0"/>
              <a:t>him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Send </a:t>
            </a:r>
            <a:r>
              <a:rPr lang="en-US" sz="4000" b="1" dirty="0"/>
              <a:t>him away</a:t>
            </a:r>
          </a:p>
        </p:txBody>
      </p:sp>
    </p:spTree>
    <p:extLst>
      <p:ext uri="{BB962C8B-B14F-4D97-AF65-F5344CB8AC3E}">
        <p14:creationId xmlns:p14="http://schemas.microsoft.com/office/powerpoint/2010/main" val="92827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Israelites complain to Moses and Aaron? (16:2-3)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were tired.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were bored.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thought they were starving.</a:t>
            </a:r>
          </a:p>
        </p:txBody>
      </p:sp>
    </p:spTree>
    <p:extLst>
      <p:ext uri="{BB962C8B-B14F-4D97-AF65-F5344CB8AC3E}">
        <p14:creationId xmlns:p14="http://schemas.microsoft.com/office/powerpoint/2010/main" val="31425220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would happen when Moses struck the rock? (17:6)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Blazing </a:t>
            </a:r>
            <a:r>
              <a:rPr lang="en-US" sz="4000" b="1" dirty="0"/>
              <a:t>fire would come out.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Water </a:t>
            </a:r>
            <a:r>
              <a:rPr lang="en-US" sz="4000" b="1" dirty="0"/>
              <a:t>would come out.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0328097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would happen when Moses struck the rock? (17:6)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Blazing </a:t>
            </a:r>
            <a:r>
              <a:rPr lang="en-US" sz="4000" b="1" dirty="0"/>
              <a:t>fire would come out.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Water </a:t>
            </a:r>
            <a:r>
              <a:rPr lang="en-US" sz="4000" b="1" dirty="0">
                <a:solidFill>
                  <a:srgbClr val="FFFF00"/>
                </a:solidFill>
              </a:rPr>
              <a:t>would come out.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88178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Israelites complain to Moses and Aaron? (16:2-3)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were tired.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were bored.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They </a:t>
            </a:r>
            <a:r>
              <a:rPr lang="en-US" sz="4000" b="1" dirty="0">
                <a:solidFill>
                  <a:srgbClr val="FFFF00"/>
                </a:solidFill>
              </a:rPr>
              <a:t>thought they were starving.</a:t>
            </a:r>
          </a:p>
        </p:txBody>
      </p:sp>
    </p:spTree>
    <p:extLst>
      <p:ext uri="{BB962C8B-B14F-4D97-AF65-F5344CB8AC3E}">
        <p14:creationId xmlns:p14="http://schemas.microsoft.com/office/powerpoint/2010/main" val="260333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He would rain down for the people? (16:4)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Water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Bread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1261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He would rain down for the people? (16:4)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Water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Bread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7216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the Lord tell the people to go out and gather bread each day? (16:4)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He </a:t>
            </a:r>
            <a:r>
              <a:rPr lang="en-US" sz="3600" b="1" dirty="0"/>
              <a:t>wanted to give them some work.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It </a:t>
            </a:r>
            <a:r>
              <a:rPr lang="en-US" sz="3600" b="1" dirty="0"/>
              <a:t>was a way to count the people.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It </a:t>
            </a:r>
            <a:r>
              <a:rPr lang="en-US" sz="3600" b="1" dirty="0"/>
              <a:t>was a test to see if they would follow His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332034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the Lord tell the people to go out and gather bread each day? (16:4)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He </a:t>
            </a:r>
            <a:r>
              <a:rPr lang="en-US" sz="3600" b="1" dirty="0"/>
              <a:t>wanted to give them some work.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It </a:t>
            </a:r>
            <a:r>
              <a:rPr lang="en-US" sz="3600" b="1" dirty="0"/>
              <a:t>was a way to count the people.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It </a:t>
            </a:r>
            <a:r>
              <a:rPr lang="en-US" sz="3600" b="1" dirty="0">
                <a:solidFill>
                  <a:srgbClr val="FFFF00"/>
                </a:solidFill>
              </a:rPr>
              <a:t>was a test to see if they would follow His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9221055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1160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EXODUS Dig Site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19</cp:revision>
  <dcterms:created xsi:type="dcterms:W3CDTF">2016-04-16T17:22:52Z</dcterms:created>
  <dcterms:modified xsi:type="dcterms:W3CDTF">2020-05-16T14:01:37Z</dcterms:modified>
</cp:coreProperties>
</file>