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C05273-645A-4788-AE8B-677CF281D6EF}"/>
              </a:ext>
            </a:extLst>
          </p:cNvPr>
          <p:cNvSpPr/>
          <p:nvPr/>
        </p:nvSpPr>
        <p:spPr>
          <a:xfrm>
            <a:off x="876300" y="838200"/>
            <a:ext cx="7391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Pharaoh have his chariot made ready? (14:5-6)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went to the land of the Philistines.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was going to pursue the Israelites.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864604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C05273-645A-4788-AE8B-677CF281D6EF}"/>
              </a:ext>
            </a:extLst>
          </p:cNvPr>
          <p:cNvSpPr/>
          <p:nvPr/>
        </p:nvSpPr>
        <p:spPr>
          <a:xfrm>
            <a:off x="876300" y="838200"/>
            <a:ext cx="7391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Pharaoh have his chariot made ready? (14:5-6)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went to the land of the Philistines.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He was going to pursue the Israelites.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237338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B8FF5F-1D6E-4F43-8895-EC303F741842}"/>
              </a:ext>
            </a:extLst>
          </p:cNvPr>
          <p:cNvSpPr/>
          <p:nvPr/>
        </p:nvSpPr>
        <p:spPr>
          <a:xfrm>
            <a:off x="1066800" y="685800"/>
            <a:ext cx="6705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many other chariots did Pharaoh take with him? (14:7)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Just enough for himself and his officers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About 1, 000 of his best chariots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600 of the best chariots and all the other chariots of Egypt</a:t>
            </a:r>
          </a:p>
        </p:txBody>
      </p:sp>
    </p:spTree>
    <p:extLst>
      <p:ext uri="{BB962C8B-B14F-4D97-AF65-F5344CB8AC3E}">
        <p14:creationId xmlns:p14="http://schemas.microsoft.com/office/powerpoint/2010/main" val="2676811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B8FF5F-1D6E-4F43-8895-EC303F741842}"/>
              </a:ext>
            </a:extLst>
          </p:cNvPr>
          <p:cNvSpPr/>
          <p:nvPr/>
        </p:nvSpPr>
        <p:spPr>
          <a:xfrm>
            <a:off x="1066800" y="685800"/>
            <a:ext cx="6705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many other chariots did Pharaoh take with him? (14:7)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Just enough for himself and his officers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About 1, 000 of his best chariots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600 of the best chariots and all the other chariots of Egypt</a:t>
            </a:r>
          </a:p>
        </p:txBody>
      </p:sp>
    </p:spTree>
    <p:extLst>
      <p:ext uri="{BB962C8B-B14F-4D97-AF65-F5344CB8AC3E}">
        <p14:creationId xmlns:p14="http://schemas.microsoft.com/office/powerpoint/2010/main" val="3879670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B8B4FF-EB54-4DA9-A597-B4D152663A75}"/>
              </a:ext>
            </a:extLst>
          </p:cNvPr>
          <p:cNvSpPr/>
          <p:nvPr/>
        </p:nvSpPr>
        <p:spPr>
          <a:xfrm>
            <a:off x="1066800" y="838200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Israelites see when they were camping at Pi </a:t>
            </a:r>
            <a:r>
              <a:rPr lang="en-US" sz="3600" b="1" dirty="0" err="1"/>
              <a:t>Hahiroth</a:t>
            </a:r>
            <a:r>
              <a:rPr lang="en-US" sz="3600" b="1" dirty="0"/>
              <a:t>? (14:9-10)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They Egyptians marching after them.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Philistines fighting the Egyptians.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744103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B8B4FF-EB54-4DA9-A597-B4D152663A75}"/>
              </a:ext>
            </a:extLst>
          </p:cNvPr>
          <p:cNvSpPr/>
          <p:nvPr/>
        </p:nvSpPr>
        <p:spPr>
          <a:xfrm>
            <a:off x="1066800" y="838200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Israelites see when they were camping at Pi </a:t>
            </a:r>
            <a:r>
              <a:rPr lang="en-US" sz="3600" b="1" dirty="0" err="1"/>
              <a:t>Hahiroth</a:t>
            </a:r>
            <a:r>
              <a:rPr lang="en-US" sz="3600" b="1" dirty="0"/>
              <a:t>? (14:9-10)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They Egyptians marching after them.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Philistines fighting the Egyptians.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1099701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6B34A2-E899-4B15-987D-E8C692052931}"/>
              </a:ext>
            </a:extLst>
          </p:cNvPr>
          <p:cNvSpPr/>
          <p:nvPr/>
        </p:nvSpPr>
        <p:spPr>
          <a:xfrm>
            <a:off x="1066800" y="91440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Israelites do when they saw the Egyptians coming after them? (14:10)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They scattered in all directions.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“They were terrified and cried out to the Lord.”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They ran and hid wherever they could. </a:t>
            </a:r>
          </a:p>
        </p:txBody>
      </p:sp>
    </p:spTree>
    <p:extLst>
      <p:ext uri="{BB962C8B-B14F-4D97-AF65-F5344CB8AC3E}">
        <p14:creationId xmlns:p14="http://schemas.microsoft.com/office/powerpoint/2010/main" val="122240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6B34A2-E899-4B15-987D-E8C692052931}"/>
              </a:ext>
            </a:extLst>
          </p:cNvPr>
          <p:cNvSpPr/>
          <p:nvPr/>
        </p:nvSpPr>
        <p:spPr>
          <a:xfrm>
            <a:off x="1066800" y="91440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Israelites do when they saw the Egyptians coming after them? (14:10)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They scattered in all directions.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“They were terrified and cried out to the Lord.”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They ran and hid wherever they could. </a:t>
            </a:r>
          </a:p>
        </p:txBody>
      </p:sp>
    </p:spTree>
    <p:extLst>
      <p:ext uri="{BB962C8B-B14F-4D97-AF65-F5344CB8AC3E}">
        <p14:creationId xmlns:p14="http://schemas.microsoft.com/office/powerpoint/2010/main" val="3046455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E416E7-B787-4B2F-B144-C5267EE5DDED}"/>
              </a:ext>
            </a:extLst>
          </p:cNvPr>
          <p:cNvSpPr/>
          <p:nvPr/>
        </p:nvSpPr>
        <p:spPr>
          <a:xfrm>
            <a:off x="1257300" y="9906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say He would do for the Israelites? (14:14)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Nothing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Take them to the Philistines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Fight for them </a:t>
            </a:r>
          </a:p>
        </p:txBody>
      </p:sp>
    </p:spTree>
    <p:extLst>
      <p:ext uri="{BB962C8B-B14F-4D97-AF65-F5344CB8AC3E}">
        <p14:creationId xmlns:p14="http://schemas.microsoft.com/office/powerpoint/2010/main" val="2794636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E416E7-B787-4B2F-B144-C5267EE5DDED}"/>
              </a:ext>
            </a:extLst>
          </p:cNvPr>
          <p:cNvSpPr/>
          <p:nvPr/>
        </p:nvSpPr>
        <p:spPr>
          <a:xfrm>
            <a:off x="1257300" y="9906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say He would do for the Israelites? (14:14)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Nothing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Take them to the Philistines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Fight for them </a:t>
            </a:r>
          </a:p>
        </p:txBody>
      </p:sp>
    </p:spTree>
    <p:extLst>
      <p:ext uri="{BB962C8B-B14F-4D97-AF65-F5344CB8AC3E}">
        <p14:creationId xmlns:p14="http://schemas.microsoft.com/office/powerpoint/2010/main" val="417299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B67559-5539-4EA5-AC24-FEDF5A09EC18}"/>
              </a:ext>
            </a:extLst>
          </p:cNvPr>
          <p:cNvSpPr/>
          <p:nvPr/>
        </p:nvSpPr>
        <p:spPr>
          <a:xfrm>
            <a:off x="990600" y="612844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didn’t God lead the Israelites through Philistine country? (13:17)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did not want them to face war.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Egyptians were hiding there.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579039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14EFC2-56E6-42B2-A2D6-3DAAC12ECA9C}"/>
              </a:ext>
            </a:extLst>
          </p:cNvPr>
          <p:cNvSpPr/>
          <p:nvPr/>
        </p:nvSpPr>
        <p:spPr>
          <a:xfrm>
            <a:off x="1066800" y="920621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At the sea, what did the Lord tell Moses to do? (14:16)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Make camp and wait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Raise his staff and stretch out his hand over the sea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Build some rafts and float across </a:t>
            </a:r>
          </a:p>
        </p:txBody>
      </p:sp>
    </p:spTree>
    <p:extLst>
      <p:ext uri="{BB962C8B-B14F-4D97-AF65-F5344CB8AC3E}">
        <p14:creationId xmlns:p14="http://schemas.microsoft.com/office/powerpoint/2010/main" val="1234564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14EFC2-56E6-42B2-A2D6-3DAAC12ECA9C}"/>
              </a:ext>
            </a:extLst>
          </p:cNvPr>
          <p:cNvSpPr/>
          <p:nvPr/>
        </p:nvSpPr>
        <p:spPr>
          <a:xfrm>
            <a:off x="1066800" y="920621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At the sea, what did the Lord tell Moses to do? (14:16)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Make camp and wait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Raise his staff and stretch out his hand over the sea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Build some rafts and float across </a:t>
            </a:r>
          </a:p>
        </p:txBody>
      </p:sp>
    </p:spTree>
    <p:extLst>
      <p:ext uri="{BB962C8B-B14F-4D97-AF65-F5344CB8AC3E}">
        <p14:creationId xmlns:p14="http://schemas.microsoft.com/office/powerpoint/2010/main" val="3111870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985348-2300-41A7-ABBE-D7FD0162C45E}"/>
              </a:ext>
            </a:extLst>
          </p:cNvPr>
          <p:cNvSpPr/>
          <p:nvPr/>
        </p:nvSpPr>
        <p:spPr>
          <a:xfrm>
            <a:off x="914400" y="920621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to the pillar of cloud that was in front of the Israelites? (14:19-20)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It moved and stood between the armies of Egypt and Israel.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It went over the Red Sea.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It went away. </a:t>
            </a:r>
          </a:p>
        </p:txBody>
      </p:sp>
    </p:spTree>
    <p:extLst>
      <p:ext uri="{BB962C8B-B14F-4D97-AF65-F5344CB8AC3E}">
        <p14:creationId xmlns:p14="http://schemas.microsoft.com/office/powerpoint/2010/main" val="2799880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985348-2300-41A7-ABBE-D7FD0162C45E}"/>
              </a:ext>
            </a:extLst>
          </p:cNvPr>
          <p:cNvSpPr/>
          <p:nvPr/>
        </p:nvSpPr>
        <p:spPr>
          <a:xfrm>
            <a:off x="914400" y="920621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to the pillar of cloud that was in front of the Israelites? (14:19-20)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It moved and stood between the armies of Egypt and Israel.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It went over the Red Sea.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It went away. </a:t>
            </a:r>
          </a:p>
        </p:txBody>
      </p:sp>
    </p:spTree>
    <p:extLst>
      <p:ext uri="{BB962C8B-B14F-4D97-AF65-F5344CB8AC3E}">
        <p14:creationId xmlns:p14="http://schemas.microsoft.com/office/powerpoint/2010/main" val="2712511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9D2FF4-DFE4-4073-945D-8E09E6DF14C9}"/>
              </a:ext>
            </a:extLst>
          </p:cNvPr>
          <p:cNvSpPr/>
          <p:nvPr/>
        </p:nvSpPr>
        <p:spPr>
          <a:xfrm>
            <a:off x="990600" y="9144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do all night long? (14:21)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chased the Egyptians back to Egypt.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drove back the sea with a strong east wind.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2240288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9D2FF4-DFE4-4073-945D-8E09E6DF14C9}"/>
              </a:ext>
            </a:extLst>
          </p:cNvPr>
          <p:cNvSpPr/>
          <p:nvPr/>
        </p:nvSpPr>
        <p:spPr>
          <a:xfrm>
            <a:off x="990600" y="9144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do all night long? (14:21)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chased the Egyptians back to Egypt.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He drove back the sea with a strong east wind.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2593940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10CE62-2374-4B40-B3DF-EE79296CF11E}"/>
              </a:ext>
            </a:extLst>
          </p:cNvPr>
          <p:cNvSpPr/>
          <p:nvPr/>
        </p:nvSpPr>
        <p:spPr>
          <a:xfrm>
            <a:off x="914400" y="762000"/>
            <a:ext cx="7391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was the sea like when the people went through it? (14:22)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There was a wall of water on each side and the ground was dry.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water was deep enough for small boats.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water was clear and shallow, just right for swimming across. </a:t>
            </a:r>
          </a:p>
        </p:txBody>
      </p:sp>
    </p:spTree>
    <p:extLst>
      <p:ext uri="{BB962C8B-B14F-4D97-AF65-F5344CB8AC3E}">
        <p14:creationId xmlns:p14="http://schemas.microsoft.com/office/powerpoint/2010/main" val="3735044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10CE62-2374-4B40-B3DF-EE79296CF11E}"/>
              </a:ext>
            </a:extLst>
          </p:cNvPr>
          <p:cNvSpPr/>
          <p:nvPr/>
        </p:nvSpPr>
        <p:spPr>
          <a:xfrm>
            <a:off x="914400" y="762000"/>
            <a:ext cx="7391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was the sea like when the people went through it? (14:22)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There was a wall of water on each side and the ground was dry.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water was deep enough for small boats.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water was clear and shallow, just right for swimming across. </a:t>
            </a:r>
          </a:p>
        </p:txBody>
      </p:sp>
    </p:spTree>
    <p:extLst>
      <p:ext uri="{BB962C8B-B14F-4D97-AF65-F5344CB8AC3E}">
        <p14:creationId xmlns:p14="http://schemas.microsoft.com/office/powerpoint/2010/main" val="20972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B95455-D36B-48D3-86AC-5B4CFE3157EF}"/>
              </a:ext>
            </a:extLst>
          </p:cNvPr>
          <p:cNvSpPr/>
          <p:nvPr/>
        </p:nvSpPr>
        <p:spPr>
          <a:xfrm>
            <a:off x="914400" y="6096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Egyptians say when the Lord jammed the wheels of their chariots? (14:25)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“Let’s get away from the Israelites.”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“The Lord is fighting for them against Egypt.”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84854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B95455-D36B-48D3-86AC-5B4CFE3157EF}"/>
              </a:ext>
            </a:extLst>
          </p:cNvPr>
          <p:cNvSpPr/>
          <p:nvPr/>
        </p:nvSpPr>
        <p:spPr>
          <a:xfrm>
            <a:off x="914400" y="6096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Egyptians say when the Lord jammed the wheels of their chariots? (14:25)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“Let’s get away from the Israelites.”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“The Lord is fighting for them against Egypt.”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3965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B67559-5539-4EA5-AC24-FEDF5A09EC18}"/>
              </a:ext>
            </a:extLst>
          </p:cNvPr>
          <p:cNvSpPr/>
          <p:nvPr/>
        </p:nvSpPr>
        <p:spPr>
          <a:xfrm>
            <a:off x="990600" y="612844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didn’t God lead the Israelites through Philistine country? (13:17)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He did not want them to face war.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Egyptians were hiding there.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1089912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822A74-4397-41E4-9222-3A7E3625E474}"/>
              </a:ext>
            </a:extLst>
          </p:cNvPr>
          <p:cNvSpPr/>
          <p:nvPr/>
        </p:nvSpPr>
        <p:spPr>
          <a:xfrm>
            <a:off x="1066800" y="762000"/>
            <a:ext cx="7086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happened when Moses stretched his hand out over the sea again? (14:26-28)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 sea went back and covered the entire Egyptian army.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sea flooded the land of Egypt.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sea dried up completely. </a:t>
            </a:r>
          </a:p>
        </p:txBody>
      </p:sp>
    </p:spTree>
    <p:extLst>
      <p:ext uri="{BB962C8B-B14F-4D97-AF65-F5344CB8AC3E}">
        <p14:creationId xmlns:p14="http://schemas.microsoft.com/office/powerpoint/2010/main" val="33360378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822A74-4397-41E4-9222-3A7E3625E474}"/>
              </a:ext>
            </a:extLst>
          </p:cNvPr>
          <p:cNvSpPr/>
          <p:nvPr/>
        </p:nvSpPr>
        <p:spPr>
          <a:xfrm>
            <a:off x="1066800" y="762000"/>
            <a:ext cx="7086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happened when Moses stretched his hand out over the sea again? (14:26-28)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sea went back and covered the entire Egyptian army.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sea flooded the land of Egypt.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sea dried up completely. </a:t>
            </a:r>
          </a:p>
        </p:txBody>
      </p:sp>
    </p:spTree>
    <p:extLst>
      <p:ext uri="{BB962C8B-B14F-4D97-AF65-F5344CB8AC3E}">
        <p14:creationId xmlns:p14="http://schemas.microsoft.com/office/powerpoint/2010/main" val="30844553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E34104-7B8E-44EE-BE6C-4AEF5AF99D36}"/>
              </a:ext>
            </a:extLst>
          </p:cNvPr>
          <p:cNvSpPr/>
          <p:nvPr/>
        </p:nvSpPr>
        <p:spPr>
          <a:xfrm>
            <a:off x="1028700" y="1066800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Israelites see when the sea went back? (14:30)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Boats filled with Philistines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Egyptians lying dead on the shore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39727727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E34104-7B8E-44EE-BE6C-4AEF5AF99D36}"/>
              </a:ext>
            </a:extLst>
          </p:cNvPr>
          <p:cNvSpPr/>
          <p:nvPr/>
        </p:nvSpPr>
        <p:spPr>
          <a:xfrm>
            <a:off x="1028700" y="1066800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Israelites see when the sea went back? (14:30)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Boats filled with Philistines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Egyptians lying dead on the shore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861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3570D4-BFB7-4B61-84CF-E31F453EDE91}"/>
              </a:ext>
            </a:extLst>
          </p:cNvPr>
          <p:cNvSpPr/>
          <p:nvPr/>
        </p:nvSpPr>
        <p:spPr>
          <a:xfrm>
            <a:off x="1219200" y="1066800"/>
            <a:ext cx="6934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take with him? (13:19)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bones of Isaac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bones of Rebecca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bones of Joseph</a:t>
            </a:r>
          </a:p>
        </p:txBody>
      </p:sp>
    </p:spTree>
    <p:extLst>
      <p:ext uri="{BB962C8B-B14F-4D97-AF65-F5344CB8AC3E}">
        <p14:creationId xmlns:p14="http://schemas.microsoft.com/office/powerpoint/2010/main" val="223160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3570D4-BFB7-4B61-84CF-E31F453EDE91}"/>
              </a:ext>
            </a:extLst>
          </p:cNvPr>
          <p:cNvSpPr/>
          <p:nvPr/>
        </p:nvSpPr>
        <p:spPr>
          <a:xfrm>
            <a:off x="1219200" y="1066800"/>
            <a:ext cx="6934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take with him? (13:19)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bones of Isaac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bones of Rebecca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bones of Joseph</a:t>
            </a:r>
          </a:p>
        </p:txBody>
      </p:sp>
    </p:spTree>
    <p:extLst>
      <p:ext uri="{BB962C8B-B14F-4D97-AF65-F5344CB8AC3E}">
        <p14:creationId xmlns:p14="http://schemas.microsoft.com/office/powerpoint/2010/main" val="158489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75C2C8-9139-4CA1-B680-E2EA550B7D70}"/>
              </a:ext>
            </a:extLst>
          </p:cNvPr>
          <p:cNvSpPr/>
          <p:nvPr/>
        </p:nvSpPr>
        <p:spPr>
          <a:xfrm>
            <a:off x="1143000" y="1143000"/>
            <a:ext cx="7086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the Lord guide the Israelites? (13:21)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With a pillar of cloud by day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With a pillar of fire by night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897612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75C2C8-9139-4CA1-B680-E2EA550B7D70}"/>
              </a:ext>
            </a:extLst>
          </p:cNvPr>
          <p:cNvSpPr/>
          <p:nvPr/>
        </p:nvSpPr>
        <p:spPr>
          <a:xfrm>
            <a:off x="1143000" y="1143000"/>
            <a:ext cx="7086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the Lord guide the Israelites? (13:21)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With a pillar of cloud by day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With a pillar of fire by night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789483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E5A66E-3B99-472C-925A-BEE230A102EB}"/>
              </a:ext>
            </a:extLst>
          </p:cNvPr>
          <p:cNvSpPr/>
          <p:nvPr/>
        </p:nvSpPr>
        <p:spPr>
          <a:xfrm>
            <a:off x="990600" y="889843"/>
            <a:ext cx="6934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Why did the Lord have the Israelites turn back? (14:1- 3)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To make Pharaoh think they were confused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To get some things they had forgotten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To make Pharaoh think they were coming back to Egypt</a:t>
            </a:r>
          </a:p>
        </p:txBody>
      </p:sp>
    </p:spTree>
    <p:extLst>
      <p:ext uri="{BB962C8B-B14F-4D97-AF65-F5344CB8AC3E}">
        <p14:creationId xmlns:p14="http://schemas.microsoft.com/office/powerpoint/2010/main" val="1935544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E5A66E-3B99-472C-925A-BEE230A102EB}"/>
              </a:ext>
            </a:extLst>
          </p:cNvPr>
          <p:cNvSpPr/>
          <p:nvPr/>
        </p:nvSpPr>
        <p:spPr>
          <a:xfrm>
            <a:off x="990600" y="889843"/>
            <a:ext cx="6934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Why did the Lord have the Israelites turn back? (14:1- 3)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To make Pharaoh think they were confused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To get some things they had forgotten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To make Pharaoh think they were coming back to Egypt</a:t>
            </a:r>
          </a:p>
        </p:txBody>
      </p:sp>
    </p:spTree>
    <p:extLst>
      <p:ext uri="{BB962C8B-B14F-4D97-AF65-F5344CB8AC3E}">
        <p14:creationId xmlns:p14="http://schemas.microsoft.com/office/powerpoint/2010/main" val="8688197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1146</Words>
  <Application>Microsoft Office PowerPoint</Application>
  <PresentationFormat>On-screen Show (4:3)</PresentationFormat>
  <Paragraphs>162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1_Office Theme</vt:lpstr>
      <vt:lpstr>EXODUS Dig Site 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17</cp:revision>
  <dcterms:created xsi:type="dcterms:W3CDTF">2016-04-16T17:22:52Z</dcterms:created>
  <dcterms:modified xsi:type="dcterms:W3CDTF">2020-05-15T22:40:13Z</dcterms:modified>
</cp:coreProperties>
</file>