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6FF713-4217-4020-BFF5-9D35DEA75EAC}"/>
              </a:ext>
            </a:extLst>
          </p:cNvPr>
          <p:cNvSpPr/>
          <p:nvPr/>
        </p:nvSpPr>
        <p:spPr>
          <a:xfrm>
            <a:off x="1295400" y="990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the Lord say should throw soot into the air? (9:8)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magicians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2419774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6FF713-4217-4020-BFF5-9D35DEA75EAC}"/>
              </a:ext>
            </a:extLst>
          </p:cNvPr>
          <p:cNvSpPr/>
          <p:nvPr/>
        </p:nvSpPr>
        <p:spPr>
          <a:xfrm>
            <a:off x="1295400" y="9906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the Lord say should throw soot into the air? (9:8)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magicians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344331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A189DE-3D5D-4968-90FD-78816014B4AA}"/>
              </a:ext>
            </a:extLst>
          </p:cNvPr>
          <p:cNvSpPr/>
          <p:nvPr/>
        </p:nvSpPr>
        <p:spPr>
          <a:xfrm>
            <a:off x="1066800" y="920621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soot that Moses threw become? (9:9)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fine mist over the land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fine cover over the land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fine dust over the whole land</a:t>
            </a:r>
          </a:p>
        </p:txBody>
      </p:sp>
    </p:spTree>
    <p:extLst>
      <p:ext uri="{BB962C8B-B14F-4D97-AF65-F5344CB8AC3E}">
        <p14:creationId xmlns:p14="http://schemas.microsoft.com/office/powerpoint/2010/main" val="3815868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A189DE-3D5D-4968-90FD-78816014B4AA}"/>
              </a:ext>
            </a:extLst>
          </p:cNvPr>
          <p:cNvSpPr/>
          <p:nvPr/>
        </p:nvSpPr>
        <p:spPr>
          <a:xfrm>
            <a:off x="1066800" y="920621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soot that Moses threw become? (9:9)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fine mist over the land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fine cover over the land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 fine dust over the whole land</a:t>
            </a:r>
          </a:p>
        </p:txBody>
      </p:sp>
    </p:spTree>
    <p:extLst>
      <p:ext uri="{BB962C8B-B14F-4D97-AF65-F5344CB8AC3E}">
        <p14:creationId xmlns:p14="http://schemas.microsoft.com/office/powerpoint/2010/main" val="51495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B71F1D-0124-4F7F-91BD-347D15DD8435}"/>
              </a:ext>
            </a:extLst>
          </p:cNvPr>
          <p:cNvSpPr/>
          <p:nvPr/>
        </p:nvSpPr>
        <p:spPr>
          <a:xfrm>
            <a:off x="1066800" y="920621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was Moses when he tossed the soot into the air? (9:10)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Standing by the river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Standing before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Standing before the Israelites </a:t>
            </a:r>
          </a:p>
        </p:txBody>
      </p:sp>
    </p:spTree>
    <p:extLst>
      <p:ext uri="{BB962C8B-B14F-4D97-AF65-F5344CB8AC3E}">
        <p14:creationId xmlns:p14="http://schemas.microsoft.com/office/powerpoint/2010/main" val="774766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B71F1D-0124-4F7F-91BD-347D15DD8435}"/>
              </a:ext>
            </a:extLst>
          </p:cNvPr>
          <p:cNvSpPr/>
          <p:nvPr/>
        </p:nvSpPr>
        <p:spPr>
          <a:xfrm>
            <a:off x="1066800" y="920621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was Moses when he tossed the soot into the air? (9:10)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Standing by the river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Standing before Pharaoh</a:t>
            </a:r>
            <a:r>
              <a:rPr lang="en-US" sz="4000" b="1" dirty="0"/>
              <a:t>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Standing before the Israelites </a:t>
            </a:r>
          </a:p>
        </p:txBody>
      </p:sp>
    </p:spTree>
    <p:extLst>
      <p:ext uri="{BB962C8B-B14F-4D97-AF65-F5344CB8AC3E}">
        <p14:creationId xmlns:p14="http://schemas.microsoft.com/office/powerpoint/2010/main" val="2408120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32A499-7E60-4633-9D95-475DB0C4DA2D}"/>
              </a:ext>
            </a:extLst>
          </p:cNvPr>
          <p:cNvSpPr/>
          <p:nvPr/>
        </p:nvSpPr>
        <p:spPr>
          <a:xfrm>
            <a:off x="1066800" y="10668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boils break out on people and animals? (9:10)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After a few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When Moses tossed the soot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549158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32A499-7E60-4633-9D95-475DB0C4DA2D}"/>
              </a:ext>
            </a:extLst>
          </p:cNvPr>
          <p:cNvSpPr/>
          <p:nvPr/>
        </p:nvSpPr>
        <p:spPr>
          <a:xfrm>
            <a:off x="1066800" y="10668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boils break out on people and animals? (9:10)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After a few days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When Moses tossed the soot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566306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4FBDD0-95D7-4B43-9018-1D5ABFD19647}"/>
              </a:ext>
            </a:extLst>
          </p:cNvPr>
          <p:cNvSpPr/>
          <p:nvPr/>
        </p:nvSpPr>
        <p:spPr>
          <a:xfrm>
            <a:off x="12192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after the plague of boils? (9:12)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 Lord hardened Pharaoh’s heart.”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“would not listen.”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20637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4FBDD0-95D7-4B43-9018-1D5ABFD19647}"/>
              </a:ext>
            </a:extLst>
          </p:cNvPr>
          <p:cNvSpPr/>
          <p:nvPr/>
        </p:nvSpPr>
        <p:spPr>
          <a:xfrm>
            <a:off x="12192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after the plague of boils? (9:12)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 Lord hardened Pharaoh’s heart.”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“would not listen.”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2455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385A21-1B29-448B-957B-E26199B43F81}"/>
              </a:ext>
            </a:extLst>
          </p:cNvPr>
          <p:cNvSpPr/>
          <p:nvPr/>
        </p:nvSpPr>
        <p:spPr>
          <a:xfrm>
            <a:off x="838200" y="762000"/>
            <a:ext cx="7239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After the plague of flies, what did God say would happen if Pharaoh refused to let the people go? (9:2-3)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sky would grow dark.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Lord would bring a terrible plague on the livestock.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Lord would cause the birds to die.</a:t>
            </a:r>
          </a:p>
        </p:txBody>
      </p:sp>
    </p:spTree>
    <p:extLst>
      <p:ext uri="{BB962C8B-B14F-4D97-AF65-F5344CB8AC3E}">
        <p14:creationId xmlns:p14="http://schemas.microsoft.com/office/powerpoint/2010/main" val="659378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F096AC-F548-456D-9C57-3DA9B6C07BEE}"/>
              </a:ext>
            </a:extLst>
          </p:cNvPr>
          <p:cNvSpPr/>
          <p:nvPr/>
        </p:nvSpPr>
        <p:spPr>
          <a:xfrm>
            <a:off x="990600" y="7620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Moses to say to Pharaoh after the plague of boils? (9:13-14)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“Let my people go.”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“This time I will send the full force of my plagues against you and against your officials and your people.”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047008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F096AC-F548-456D-9C57-3DA9B6C07BEE}"/>
              </a:ext>
            </a:extLst>
          </p:cNvPr>
          <p:cNvSpPr/>
          <p:nvPr/>
        </p:nvSpPr>
        <p:spPr>
          <a:xfrm>
            <a:off x="990600" y="7620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Moses to say to Pharaoh after the plague of boils? (9:13-14)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“Let my people go.”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“This time I will send the full force of my plagues against you and against your officials and your people.”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6662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B9876B-8477-4552-B2F7-2878D4BBC686}"/>
              </a:ext>
            </a:extLst>
          </p:cNvPr>
          <p:cNvSpPr/>
          <p:nvPr/>
        </p:nvSpPr>
        <p:spPr>
          <a:xfrm>
            <a:off x="11430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to bring to “a place of shelter”? (9:19)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All the Israelites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the crops from the fields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the livestock and everything in the field</a:t>
            </a:r>
          </a:p>
        </p:txBody>
      </p:sp>
    </p:spTree>
    <p:extLst>
      <p:ext uri="{BB962C8B-B14F-4D97-AF65-F5344CB8AC3E}">
        <p14:creationId xmlns:p14="http://schemas.microsoft.com/office/powerpoint/2010/main" val="1102778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B9876B-8477-4552-B2F7-2878D4BBC686}"/>
              </a:ext>
            </a:extLst>
          </p:cNvPr>
          <p:cNvSpPr/>
          <p:nvPr/>
        </p:nvSpPr>
        <p:spPr>
          <a:xfrm>
            <a:off x="11430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to bring to “a place of shelter”? (9:19)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All the Israelites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the crops from the fields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All the livestock and everything in the field</a:t>
            </a:r>
          </a:p>
        </p:txBody>
      </p:sp>
    </p:spTree>
    <p:extLst>
      <p:ext uri="{BB962C8B-B14F-4D97-AF65-F5344CB8AC3E}">
        <p14:creationId xmlns:p14="http://schemas.microsoft.com/office/powerpoint/2010/main" val="3244151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2E1F5-4A22-437E-A6B5-A48705C14E25}"/>
              </a:ext>
            </a:extLst>
          </p:cNvPr>
          <p:cNvSpPr/>
          <p:nvPr/>
        </p:nvSpPr>
        <p:spPr>
          <a:xfrm>
            <a:off x="914400" y="990600"/>
            <a:ext cx="7086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officials who feared the Lord do when they heard a plague of hail was coming? (9:19-20)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They told their slaves to keep working.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They brought their slaves and livestock inside.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They sent their slaves to the Nile River. </a:t>
            </a:r>
          </a:p>
        </p:txBody>
      </p:sp>
    </p:spTree>
    <p:extLst>
      <p:ext uri="{BB962C8B-B14F-4D97-AF65-F5344CB8AC3E}">
        <p14:creationId xmlns:p14="http://schemas.microsoft.com/office/powerpoint/2010/main" val="1565358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2E1F5-4A22-437E-A6B5-A48705C14E25}"/>
              </a:ext>
            </a:extLst>
          </p:cNvPr>
          <p:cNvSpPr/>
          <p:nvPr/>
        </p:nvSpPr>
        <p:spPr>
          <a:xfrm>
            <a:off x="914400" y="990600"/>
            <a:ext cx="7086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officials who feared the Lord do when they heard a plague of hail was coming? (9:19-20)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They told their slaves to keep working. </a:t>
            </a:r>
          </a:p>
          <a:p>
            <a:pPr marL="742950" indent="-7429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brought their slaves and livestock inside.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They sent their slaves to the Nile River. </a:t>
            </a:r>
          </a:p>
        </p:txBody>
      </p:sp>
    </p:spTree>
    <p:extLst>
      <p:ext uri="{BB962C8B-B14F-4D97-AF65-F5344CB8AC3E}">
        <p14:creationId xmlns:p14="http://schemas.microsoft.com/office/powerpoint/2010/main" val="777566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CF0D23-1371-40CC-9E11-1EFA6F5394AE}"/>
              </a:ext>
            </a:extLst>
          </p:cNvPr>
          <p:cNvSpPr/>
          <p:nvPr/>
        </p:nvSpPr>
        <p:spPr>
          <a:xfrm>
            <a:off x="1066800" y="9144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hail begin? (9:23)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 hit the ground with his staff.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 touched the water with his staff.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stretched out his staff toward the sky. </a:t>
            </a:r>
          </a:p>
        </p:txBody>
      </p:sp>
    </p:spTree>
    <p:extLst>
      <p:ext uri="{BB962C8B-B14F-4D97-AF65-F5344CB8AC3E}">
        <p14:creationId xmlns:p14="http://schemas.microsoft.com/office/powerpoint/2010/main" val="3902321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CF0D23-1371-40CC-9E11-1EFA6F5394AE}"/>
              </a:ext>
            </a:extLst>
          </p:cNvPr>
          <p:cNvSpPr/>
          <p:nvPr/>
        </p:nvSpPr>
        <p:spPr>
          <a:xfrm>
            <a:off x="1066800" y="9144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hail begin? (9:23)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 hit the ground with his staff.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 touched the water with his staff.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Moses stretched out his staff toward the sky. </a:t>
            </a:r>
          </a:p>
        </p:txBody>
      </p:sp>
    </p:spTree>
    <p:extLst>
      <p:ext uri="{BB962C8B-B14F-4D97-AF65-F5344CB8AC3E}">
        <p14:creationId xmlns:p14="http://schemas.microsoft.com/office/powerpoint/2010/main" val="4097841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1F946D-536B-433B-841E-8E51FB0CDA4F}"/>
              </a:ext>
            </a:extLst>
          </p:cNvPr>
          <p:cNvSpPr/>
          <p:nvPr/>
        </p:nvSpPr>
        <p:spPr>
          <a:xfrm>
            <a:off x="1219200" y="9906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bad was the hailstorm? (9:24)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Not bad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worst hailstorm Egypt had ever known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worst storm Goshen had ever seen </a:t>
            </a:r>
          </a:p>
        </p:txBody>
      </p:sp>
    </p:spTree>
    <p:extLst>
      <p:ext uri="{BB962C8B-B14F-4D97-AF65-F5344CB8AC3E}">
        <p14:creationId xmlns:p14="http://schemas.microsoft.com/office/powerpoint/2010/main" val="6149660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1F946D-536B-433B-841E-8E51FB0CDA4F}"/>
              </a:ext>
            </a:extLst>
          </p:cNvPr>
          <p:cNvSpPr/>
          <p:nvPr/>
        </p:nvSpPr>
        <p:spPr>
          <a:xfrm>
            <a:off x="1219200" y="9906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bad was the hailstorm? (9:24)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Not bad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worst hailstorm Egypt had ever known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worst storm Goshen had ever seen </a:t>
            </a:r>
          </a:p>
        </p:txBody>
      </p:sp>
    </p:spTree>
    <p:extLst>
      <p:ext uri="{BB962C8B-B14F-4D97-AF65-F5344CB8AC3E}">
        <p14:creationId xmlns:p14="http://schemas.microsoft.com/office/powerpoint/2010/main" val="112894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385A21-1B29-448B-957B-E26199B43F81}"/>
              </a:ext>
            </a:extLst>
          </p:cNvPr>
          <p:cNvSpPr/>
          <p:nvPr/>
        </p:nvSpPr>
        <p:spPr>
          <a:xfrm>
            <a:off x="838200" y="762000"/>
            <a:ext cx="7239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After the plague of flies, what did God say would happen if Pharaoh refused to let the people go? (9:2-3)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sky would grow dark.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Lord would bring a terrible plague on the livestock.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Lord would cause the birds to die.</a:t>
            </a:r>
          </a:p>
        </p:txBody>
      </p:sp>
    </p:spTree>
    <p:extLst>
      <p:ext uri="{BB962C8B-B14F-4D97-AF65-F5344CB8AC3E}">
        <p14:creationId xmlns:p14="http://schemas.microsoft.com/office/powerpoint/2010/main" val="3212726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8F611A-CC34-4180-90F0-557FA61A6A4E}"/>
              </a:ext>
            </a:extLst>
          </p:cNvPr>
          <p:cNvSpPr/>
          <p:nvPr/>
        </p:nvSpPr>
        <p:spPr>
          <a:xfrm>
            <a:off x="1143000" y="1066800"/>
            <a:ext cx="6477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it not hail? (9:26)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Goshen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06807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8F611A-CC34-4180-90F0-557FA61A6A4E}"/>
              </a:ext>
            </a:extLst>
          </p:cNvPr>
          <p:cNvSpPr/>
          <p:nvPr/>
        </p:nvSpPr>
        <p:spPr>
          <a:xfrm>
            <a:off x="1143000" y="1066800"/>
            <a:ext cx="6477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it not hail? (9:26)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Goshen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252758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B15685-A7F5-4D8E-B367-F1A502B1F9D1}"/>
              </a:ext>
            </a:extLst>
          </p:cNvPr>
          <p:cNvSpPr/>
          <p:nvPr/>
        </p:nvSpPr>
        <p:spPr>
          <a:xfrm>
            <a:off x="1066800" y="838200"/>
            <a:ext cx="701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say before the hail stopped? (9:27)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“My magicians will make this hail stop.”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have sinned. The Lord is in the right.”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will pray to my gods to make this hail stop.” </a:t>
            </a:r>
          </a:p>
        </p:txBody>
      </p:sp>
    </p:spTree>
    <p:extLst>
      <p:ext uri="{BB962C8B-B14F-4D97-AF65-F5344CB8AC3E}">
        <p14:creationId xmlns:p14="http://schemas.microsoft.com/office/powerpoint/2010/main" val="3419214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B15685-A7F5-4D8E-B367-F1A502B1F9D1}"/>
              </a:ext>
            </a:extLst>
          </p:cNvPr>
          <p:cNvSpPr/>
          <p:nvPr/>
        </p:nvSpPr>
        <p:spPr>
          <a:xfrm>
            <a:off x="1066800" y="838200"/>
            <a:ext cx="701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say before the hail stopped? (9:27)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“My magicians will make this hail stop.”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“I have sinned. The Lord is in the right.”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will pray to my gods to make this hail stop.” </a:t>
            </a:r>
          </a:p>
        </p:txBody>
      </p:sp>
    </p:spTree>
    <p:extLst>
      <p:ext uri="{BB962C8B-B14F-4D97-AF65-F5344CB8AC3E}">
        <p14:creationId xmlns:p14="http://schemas.microsoft.com/office/powerpoint/2010/main" val="2874045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3D5C4-58B8-4CDF-AEFB-6D988C4167C4}"/>
              </a:ext>
            </a:extLst>
          </p:cNvPr>
          <p:cNvSpPr/>
          <p:nvPr/>
        </p:nvSpPr>
        <p:spPr>
          <a:xfrm>
            <a:off x="1143000" y="10668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ask Moses to do? (9:28)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Stop the storm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Pray to the Lord to stop the storm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Get the Israelites to stop the storm</a:t>
            </a:r>
          </a:p>
        </p:txBody>
      </p:sp>
    </p:spTree>
    <p:extLst>
      <p:ext uri="{BB962C8B-B14F-4D97-AF65-F5344CB8AC3E}">
        <p14:creationId xmlns:p14="http://schemas.microsoft.com/office/powerpoint/2010/main" val="2742521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73D5C4-58B8-4CDF-AEFB-6D988C4167C4}"/>
              </a:ext>
            </a:extLst>
          </p:cNvPr>
          <p:cNvSpPr/>
          <p:nvPr/>
        </p:nvSpPr>
        <p:spPr>
          <a:xfrm>
            <a:off x="1143000" y="10668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ask Moses to do? (9:28)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Stop the storm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Pray to the Lord to stop the storm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Get the Israelites to stop the storm</a:t>
            </a:r>
          </a:p>
        </p:txBody>
      </p:sp>
    </p:spTree>
    <p:extLst>
      <p:ext uri="{BB962C8B-B14F-4D97-AF65-F5344CB8AC3E}">
        <p14:creationId xmlns:p14="http://schemas.microsoft.com/office/powerpoint/2010/main" val="2543310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7F2FD6-E534-49C9-A3F1-D9794B0FDA40}"/>
              </a:ext>
            </a:extLst>
          </p:cNvPr>
          <p:cNvSpPr/>
          <p:nvPr/>
        </p:nvSpPr>
        <p:spPr>
          <a:xfrm>
            <a:off x="1257300" y="1228397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hail stopped, what did Pharaoh do? (9:34-35)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sinned again.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would not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224660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7F2FD6-E534-49C9-A3F1-D9794B0FDA40}"/>
              </a:ext>
            </a:extLst>
          </p:cNvPr>
          <p:cNvSpPr/>
          <p:nvPr/>
        </p:nvSpPr>
        <p:spPr>
          <a:xfrm>
            <a:off x="1257300" y="1228397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hail stopped, what did Pharaoh do? (9:34-35)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sinned again.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would not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5189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068D32-3832-4883-B251-C154D239A350}"/>
              </a:ext>
            </a:extLst>
          </p:cNvPr>
          <p:cNvSpPr/>
          <p:nvPr/>
        </p:nvSpPr>
        <p:spPr>
          <a:xfrm>
            <a:off x="1104900" y="9906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during the plague on livestock? (9:4, 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Egyptian livestock died.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Israelite livestock did not die.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5954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068D32-3832-4883-B251-C154D239A350}"/>
              </a:ext>
            </a:extLst>
          </p:cNvPr>
          <p:cNvSpPr/>
          <p:nvPr/>
        </p:nvSpPr>
        <p:spPr>
          <a:xfrm>
            <a:off x="1104900" y="9906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during the plague on livestock? (9:4, 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Egyptian livestock died.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Israelite livestock did not die.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32686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422D41-EF74-4C5E-AD5D-34147DF9E3CD}"/>
              </a:ext>
            </a:extLst>
          </p:cNvPr>
          <p:cNvSpPr/>
          <p:nvPr/>
        </p:nvSpPr>
        <p:spPr>
          <a:xfrm>
            <a:off x="914400" y="990600"/>
            <a:ext cx="70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Pharaoh’s men discover about the plague on livestock? (9:7)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“Not even one of the animals of the Israelites died.”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Egyptian livestock were fine.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Israelites had no livestock. </a:t>
            </a:r>
          </a:p>
        </p:txBody>
      </p:sp>
    </p:spTree>
    <p:extLst>
      <p:ext uri="{BB962C8B-B14F-4D97-AF65-F5344CB8AC3E}">
        <p14:creationId xmlns:p14="http://schemas.microsoft.com/office/powerpoint/2010/main" val="201936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422D41-EF74-4C5E-AD5D-34147DF9E3CD}"/>
              </a:ext>
            </a:extLst>
          </p:cNvPr>
          <p:cNvSpPr/>
          <p:nvPr/>
        </p:nvSpPr>
        <p:spPr>
          <a:xfrm>
            <a:off x="914400" y="990600"/>
            <a:ext cx="70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Pharaoh’s men discover about the plague on livestock? (9:7)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“Not even one of the animals of the Israelites died.”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Egyptian livestock were fine.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Israelites had no livestock. </a:t>
            </a:r>
          </a:p>
        </p:txBody>
      </p:sp>
    </p:spTree>
    <p:extLst>
      <p:ext uri="{BB962C8B-B14F-4D97-AF65-F5344CB8AC3E}">
        <p14:creationId xmlns:p14="http://schemas.microsoft.com/office/powerpoint/2010/main" val="231740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25BCEB-FCAA-4ECD-A437-8106FFD6F895}"/>
              </a:ext>
            </a:extLst>
          </p:cNvPr>
          <p:cNvSpPr/>
          <p:nvPr/>
        </p:nvSpPr>
        <p:spPr>
          <a:xfrm>
            <a:off x="1066800" y="12954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word describes Pharaoh’s heart after the plague on livestock? (9:7)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Jumpy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Unyielding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19341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25BCEB-FCAA-4ECD-A437-8106FFD6F895}"/>
              </a:ext>
            </a:extLst>
          </p:cNvPr>
          <p:cNvSpPr/>
          <p:nvPr/>
        </p:nvSpPr>
        <p:spPr>
          <a:xfrm>
            <a:off x="1066800" y="12954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word describes Pharaoh’s heart after the plague on livestock? (9:7)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Jumpy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Unyielding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973676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1168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EXODUS Dig Site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2020-05-14T15:59:18Z</dcterms:modified>
</cp:coreProperties>
</file>