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5/13/2020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5/13/2020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5/13/2020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5/13/2020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5/13/2020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5/13/2020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5/13/2020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5/13/2020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5/13/2020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5/13/2020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5/13/2020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5/13/2020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6000" b="1" dirty="0"/>
              <a:t>EXODUS</a:t>
            </a:r>
            <a:br>
              <a:rPr lang="en-US" sz="6000" b="1" dirty="0"/>
            </a:br>
            <a:r>
              <a:rPr lang="en-US" sz="6000" b="1" dirty="0"/>
              <a:t>Dig Site 7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Red Level Questions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C4BD1837-14D3-46B0-AC8C-5318CA4C3107}"/>
              </a:ext>
            </a:extLst>
          </p:cNvPr>
          <p:cNvSpPr/>
          <p:nvPr/>
        </p:nvSpPr>
        <p:spPr>
          <a:xfrm>
            <a:off x="1066800" y="990600"/>
            <a:ext cx="66294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When did the frogs die? (8:12-13) </a:t>
            </a:r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/>
              <a:t>Six months later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After Moses cried out to the Lord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After Pharaoh cried out to the Lord</a:t>
            </a:r>
          </a:p>
        </p:txBody>
      </p:sp>
    </p:spTree>
    <p:extLst>
      <p:ext uri="{BB962C8B-B14F-4D97-AF65-F5344CB8AC3E}">
        <p14:creationId xmlns:p14="http://schemas.microsoft.com/office/powerpoint/2010/main" val="14003659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C4BD1837-14D3-46B0-AC8C-5318CA4C3107}"/>
              </a:ext>
            </a:extLst>
          </p:cNvPr>
          <p:cNvSpPr/>
          <p:nvPr/>
        </p:nvSpPr>
        <p:spPr>
          <a:xfrm>
            <a:off x="1066800" y="990600"/>
            <a:ext cx="66294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When did the frogs die? (8:12-13) </a:t>
            </a:r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/>
              <a:t>Six months later </a:t>
            </a:r>
          </a:p>
          <a:p>
            <a:pPr marL="742950" indent="-742950">
              <a:buAutoNum type="arabicPeriod"/>
            </a:pPr>
            <a:r>
              <a:rPr lang="en-US" sz="4000" b="1" dirty="0">
                <a:solidFill>
                  <a:srgbClr val="FFFF00"/>
                </a:solidFill>
              </a:rPr>
              <a:t>After Moses cried out to the Lord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After Pharaoh cried out to the Lord</a:t>
            </a:r>
          </a:p>
        </p:txBody>
      </p:sp>
    </p:spTree>
    <p:extLst>
      <p:ext uri="{BB962C8B-B14F-4D97-AF65-F5344CB8AC3E}">
        <p14:creationId xmlns:p14="http://schemas.microsoft.com/office/powerpoint/2010/main" val="24127333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C9E35916-7D60-4337-B133-F15E7090047C}"/>
              </a:ext>
            </a:extLst>
          </p:cNvPr>
          <p:cNvSpPr/>
          <p:nvPr/>
        </p:nvSpPr>
        <p:spPr>
          <a:xfrm>
            <a:off x="952500" y="612844"/>
            <a:ext cx="7239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What happened when the frogs died? (8:14) </a:t>
            </a:r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/>
              <a:t>“They were piled into heaps and the land reeked of them.”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They were piled into heaps and Moses burned them.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Moses and Aaron dug pits and buried them.</a:t>
            </a:r>
          </a:p>
        </p:txBody>
      </p:sp>
    </p:spTree>
    <p:extLst>
      <p:ext uri="{BB962C8B-B14F-4D97-AF65-F5344CB8AC3E}">
        <p14:creationId xmlns:p14="http://schemas.microsoft.com/office/powerpoint/2010/main" val="38111851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C9E35916-7D60-4337-B133-F15E7090047C}"/>
              </a:ext>
            </a:extLst>
          </p:cNvPr>
          <p:cNvSpPr/>
          <p:nvPr/>
        </p:nvSpPr>
        <p:spPr>
          <a:xfrm>
            <a:off x="952500" y="612844"/>
            <a:ext cx="7239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What happened when the frogs died? (8:14) </a:t>
            </a:r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>
                <a:solidFill>
                  <a:srgbClr val="FFFF00"/>
                </a:solidFill>
              </a:rPr>
              <a:t>“They were piled into heaps and the land reeked of them.”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They were piled into heaps and Moses burned them.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Moses and Aaron dug pits and buried them.</a:t>
            </a:r>
          </a:p>
        </p:txBody>
      </p:sp>
    </p:spTree>
    <p:extLst>
      <p:ext uri="{BB962C8B-B14F-4D97-AF65-F5344CB8AC3E}">
        <p14:creationId xmlns:p14="http://schemas.microsoft.com/office/powerpoint/2010/main" val="16767881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DD35F8AF-64B4-4274-AC0E-9F94B57B3E34}"/>
              </a:ext>
            </a:extLst>
          </p:cNvPr>
          <p:cNvSpPr/>
          <p:nvPr/>
        </p:nvSpPr>
        <p:spPr>
          <a:xfrm>
            <a:off x="1066800" y="914400"/>
            <a:ext cx="70104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What happened when Pharaoh saw there was relief from the frogs? (8:15) </a:t>
            </a:r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/>
              <a:t>He gave in to Moses’ request.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He hardened his heart.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He called for his magicians.</a:t>
            </a:r>
          </a:p>
        </p:txBody>
      </p:sp>
    </p:spTree>
    <p:extLst>
      <p:ext uri="{BB962C8B-B14F-4D97-AF65-F5344CB8AC3E}">
        <p14:creationId xmlns:p14="http://schemas.microsoft.com/office/powerpoint/2010/main" val="32946125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DD35F8AF-64B4-4274-AC0E-9F94B57B3E34}"/>
              </a:ext>
            </a:extLst>
          </p:cNvPr>
          <p:cNvSpPr/>
          <p:nvPr/>
        </p:nvSpPr>
        <p:spPr>
          <a:xfrm>
            <a:off x="1066800" y="914400"/>
            <a:ext cx="70104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What happened when Pharaoh saw there was relief from the frogs? (8:15) </a:t>
            </a:r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/>
              <a:t>He gave in to Moses’ request. </a:t>
            </a:r>
          </a:p>
          <a:p>
            <a:pPr marL="742950" indent="-742950">
              <a:buAutoNum type="arabicPeriod"/>
            </a:pPr>
            <a:r>
              <a:rPr lang="en-US" sz="4000" b="1" dirty="0">
                <a:solidFill>
                  <a:srgbClr val="FFFF00"/>
                </a:solidFill>
              </a:rPr>
              <a:t>He hardened his heart.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He called for his magicians.</a:t>
            </a:r>
          </a:p>
        </p:txBody>
      </p:sp>
    </p:spTree>
    <p:extLst>
      <p:ext uri="{BB962C8B-B14F-4D97-AF65-F5344CB8AC3E}">
        <p14:creationId xmlns:p14="http://schemas.microsoft.com/office/powerpoint/2010/main" val="197406808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15F2F4C-8146-4AFB-B5EB-C811BA7E1F10}"/>
              </a:ext>
            </a:extLst>
          </p:cNvPr>
          <p:cNvSpPr/>
          <p:nvPr/>
        </p:nvSpPr>
        <p:spPr>
          <a:xfrm>
            <a:off x="914400" y="990600"/>
            <a:ext cx="73152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What happened to the dust when Aaron struck the ground with his staff? (8:17) </a:t>
            </a:r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/>
              <a:t>The dust turned to mud.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The dust became rats.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The dust became gnats</a:t>
            </a:r>
          </a:p>
        </p:txBody>
      </p:sp>
    </p:spTree>
    <p:extLst>
      <p:ext uri="{BB962C8B-B14F-4D97-AF65-F5344CB8AC3E}">
        <p14:creationId xmlns:p14="http://schemas.microsoft.com/office/powerpoint/2010/main" val="217064121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15F2F4C-8146-4AFB-B5EB-C811BA7E1F10}"/>
              </a:ext>
            </a:extLst>
          </p:cNvPr>
          <p:cNvSpPr/>
          <p:nvPr/>
        </p:nvSpPr>
        <p:spPr>
          <a:xfrm>
            <a:off x="914400" y="990600"/>
            <a:ext cx="73152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What happened to the dust when Aaron struck the ground with his staff? (8:17) </a:t>
            </a:r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/>
              <a:t>The dust turned to mud.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The dust became rats. </a:t>
            </a:r>
          </a:p>
          <a:p>
            <a:pPr marL="742950" indent="-742950">
              <a:buAutoNum type="arabicPeriod"/>
            </a:pPr>
            <a:r>
              <a:rPr lang="en-US" sz="4000" b="1" dirty="0">
                <a:solidFill>
                  <a:srgbClr val="FFFF00"/>
                </a:solidFill>
              </a:rPr>
              <a:t>The dust became gnats</a:t>
            </a:r>
          </a:p>
        </p:txBody>
      </p:sp>
    </p:spTree>
    <p:extLst>
      <p:ext uri="{BB962C8B-B14F-4D97-AF65-F5344CB8AC3E}">
        <p14:creationId xmlns:p14="http://schemas.microsoft.com/office/powerpoint/2010/main" val="197774861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A14EADF-299A-437A-BB82-180A5061D2BB}"/>
              </a:ext>
            </a:extLst>
          </p:cNvPr>
          <p:cNvSpPr/>
          <p:nvPr/>
        </p:nvSpPr>
        <p:spPr>
          <a:xfrm>
            <a:off x="914400" y="914400"/>
            <a:ext cx="73152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When the magicians used their secret arts to produce gnats, what happened? (8:18-19) </a:t>
            </a:r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/>
              <a:t>They could not produce gnats.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Millions of gnats appeared.</a:t>
            </a:r>
          </a:p>
          <a:p>
            <a:pPr marL="742950" indent="-742950">
              <a:buAutoNum type="arabicPeriod"/>
            </a:pPr>
            <a:r>
              <a:rPr lang="en-US" sz="4000" b="1" dirty="0"/>
              <a:t>Frogs appeared instead. </a:t>
            </a:r>
          </a:p>
        </p:txBody>
      </p:sp>
    </p:spTree>
    <p:extLst>
      <p:ext uri="{BB962C8B-B14F-4D97-AF65-F5344CB8AC3E}">
        <p14:creationId xmlns:p14="http://schemas.microsoft.com/office/powerpoint/2010/main" val="2990309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A14EADF-299A-437A-BB82-180A5061D2BB}"/>
              </a:ext>
            </a:extLst>
          </p:cNvPr>
          <p:cNvSpPr/>
          <p:nvPr/>
        </p:nvSpPr>
        <p:spPr>
          <a:xfrm>
            <a:off x="914400" y="914400"/>
            <a:ext cx="73152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When the magicians used their secret arts to produce gnats, what happened? (8:18-19) </a:t>
            </a:r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>
                <a:solidFill>
                  <a:srgbClr val="FFFF00"/>
                </a:solidFill>
              </a:rPr>
              <a:t>They could not produce gnats.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Millions of gnats appeared.</a:t>
            </a:r>
          </a:p>
          <a:p>
            <a:pPr marL="742950" indent="-742950">
              <a:buAutoNum type="arabicPeriod"/>
            </a:pPr>
            <a:r>
              <a:rPr lang="en-US" sz="4000" b="1" dirty="0"/>
              <a:t>Frogs appeared instead. </a:t>
            </a:r>
          </a:p>
        </p:txBody>
      </p:sp>
    </p:spTree>
    <p:extLst>
      <p:ext uri="{BB962C8B-B14F-4D97-AF65-F5344CB8AC3E}">
        <p14:creationId xmlns:p14="http://schemas.microsoft.com/office/powerpoint/2010/main" val="31268536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F362F82A-766C-48A0-8BCF-63AF74AAC5EC}"/>
              </a:ext>
            </a:extLst>
          </p:cNvPr>
          <p:cNvSpPr/>
          <p:nvPr/>
        </p:nvSpPr>
        <p:spPr>
          <a:xfrm>
            <a:off x="1143000" y="1143000"/>
            <a:ext cx="67818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What plague came seven days after the Lord struck the Nile? (7:25; 8:2) </a:t>
            </a:r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/>
              <a:t>Frogs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Gnats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Flies</a:t>
            </a:r>
          </a:p>
        </p:txBody>
      </p:sp>
    </p:spTree>
    <p:extLst>
      <p:ext uri="{BB962C8B-B14F-4D97-AF65-F5344CB8AC3E}">
        <p14:creationId xmlns:p14="http://schemas.microsoft.com/office/powerpoint/2010/main" val="408518356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EDDFC61-87B9-442C-8A4B-91D62EFE56A0}"/>
              </a:ext>
            </a:extLst>
          </p:cNvPr>
          <p:cNvSpPr/>
          <p:nvPr/>
        </p:nvSpPr>
        <p:spPr>
          <a:xfrm>
            <a:off x="1066800" y="1066800"/>
            <a:ext cx="67056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What did the magicians say to Pharaoh? (8:19) </a:t>
            </a:r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/>
              <a:t>“This is too easy.”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“This is the finger of God.”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“We need more time to produce gnats.”</a:t>
            </a:r>
          </a:p>
        </p:txBody>
      </p:sp>
    </p:spTree>
    <p:extLst>
      <p:ext uri="{BB962C8B-B14F-4D97-AF65-F5344CB8AC3E}">
        <p14:creationId xmlns:p14="http://schemas.microsoft.com/office/powerpoint/2010/main" val="426282023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EDDFC61-87B9-442C-8A4B-91D62EFE56A0}"/>
              </a:ext>
            </a:extLst>
          </p:cNvPr>
          <p:cNvSpPr/>
          <p:nvPr/>
        </p:nvSpPr>
        <p:spPr>
          <a:xfrm>
            <a:off x="1066800" y="1066800"/>
            <a:ext cx="67056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What did the magicians say to Pharaoh? (8:19) </a:t>
            </a:r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/>
              <a:t>“This is too easy.” </a:t>
            </a:r>
          </a:p>
          <a:p>
            <a:pPr marL="742950" indent="-742950">
              <a:buAutoNum type="arabicPeriod"/>
            </a:pPr>
            <a:r>
              <a:rPr lang="en-US" sz="4000" b="1" dirty="0">
                <a:solidFill>
                  <a:srgbClr val="FFFF00"/>
                </a:solidFill>
              </a:rPr>
              <a:t>“This is the finger of God.”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“We need more time to produce gnats.”</a:t>
            </a:r>
          </a:p>
        </p:txBody>
      </p:sp>
    </p:spTree>
    <p:extLst>
      <p:ext uri="{BB962C8B-B14F-4D97-AF65-F5344CB8AC3E}">
        <p14:creationId xmlns:p14="http://schemas.microsoft.com/office/powerpoint/2010/main" val="50127934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A3B9D4C-7A17-419B-BA42-9FE4CB651F77}"/>
              </a:ext>
            </a:extLst>
          </p:cNvPr>
          <p:cNvSpPr/>
          <p:nvPr/>
        </p:nvSpPr>
        <p:spPr>
          <a:xfrm>
            <a:off x="1104900" y="920621"/>
            <a:ext cx="69342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After gnats went away, what did the Lord tell Moses to do? (8:20) </a:t>
            </a:r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/>
              <a:t>Get up early.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Confront Pharaoh as he went to the river.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Both answers are correct. </a:t>
            </a:r>
          </a:p>
        </p:txBody>
      </p:sp>
    </p:spTree>
    <p:extLst>
      <p:ext uri="{BB962C8B-B14F-4D97-AF65-F5344CB8AC3E}">
        <p14:creationId xmlns:p14="http://schemas.microsoft.com/office/powerpoint/2010/main" val="412778684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A3B9D4C-7A17-419B-BA42-9FE4CB651F77}"/>
              </a:ext>
            </a:extLst>
          </p:cNvPr>
          <p:cNvSpPr/>
          <p:nvPr/>
        </p:nvSpPr>
        <p:spPr>
          <a:xfrm>
            <a:off x="1104900" y="920621"/>
            <a:ext cx="69342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After gnats went away, what did the Lord tell Moses to do? (8:20) </a:t>
            </a:r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/>
              <a:t>Get up early.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Confront Pharaoh as he went to the river. </a:t>
            </a:r>
          </a:p>
          <a:p>
            <a:pPr marL="742950" indent="-742950">
              <a:buAutoNum type="arabicPeriod"/>
            </a:pPr>
            <a:r>
              <a:rPr lang="en-US" sz="4000" b="1" dirty="0">
                <a:solidFill>
                  <a:srgbClr val="FFFF00"/>
                </a:solidFill>
              </a:rPr>
              <a:t>Both answers are correct. </a:t>
            </a:r>
          </a:p>
        </p:txBody>
      </p:sp>
    </p:spTree>
    <p:extLst>
      <p:ext uri="{BB962C8B-B14F-4D97-AF65-F5344CB8AC3E}">
        <p14:creationId xmlns:p14="http://schemas.microsoft.com/office/powerpoint/2010/main" val="375480136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EDCA53E-9FA9-487E-91ED-D342D198FBEF}"/>
              </a:ext>
            </a:extLst>
          </p:cNvPr>
          <p:cNvSpPr/>
          <p:nvPr/>
        </p:nvSpPr>
        <p:spPr>
          <a:xfrm>
            <a:off x="1066800" y="838200"/>
            <a:ext cx="7239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Where did the Lord say the flies would be? (8:21-22) </a:t>
            </a:r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/>
              <a:t>Flies would be in Egypt, except in the land of Goshen.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Flies would be in all the world.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Flies would be in Midian only. </a:t>
            </a:r>
          </a:p>
        </p:txBody>
      </p:sp>
    </p:spTree>
    <p:extLst>
      <p:ext uri="{BB962C8B-B14F-4D97-AF65-F5344CB8AC3E}">
        <p14:creationId xmlns:p14="http://schemas.microsoft.com/office/powerpoint/2010/main" val="273281317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EDCA53E-9FA9-487E-91ED-D342D198FBEF}"/>
              </a:ext>
            </a:extLst>
          </p:cNvPr>
          <p:cNvSpPr/>
          <p:nvPr/>
        </p:nvSpPr>
        <p:spPr>
          <a:xfrm>
            <a:off x="1066800" y="838200"/>
            <a:ext cx="7239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Where did the Lord say the flies would be? (8:21-22) </a:t>
            </a:r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>
                <a:solidFill>
                  <a:srgbClr val="FFFF00"/>
                </a:solidFill>
              </a:rPr>
              <a:t>Flies would be in Egypt, except in the land of Goshen.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Flies would be in all the world.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Flies would be in Midian only. </a:t>
            </a:r>
          </a:p>
        </p:txBody>
      </p:sp>
    </p:spTree>
    <p:extLst>
      <p:ext uri="{BB962C8B-B14F-4D97-AF65-F5344CB8AC3E}">
        <p14:creationId xmlns:p14="http://schemas.microsoft.com/office/powerpoint/2010/main" val="250073562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95F96A05-9ED4-45A9-B581-8A14FD62C239}"/>
              </a:ext>
            </a:extLst>
          </p:cNvPr>
          <p:cNvSpPr/>
          <p:nvPr/>
        </p:nvSpPr>
        <p:spPr>
          <a:xfrm>
            <a:off x="1181100" y="1143000"/>
            <a:ext cx="67818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What happened to Egypt because of the flies? (8:24) </a:t>
            </a:r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/>
              <a:t>The land was ruined.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The land was improved.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Both answers are correct</a:t>
            </a:r>
          </a:p>
        </p:txBody>
      </p:sp>
    </p:spTree>
    <p:extLst>
      <p:ext uri="{BB962C8B-B14F-4D97-AF65-F5344CB8AC3E}">
        <p14:creationId xmlns:p14="http://schemas.microsoft.com/office/powerpoint/2010/main" val="132448702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95F96A05-9ED4-45A9-B581-8A14FD62C239}"/>
              </a:ext>
            </a:extLst>
          </p:cNvPr>
          <p:cNvSpPr/>
          <p:nvPr/>
        </p:nvSpPr>
        <p:spPr>
          <a:xfrm>
            <a:off x="1181100" y="1143000"/>
            <a:ext cx="67818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What happened to Egypt because of the flies? (8:24) </a:t>
            </a:r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>
                <a:solidFill>
                  <a:srgbClr val="FFFF00"/>
                </a:solidFill>
              </a:rPr>
              <a:t>The land was ruined.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The land was improved.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Both answers are correct</a:t>
            </a:r>
          </a:p>
        </p:txBody>
      </p:sp>
    </p:spTree>
    <p:extLst>
      <p:ext uri="{BB962C8B-B14F-4D97-AF65-F5344CB8AC3E}">
        <p14:creationId xmlns:p14="http://schemas.microsoft.com/office/powerpoint/2010/main" val="11382499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DE73AC3-4F37-4717-877D-4BD796466278}"/>
              </a:ext>
            </a:extLst>
          </p:cNvPr>
          <p:cNvSpPr/>
          <p:nvPr/>
        </p:nvSpPr>
        <p:spPr>
          <a:xfrm>
            <a:off x="1143000" y="920621"/>
            <a:ext cx="66294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After the plague of flies, where did Pharaoh tell Moses and Aaron they could worship? (8:25) </a:t>
            </a:r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/>
              <a:t>Midian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On Mount Sinai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Egypt</a:t>
            </a:r>
          </a:p>
        </p:txBody>
      </p:sp>
    </p:spTree>
    <p:extLst>
      <p:ext uri="{BB962C8B-B14F-4D97-AF65-F5344CB8AC3E}">
        <p14:creationId xmlns:p14="http://schemas.microsoft.com/office/powerpoint/2010/main" val="340841957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DE73AC3-4F37-4717-877D-4BD796466278}"/>
              </a:ext>
            </a:extLst>
          </p:cNvPr>
          <p:cNvSpPr/>
          <p:nvPr/>
        </p:nvSpPr>
        <p:spPr>
          <a:xfrm>
            <a:off x="1143000" y="920621"/>
            <a:ext cx="66294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After the plague of flies, where did Pharaoh tell Moses and Aaron they could worship? (8:25) </a:t>
            </a:r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/>
              <a:t>Midian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On Mount Sinai </a:t>
            </a:r>
          </a:p>
          <a:p>
            <a:pPr marL="742950" indent="-742950">
              <a:buAutoNum type="arabicPeriod"/>
            </a:pPr>
            <a:r>
              <a:rPr lang="en-US" sz="4000" b="1" dirty="0">
                <a:solidFill>
                  <a:srgbClr val="FFFF00"/>
                </a:solidFill>
              </a:rPr>
              <a:t>Egypt</a:t>
            </a:r>
          </a:p>
        </p:txBody>
      </p:sp>
    </p:spTree>
    <p:extLst>
      <p:ext uri="{BB962C8B-B14F-4D97-AF65-F5344CB8AC3E}">
        <p14:creationId xmlns:p14="http://schemas.microsoft.com/office/powerpoint/2010/main" val="30736196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F362F82A-766C-48A0-8BCF-63AF74AAC5EC}"/>
              </a:ext>
            </a:extLst>
          </p:cNvPr>
          <p:cNvSpPr/>
          <p:nvPr/>
        </p:nvSpPr>
        <p:spPr>
          <a:xfrm>
            <a:off x="1143000" y="1143000"/>
            <a:ext cx="67818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What plague came seven days after the Lord struck the Nile? (7:25; 8:2) </a:t>
            </a:r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>
                <a:solidFill>
                  <a:srgbClr val="FFFF00"/>
                </a:solidFill>
              </a:rPr>
              <a:t>Frogs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Gnats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Flies</a:t>
            </a:r>
          </a:p>
        </p:txBody>
      </p:sp>
    </p:spTree>
    <p:extLst>
      <p:ext uri="{BB962C8B-B14F-4D97-AF65-F5344CB8AC3E}">
        <p14:creationId xmlns:p14="http://schemas.microsoft.com/office/powerpoint/2010/main" val="60046126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3230218-1403-4F2D-8850-E81291E4805C}"/>
              </a:ext>
            </a:extLst>
          </p:cNvPr>
          <p:cNvSpPr/>
          <p:nvPr/>
        </p:nvSpPr>
        <p:spPr>
          <a:xfrm>
            <a:off x="1066800" y="889843"/>
            <a:ext cx="70104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/>
              <a:t>What did Moses tell Pharaoh about sacrificing to God in Egypt? (8:26) </a:t>
            </a:r>
          </a:p>
          <a:p>
            <a:endParaRPr lang="en-US" sz="3600" b="1" dirty="0"/>
          </a:p>
          <a:p>
            <a:pPr marL="742950" indent="-742950">
              <a:buAutoNum type="arabicPeriod"/>
            </a:pPr>
            <a:r>
              <a:rPr lang="en-US" sz="3600" b="1" dirty="0"/>
              <a:t>It would not be right to sacrifice to the Lord in Egypt. </a:t>
            </a:r>
          </a:p>
          <a:p>
            <a:pPr marL="742950" indent="-742950">
              <a:buAutoNum type="arabicPeriod"/>
            </a:pPr>
            <a:r>
              <a:rPr lang="en-US" sz="3600" b="1" dirty="0"/>
              <a:t>It would be too hard to sacrifice to the Lord in Egypt. </a:t>
            </a:r>
          </a:p>
          <a:p>
            <a:pPr marL="742950" indent="-742950">
              <a:buAutoNum type="arabicPeriod"/>
            </a:pPr>
            <a:r>
              <a:rPr lang="en-US" sz="3600" b="1" dirty="0"/>
              <a:t>It would be wonderful to sacrifice to the Lord in Egypt. </a:t>
            </a:r>
          </a:p>
        </p:txBody>
      </p:sp>
    </p:spTree>
    <p:extLst>
      <p:ext uri="{BB962C8B-B14F-4D97-AF65-F5344CB8AC3E}">
        <p14:creationId xmlns:p14="http://schemas.microsoft.com/office/powerpoint/2010/main" val="46585778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3230218-1403-4F2D-8850-E81291E4805C}"/>
              </a:ext>
            </a:extLst>
          </p:cNvPr>
          <p:cNvSpPr/>
          <p:nvPr/>
        </p:nvSpPr>
        <p:spPr>
          <a:xfrm>
            <a:off x="1066800" y="889843"/>
            <a:ext cx="70104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/>
              <a:t>What did Moses tell Pharaoh about sacrificing to God in Egypt? (8:26) </a:t>
            </a:r>
          </a:p>
          <a:p>
            <a:endParaRPr lang="en-US" sz="3600" b="1" dirty="0"/>
          </a:p>
          <a:p>
            <a:pPr marL="742950" indent="-742950">
              <a:buAutoNum type="arabicPeriod"/>
            </a:pPr>
            <a:r>
              <a:rPr lang="en-US" sz="3600" b="1" dirty="0">
                <a:solidFill>
                  <a:srgbClr val="FFFF00"/>
                </a:solidFill>
              </a:rPr>
              <a:t>It would not be right to sacrifice to the Lord in Egypt. </a:t>
            </a:r>
          </a:p>
          <a:p>
            <a:pPr marL="742950" indent="-742950">
              <a:buAutoNum type="arabicPeriod"/>
            </a:pPr>
            <a:r>
              <a:rPr lang="en-US" sz="3600" b="1" dirty="0"/>
              <a:t>It would be too hard to sacrifice to the Lord in Egypt. </a:t>
            </a:r>
          </a:p>
          <a:p>
            <a:pPr marL="742950" indent="-742950">
              <a:buAutoNum type="arabicPeriod"/>
            </a:pPr>
            <a:r>
              <a:rPr lang="en-US" sz="3600" b="1" dirty="0"/>
              <a:t>It would be wonderful to sacrifice to the Lord in Egypt. </a:t>
            </a:r>
          </a:p>
        </p:txBody>
      </p:sp>
    </p:spTree>
    <p:extLst>
      <p:ext uri="{BB962C8B-B14F-4D97-AF65-F5344CB8AC3E}">
        <p14:creationId xmlns:p14="http://schemas.microsoft.com/office/powerpoint/2010/main" val="27013054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9E0794A3-CFF9-49B1-BDD0-D84970D855EF}"/>
              </a:ext>
            </a:extLst>
          </p:cNvPr>
          <p:cNvSpPr/>
          <p:nvPr/>
        </p:nvSpPr>
        <p:spPr>
          <a:xfrm>
            <a:off x="1219200" y="1066800"/>
            <a:ext cx="67056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After the plague of flies, what did Pharaoh want Moses to do for him? (8:28) </a:t>
            </a:r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/>
              <a:t>Leave him alone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Pray for him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Both answers are correct</a:t>
            </a:r>
          </a:p>
        </p:txBody>
      </p:sp>
    </p:spTree>
    <p:extLst>
      <p:ext uri="{BB962C8B-B14F-4D97-AF65-F5344CB8AC3E}">
        <p14:creationId xmlns:p14="http://schemas.microsoft.com/office/powerpoint/2010/main" val="150199204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9E0794A3-CFF9-49B1-BDD0-D84970D855EF}"/>
              </a:ext>
            </a:extLst>
          </p:cNvPr>
          <p:cNvSpPr/>
          <p:nvPr/>
        </p:nvSpPr>
        <p:spPr>
          <a:xfrm>
            <a:off x="1219200" y="1066800"/>
            <a:ext cx="67056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After the plague of flies, what did Pharaoh want Moses to do for him? (8:28) </a:t>
            </a:r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/>
              <a:t>Leave him alone </a:t>
            </a:r>
          </a:p>
          <a:p>
            <a:pPr marL="742950" indent="-742950">
              <a:buAutoNum type="arabicPeriod"/>
            </a:pPr>
            <a:r>
              <a:rPr lang="en-US" sz="4000" b="1" dirty="0">
                <a:solidFill>
                  <a:srgbClr val="FFFF00"/>
                </a:solidFill>
              </a:rPr>
              <a:t>Pray for him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Both answers are correct</a:t>
            </a:r>
          </a:p>
        </p:txBody>
      </p:sp>
    </p:spTree>
    <p:extLst>
      <p:ext uri="{BB962C8B-B14F-4D97-AF65-F5344CB8AC3E}">
        <p14:creationId xmlns:p14="http://schemas.microsoft.com/office/powerpoint/2010/main" val="210070353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556ADDFE-9CD5-4399-A3AA-35DBAA28248F}"/>
              </a:ext>
            </a:extLst>
          </p:cNvPr>
          <p:cNvSpPr/>
          <p:nvPr/>
        </p:nvSpPr>
        <p:spPr>
          <a:xfrm>
            <a:off x="914400" y="762000"/>
            <a:ext cx="739140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800" b="1" dirty="0"/>
              <a:t>What happened when Moses prayed to the Lord about the flies? (8:30-31) </a:t>
            </a:r>
          </a:p>
          <a:p>
            <a:endParaRPr lang="en-US" sz="3800" b="1" dirty="0"/>
          </a:p>
          <a:p>
            <a:pPr marL="742950" indent="-742950">
              <a:buAutoNum type="arabicPeriod"/>
            </a:pPr>
            <a:r>
              <a:rPr lang="en-US" sz="3800" b="1" dirty="0"/>
              <a:t>The Lord did what Moses asked Him to do. </a:t>
            </a:r>
          </a:p>
          <a:p>
            <a:pPr marL="742950" indent="-742950">
              <a:buAutoNum type="arabicPeriod"/>
            </a:pPr>
            <a:r>
              <a:rPr lang="en-US" sz="3800" b="1" dirty="0"/>
              <a:t>No flies remained after Moses prayed. </a:t>
            </a:r>
          </a:p>
          <a:p>
            <a:pPr marL="742950" indent="-742950">
              <a:buAutoNum type="arabicPeriod"/>
            </a:pPr>
            <a:r>
              <a:rPr lang="en-US" sz="3800" b="1" dirty="0"/>
              <a:t>Both answers are correct</a:t>
            </a:r>
          </a:p>
        </p:txBody>
      </p:sp>
    </p:spTree>
    <p:extLst>
      <p:ext uri="{BB962C8B-B14F-4D97-AF65-F5344CB8AC3E}">
        <p14:creationId xmlns:p14="http://schemas.microsoft.com/office/powerpoint/2010/main" val="62628402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556ADDFE-9CD5-4399-A3AA-35DBAA28248F}"/>
              </a:ext>
            </a:extLst>
          </p:cNvPr>
          <p:cNvSpPr/>
          <p:nvPr/>
        </p:nvSpPr>
        <p:spPr>
          <a:xfrm>
            <a:off x="914400" y="762000"/>
            <a:ext cx="739140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800" b="1" dirty="0"/>
              <a:t>What happened when Moses prayed to the Lord about the flies? (8:30-31) </a:t>
            </a:r>
          </a:p>
          <a:p>
            <a:endParaRPr lang="en-US" sz="3800" b="1" dirty="0"/>
          </a:p>
          <a:p>
            <a:pPr marL="742950" indent="-742950">
              <a:buAutoNum type="arabicPeriod"/>
            </a:pPr>
            <a:r>
              <a:rPr lang="en-US" sz="3800" b="1" dirty="0"/>
              <a:t>The Lord did what Moses asked Him to do. </a:t>
            </a:r>
          </a:p>
          <a:p>
            <a:pPr marL="742950" indent="-742950">
              <a:buAutoNum type="arabicPeriod"/>
            </a:pPr>
            <a:r>
              <a:rPr lang="en-US" sz="3800" b="1" dirty="0"/>
              <a:t>No flies remained after Moses prayed. </a:t>
            </a:r>
          </a:p>
          <a:p>
            <a:pPr marL="742950" indent="-742950">
              <a:buAutoNum type="arabicPeriod"/>
            </a:pPr>
            <a:r>
              <a:rPr lang="en-US" sz="3800" b="1" dirty="0">
                <a:solidFill>
                  <a:srgbClr val="FFFF00"/>
                </a:solidFill>
              </a:rPr>
              <a:t>Both answers are correct</a:t>
            </a:r>
          </a:p>
        </p:txBody>
      </p:sp>
    </p:spTree>
    <p:extLst>
      <p:ext uri="{BB962C8B-B14F-4D97-AF65-F5344CB8AC3E}">
        <p14:creationId xmlns:p14="http://schemas.microsoft.com/office/powerpoint/2010/main" val="321300028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93B037C0-A1B5-4477-A637-02B1D22B0874}"/>
              </a:ext>
            </a:extLst>
          </p:cNvPr>
          <p:cNvSpPr/>
          <p:nvPr/>
        </p:nvSpPr>
        <p:spPr>
          <a:xfrm>
            <a:off x="1066800" y="920621"/>
            <a:ext cx="67818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What happened after the flies left? (8:32) </a:t>
            </a:r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/>
              <a:t>Pharaoh hardened his heart.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Pharaoh would not let the people go.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Both answers are correct. </a:t>
            </a:r>
          </a:p>
        </p:txBody>
      </p:sp>
    </p:spTree>
    <p:extLst>
      <p:ext uri="{BB962C8B-B14F-4D97-AF65-F5344CB8AC3E}">
        <p14:creationId xmlns:p14="http://schemas.microsoft.com/office/powerpoint/2010/main" val="138298068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93B037C0-A1B5-4477-A637-02B1D22B0874}"/>
              </a:ext>
            </a:extLst>
          </p:cNvPr>
          <p:cNvSpPr/>
          <p:nvPr/>
        </p:nvSpPr>
        <p:spPr>
          <a:xfrm>
            <a:off x="1066800" y="920621"/>
            <a:ext cx="67818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What happened after the flies left? (8:32) </a:t>
            </a:r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/>
              <a:t>Pharaoh hardened his heart.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Pharaoh would not let the people go. </a:t>
            </a:r>
          </a:p>
          <a:p>
            <a:pPr marL="742950" indent="-742950">
              <a:buAutoNum type="arabicPeriod"/>
            </a:pPr>
            <a:r>
              <a:rPr lang="en-US" sz="4000" b="1" dirty="0">
                <a:solidFill>
                  <a:srgbClr val="FFFF00"/>
                </a:solidFill>
              </a:rPr>
              <a:t>Both answers are correct. </a:t>
            </a:r>
          </a:p>
        </p:txBody>
      </p:sp>
    </p:spTree>
    <p:extLst>
      <p:ext uri="{BB962C8B-B14F-4D97-AF65-F5344CB8AC3E}">
        <p14:creationId xmlns:p14="http://schemas.microsoft.com/office/powerpoint/2010/main" val="4030658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5D8E1337-6496-440E-81CC-0D09EDF3B26C}"/>
              </a:ext>
            </a:extLst>
          </p:cNvPr>
          <p:cNvSpPr/>
          <p:nvPr/>
        </p:nvSpPr>
        <p:spPr>
          <a:xfrm>
            <a:off x="914400" y="914400"/>
            <a:ext cx="70866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Where would the frogs come? (8:3) </a:t>
            </a:r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/>
              <a:t>Into the palace and houses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Into ovens and kneading troughs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Both answers are correct</a:t>
            </a:r>
          </a:p>
        </p:txBody>
      </p:sp>
    </p:spTree>
    <p:extLst>
      <p:ext uri="{BB962C8B-B14F-4D97-AF65-F5344CB8AC3E}">
        <p14:creationId xmlns:p14="http://schemas.microsoft.com/office/powerpoint/2010/main" val="29740599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5D8E1337-6496-440E-81CC-0D09EDF3B26C}"/>
              </a:ext>
            </a:extLst>
          </p:cNvPr>
          <p:cNvSpPr/>
          <p:nvPr/>
        </p:nvSpPr>
        <p:spPr>
          <a:xfrm>
            <a:off x="914400" y="914400"/>
            <a:ext cx="70866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Where would the frogs come? (8:3) </a:t>
            </a:r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/>
              <a:t>Into the palace and houses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Into ovens and kneading troughs </a:t>
            </a:r>
          </a:p>
          <a:p>
            <a:pPr marL="742950" indent="-742950">
              <a:buAutoNum type="arabicPeriod"/>
            </a:pPr>
            <a:r>
              <a:rPr lang="en-US" sz="4000" b="1" dirty="0">
                <a:solidFill>
                  <a:srgbClr val="FFFF00"/>
                </a:solidFill>
              </a:rPr>
              <a:t>Both answers are correct</a:t>
            </a:r>
          </a:p>
        </p:txBody>
      </p:sp>
    </p:spTree>
    <p:extLst>
      <p:ext uri="{BB962C8B-B14F-4D97-AF65-F5344CB8AC3E}">
        <p14:creationId xmlns:p14="http://schemas.microsoft.com/office/powerpoint/2010/main" val="42590423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EF49ABB0-C960-4A76-8C2D-8027C59171E0}"/>
              </a:ext>
            </a:extLst>
          </p:cNvPr>
          <p:cNvSpPr/>
          <p:nvPr/>
        </p:nvSpPr>
        <p:spPr>
          <a:xfrm>
            <a:off x="762000" y="685800"/>
            <a:ext cx="76962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/>
              <a:t>What happened when Aaron stretched out his hand over the waters to bring the plague of frogs? (8:6) </a:t>
            </a:r>
          </a:p>
          <a:p>
            <a:endParaRPr lang="en-US" sz="3600" b="1" dirty="0"/>
          </a:p>
          <a:p>
            <a:pPr marL="742950" indent="-742950">
              <a:buAutoNum type="arabicPeriod"/>
            </a:pPr>
            <a:r>
              <a:rPr lang="en-US" sz="3600" b="1" dirty="0"/>
              <a:t>“Frogs came up and covered the land.” </a:t>
            </a:r>
          </a:p>
          <a:p>
            <a:pPr marL="742950" indent="-742950">
              <a:buAutoNum type="arabicPeriod"/>
            </a:pPr>
            <a:r>
              <a:rPr lang="en-US" sz="3600" b="1" dirty="0"/>
              <a:t>Frogs came up and filled the rivers and lakes. </a:t>
            </a:r>
          </a:p>
          <a:p>
            <a:pPr marL="742950" indent="-742950">
              <a:buAutoNum type="arabicPeriod"/>
            </a:pPr>
            <a:r>
              <a:rPr lang="en-US" sz="3600" b="1" dirty="0"/>
              <a:t>Frogs came up and covered the land and the cattle.</a:t>
            </a:r>
          </a:p>
        </p:txBody>
      </p:sp>
    </p:spTree>
    <p:extLst>
      <p:ext uri="{BB962C8B-B14F-4D97-AF65-F5344CB8AC3E}">
        <p14:creationId xmlns:p14="http://schemas.microsoft.com/office/powerpoint/2010/main" val="18760941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EF49ABB0-C960-4A76-8C2D-8027C59171E0}"/>
              </a:ext>
            </a:extLst>
          </p:cNvPr>
          <p:cNvSpPr/>
          <p:nvPr/>
        </p:nvSpPr>
        <p:spPr>
          <a:xfrm>
            <a:off x="762000" y="685800"/>
            <a:ext cx="76962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/>
              <a:t>What happened when Aaron stretched out his hand over the waters to bring the plague of frogs? (8:6) </a:t>
            </a:r>
          </a:p>
          <a:p>
            <a:endParaRPr lang="en-US" sz="3600" b="1" dirty="0"/>
          </a:p>
          <a:p>
            <a:pPr marL="742950" indent="-742950">
              <a:buAutoNum type="arabicPeriod"/>
            </a:pPr>
            <a:r>
              <a:rPr lang="en-US" sz="3600" b="1" dirty="0">
                <a:solidFill>
                  <a:srgbClr val="FFFF00"/>
                </a:solidFill>
              </a:rPr>
              <a:t>“Frogs came up and covered the land.” </a:t>
            </a:r>
          </a:p>
          <a:p>
            <a:pPr marL="742950" indent="-742950">
              <a:buAutoNum type="arabicPeriod"/>
            </a:pPr>
            <a:r>
              <a:rPr lang="en-US" sz="3600" b="1" dirty="0"/>
              <a:t>Frogs came up and filled the rivers and lakes. </a:t>
            </a:r>
          </a:p>
          <a:p>
            <a:pPr marL="742950" indent="-742950">
              <a:buAutoNum type="arabicPeriod"/>
            </a:pPr>
            <a:r>
              <a:rPr lang="en-US" sz="3600" b="1" dirty="0"/>
              <a:t>Frogs came up and covered the land and the cattle.</a:t>
            </a:r>
          </a:p>
        </p:txBody>
      </p:sp>
    </p:spTree>
    <p:extLst>
      <p:ext uri="{BB962C8B-B14F-4D97-AF65-F5344CB8AC3E}">
        <p14:creationId xmlns:p14="http://schemas.microsoft.com/office/powerpoint/2010/main" val="19169490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C9D46285-495D-4449-BF17-828BF174A46E}"/>
              </a:ext>
            </a:extLst>
          </p:cNvPr>
          <p:cNvSpPr/>
          <p:nvPr/>
        </p:nvSpPr>
        <p:spPr>
          <a:xfrm>
            <a:off x="990600" y="685800"/>
            <a:ext cx="74676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What happened when the magicians tried to make frogs come up on the land? (8:7) </a:t>
            </a:r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/>
              <a:t>They got snakes instead of frogs.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They were able to make frogs come up.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The bible does not say. </a:t>
            </a:r>
          </a:p>
        </p:txBody>
      </p:sp>
    </p:spTree>
    <p:extLst>
      <p:ext uri="{BB962C8B-B14F-4D97-AF65-F5344CB8AC3E}">
        <p14:creationId xmlns:p14="http://schemas.microsoft.com/office/powerpoint/2010/main" val="32646304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C9D46285-495D-4449-BF17-828BF174A46E}"/>
              </a:ext>
            </a:extLst>
          </p:cNvPr>
          <p:cNvSpPr/>
          <p:nvPr/>
        </p:nvSpPr>
        <p:spPr>
          <a:xfrm>
            <a:off x="990600" y="685800"/>
            <a:ext cx="74676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What happened when the magicians tried to make frogs come up on the land? (8:7) </a:t>
            </a:r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/>
              <a:t>They got snakes instead of frogs. </a:t>
            </a:r>
          </a:p>
          <a:p>
            <a:pPr marL="742950" indent="-742950">
              <a:buAutoNum type="arabicPeriod"/>
            </a:pPr>
            <a:r>
              <a:rPr lang="en-US" sz="4000" b="1" dirty="0">
                <a:solidFill>
                  <a:srgbClr val="FFFF00"/>
                </a:solidFill>
              </a:rPr>
              <a:t>They were able to make frogs come up.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The bible does not say. </a:t>
            </a:r>
          </a:p>
        </p:txBody>
      </p:sp>
    </p:spTree>
    <p:extLst>
      <p:ext uri="{BB962C8B-B14F-4D97-AF65-F5344CB8AC3E}">
        <p14:creationId xmlns:p14="http://schemas.microsoft.com/office/powerpoint/2010/main" val="985970038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</TotalTime>
  <Words>1222</Words>
  <Application>Microsoft Office PowerPoint</Application>
  <PresentationFormat>On-screen Show (4:3)</PresentationFormat>
  <Paragraphs>182</Paragraphs>
  <Slides>37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40" baseType="lpstr">
      <vt:lpstr>Arial</vt:lpstr>
      <vt:lpstr>Calibri</vt:lpstr>
      <vt:lpstr>1_Office Theme</vt:lpstr>
      <vt:lpstr>EXODUS Dig Site 7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1st and 2nd Samuel Dig Site 9</dc:title>
  <dc:creator>Kathy Randels</dc:creator>
  <cp:lastModifiedBy>Kathy Randels</cp:lastModifiedBy>
  <cp:revision>17</cp:revision>
  <dcterms:created xsi:type="dcterms:W3CDTF">2016-04-16T17:22:52Z</dcterms:created>
  <dcterms:modified xsi:type="dcterms:W3CDTF">2020-05-13T20:08:41Z</dcterms:modified>
</cp:coreProperties>
</file>