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AFA39A-4492-4788-AA6A-21001F77BEAF}"/>
              </a:ext>
            </a:extLst>
          </p:cNvPr>
          <p:cNvSpPr/>
          <p:nvPr/>
        </p:nvSpPr>
        <p:spPr>
          <a:xfrm>
            <a:off x="1219200" y="612844"/>
            <a:ext cx="6934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Pharaoh say the people had to make the same number of bricks as before? (5:8)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were playing games.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had too many festivals.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were lazy. </a:t>
            </a:r>
          </a:p>
        </p:txBody>
      </p:sp>
    </p:spTree>
    <p:extLst>
      <p:ext uri="{BB962C8B-B14F-4D97-AF65-F5344CB8AC3E}">
        <p14:creationId xmlns:p14="http://schemas.microsoft.com/office/powerpoint/2010/main" val="3292814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AFA39A-4492-4788-AA6A-21001F77BEAF}"/>
              </a:ext>
            </a:extLst>
          </p:cNvPr>
          <p:cNvSpPr/>
          <p:nvPr/>
        </p:nvSpPr>
        <p:spPr>
          <a:xfrm>
            <a:off x="1219200" y="612844"/>
            <a:ext cx="6934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Pharaoh say the people had to make the same number of bricks as before? (5:8)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were playing games.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had too many festivals.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were lazy. </a:t>
            </a:r>
          </a:p>
        </p:txBody>
      </p:sp>
    </p:spTree>
    <p:extLst>
      <p:ext uri="{BB962C8B-B14F-4D97-AF65-F5344CB8AC3E}">
        <p14:creationId xmlns:p14="http://schemas.microsoft.com/office/powerpoint/2010/main" val="2644332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361B2A-86FF-44C7-A47E-6FE841374208}"/>
              </a:ext>
            </a:extLst>
          </p:cNvPr>
          <p:cNvSpPr/>
          <p:nvPr/>
        </p:nvSpPr>
        <p:spPr>
          <a:xfrm>
            <a:off x="1066800" y="9906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the Israelites go to gather stubble to use for straw? (5:12)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All over Canaan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All over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All over Babylon </a:t>
            </a:r>
          </a:p>
        </p:txBody>
      </p:sp>
    </p:spTree>
    <p:extLst>
      <p:ext uri="{BB962C8B-B14F-4D97-AF65-F5344CB8AC3E}">
        <p14:creationId xmlns:p14="http://schemas.microsoft.com/office/powerpoint/2010/main" val="3062468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361B2A-86FF-44C7-A47E-6FE841374208}"/>
              </a:ext>
            </a:extLst>
          </p:cNvPr>
          <p:cNvSpPr/>
          <p:nvPr/>
        </p:nvSpPr>
        <p:spPr>
          <a:xfrm>
            <a:off x="1066800" y="9906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the Israelites go to gather stubble to use for straw? (5:12)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All over Canaan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All over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All over Babylon </a:t>
            </a:r>
          </a:p>
        </p:txBody>
      </p:sp>
    </p:spTree>
    <p:extLst>
      <p:ext uri="{BB962C8B-B14F-4D97-AF65-F5344CB8AC3E}">
        <p14:creationId xmlns:p14="http://schemas.microsoft.com/office/powerpoint/2010/main" val="989830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3FEF7F-8637-4D9E-826D-9668123E95D8}"/>
              </a:ext>
            </a:extLst>
          </p:cNvPr>
          <p:cNvSpPr/>
          <p:nvPr/>
        </p:nvSpPr>
        <p:spPr>
          <a:xfrm>
            <a:off x="914400" y="762000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slave drivers expect the people to do? (5:13)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Complete the required work for each day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Work both day and night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Gather double the amount of straw each day</a:t>
            </a:r>
          </a:p>
        </p:txBody>
      </p:sp>
    </p:spTree>
    <p:extLst>
      <p:ext uri="{BB962C8B-B14F-4D97-AF65-F5344CB8AC3E}">
        <p14:creationId xmlns:p14="http://schemas.microsoft.com/office/powerpoint/2010/main" val="317421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3FEF7F-8637-4D9E-826D-9668123E95D8}"/>
              </a:ext>
            </a:extLst>
          </p:cNvPr>
          <p:cNvSpPr/>
          <p:nvPr/>
        </p:nvSpPr>
        <p:spPr>
          <a:xfrm>
            <a:off x="914400" y="762000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slave drivers expect the people to do? (5:13)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Complete the required work for each day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Work both day and night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Gather double the amount of straw each day</a:t>
            </a:r>
          </a:p>
        </p:txBody>
      </p:sp>
    </p:spTree>
    <p:extLst>
      <p:ext uri="{BB962C8B-B14F-4D97-AF65-F5344CB8AC3E}">
        <p14:creationId xmlns:p14="http://schemas.microsoft.com/office/powerpoint/2010/main" val="234483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2EF1A6-0F28-4F0D-AED7-640F44B88E01}"/>
              </a:ext>
            </a:extLst>
          </p:cNvPr>
          <p:cNvSpPr/>
          <p:nvPr/>
        </p:nvSpPr>
        <p:spPr>
          <a:xfrm>
            <a:off x="1066800" y="920621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when the overseers did not meet their quota of bricks? (5:14)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were killed.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were put in prison.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were beaten. </a:t>
            </a:r>
          </a:p>
        </p:txBody>
      </p:sp>
    </p:spTree>
    <p:extLst>
      <p:ext uri="{BB962C8B-B14F-4D97-AF65-F5344CB8AC3E}">
        <p14:creationId xmlns:p14="http://schemas.microsoft.com/office/powerpoint/2010/main" val="1587992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2EF1A6-0F28-4F0D-AED7-640F44B88E01}"/>
              </a:ext>
            </a:extLst>
          </p:cNvPr>
          <p:cNvSpPr/>
          <p:nvPr/>
        </p:nvSpPr>
        <p:spPr>
          <a:xfrm>
            <a:off x="1066800" y="920621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when the overseers did not meet their quota of bricks? (5:14)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were killed.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were put in prison.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were beaten. </a:t>
            </a:r>
          </a:p>
        </p:txBody>
      </p:sp>
    </p:spTree>
    <p:extLst>
      <p:ext uri="{BB962C8B-B14F-4D97-AF65-F5344CB8AC3E}">
        <p14:creationId xmlns:p14="http://schemas.microsoft.com/office/powerpoint/2010/main" val="3441967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7F1B9A-97BD-47D9-853A-7EF0214310DE}"/>
              </a:ext>
            </a:extLst>
          </p:cNvPr>
          <p:cNvSpPr/>
          <p:nvPr/>
        </p:nvSpPr>
        <p:spPr>
          <a:xfrm>
            <a:off x="914400" y="762000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 do after the overseers went to speak with him? (5:15-18)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gave the people straw like before.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called them lazy and told them to get back to work.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298005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7F1B9A-97BD-47D9-853A-7EF0214310DE}"/>
              </a:ext>
            </a:extLst>
          </p:cNvPr>
          <p:cNvSpPr/>
          <p:nvPr/>
        </p:nvSpPr>
        <p:spPr>
          <a:xfrm>
            <a:off x="914400" y="762000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 do after the overseers went to speak with him? (5:15-18)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gave the people straw like before.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He called them lazy and told them to get back to work.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43383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47BB78-714B-4B8C-9612-EF830E2252E6}"/>
              </a:ext>
            </a:extLst>
          </p:cNvPr>
          <p:cNvSpPr/>
          <p:nvPr/>
        </p:nvSpPr>
        <p:spPr>
          <a:xfrm>
            <a:off x="914400" y="612844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message from God did Moses and Aaron give Pharaoh? (5:1)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“Obey Moses and Aaron – now!”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“Let my people go.”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“Moses and Aaron are going back to Midian.”</a:t>
            </a:r>
          </a:p>
        </p:txBody>
      </p:sp>
    </p:spTree>
    <p:extLst>
      <p:ext uri="{BB962C8B-B14F-4D97-AF65-F5344CB8AC3E}">
        <p14:creationId xmlns:p14="http://schemas.microsoft.com/office/powerpoint/2010/main" val="184161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5F2C53-9624-4C81-A87A-76E3808D4F26}"/>
              </a:ext>
            </a:extLst>
          </p:cNvPr>
          <p:cNvSpPr/>
          <p:nvPr/>
        </p:nvSpPr>
        <p:spPr>
          <a:xfrm>
            <a:off x="1143000" y="7620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Israelite overseers realize after talking to Pharaoh? (5:19)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were in trouble.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 really cared about them.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088530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5F2C53-9624-4C81-A87A-76E3808D4F26}"/>
              </a:ext>
            </a:extLst>
          </p:cNvPr>
          <p:cNvSpPr/>
          <p:nvPr/>
        </p:nvSpPr>
        <p:spPr>
          <a:xfrm>
            <a:off x="1143000" y="7620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Israelite overseers realize after talking to Pharaoh? (5:19)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were in trouble.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 really cared about them.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500363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899AE4-DF67-4D56-B6BE-58850FED19F7}"/>
              </a:ext>
            </a:extLst>
          </p:cNvPr>
          <p:cNvSpPr/>
          <p:nvPr/>
        </p:nvSpPr>
        <p:spPr>
          <a:xfrm>
            <a:off x="838200" y="609600"/>
            <a:ext cx="7391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Israelite overseers say Aaron and Moses had done? (5:21)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Made the Israelites obnoxious to Pharaoh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Given the Israelites a gift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Made the Israelites’ families suffer</a:t>
            </a:r>
          </a:p>
        </p:txBody>
      </p:sp>
    </p:spTree>
    <p:extLst>
      <p:ext uri="{BB962C8B-B14F-4D97-AF65-F5344CB8AC3E}">
        <p14:creationId xmlns:p14="http://schemas.microsoft.com/office/powerpoint/2010/main" val="2171594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899AE4-DF67-4D56-B6BE-58850FED19F7}"/>
              </a:ext>
            </a:extLst>
          </p:cNvPr>
          <p:cNvSpPr/>
          <p:nvPr/>
        </p:nvSpPr>
        <p:spPr>
          <a:xfrm>
            <a:off x="838200" y="609600"/>
            <a:ext cx="7391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Israelite overseers say Aaron and Moses had done? (5:21)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Made the Israelites obnoxious to Pharaoh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Given the Israelites a gift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Made the Israelites’ families suffer</a:t>
            </a:r>
          </a:p>
        </p:txBody>
      </p:sp>
    </p:spTree>
    <p:extLst>
      <p:ext uri="{BB962C8B-B14F-4D97-AF65-F5344CB8AC3E}">
        <p14:creationId xmlns:p14="http://schemas.microsoft.com/office/powerpoint/2010/main" val="3224012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45D8B2-BED0-4F8A-9E44-1DF7E1747396}"/>
              </a:ext>
            </a:extLst>
          </p:cNvPr>
          <p:cNvSpPr/>
          <p:nvPr/>
        </p:nvSpPr>
        <p:spPr>
          <a:xfrm>
            <a:off x="914400" y="6096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tell Moses after the Israelite overseers complained? (6:1)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“Now you will see what I will do to Pharaoh.”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“Because of my mighty hand he will let them go.”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7992151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45D8B2-BED0-4F8A-9E44-1DF7E1747396}"/>
              </a:ext>
            </a:extLst>
          </p:cNvPr>
          <p:cNvSpPr/>
          <p:nvPr/>
        </p:nvSpPr>
        <p:spPr>
          <a:xfrm>
            <a:off x="914400" y="6096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tell Moses after the Israelite overseers complained? (6:1)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“Now you will see what I will do to Pharaoh.”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“Because of my mighty hand he will let them go.”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2564021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CE81EE-7471-4282-867D-C544097AAC69}"/>
              </a:ext>
            </a:extLst>
          </p:cNvPr>
          <p:cNvSpPr/>
          <p:nvPr/>
        </p:nvSpPr>
        <p:spPr>
          <a:xfrm>
            <a:off x="1066800" y="10668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To whom did God appear and establish His covenant? (6:3-4)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Joseph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Abraham, Isaac and Jacob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Noah </a:t>
            </a:r>
          </a:p>
        </p:txBody>
      </p:sp>
    </p:spTree>
    <p:extLst>
      <p:ext uri="{BB962C8B-B14F-4D97-AF65-F5344CB8AC3E}">
        <p14:creationId xmlns:p14="http://schemas.microsoft.com/office/powerpoint/2010/main" val="4110173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CE81EE-7471-4282-867D-C544097AAC69}"/>
              </a:ext>
            </a:extLst>
          </p:cNvPr>
          <p:cNvSpPr/>
          <p:nvPr/>
        </p:nvSpPr>
        <p:spPr>
          <a:xfrm>
            <a:off x="1066800" y="10668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To whom did God appear and establish His covenant? (6:3-4)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Joseph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Abraham, Isaac and Jacob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Noah </a:t>
            </a:r>
          </a:p>
        </p:txBody>
      </p:sp>
    </p:spTree>
    <p:extLst>
      <p:ext uri="{BB962C8B-B14F-4D97-AF65-F5344CB8AC3E}">
        <p14:creationId xmlns:p14="http://schemas.microsoft.com/office/powerpoint/2010/main" val="3924405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F336E1-E0CF-47CC-B546-71DB0A88348D}"/>
              </a:ext>
            </a:extLst>
          </p:cNvPr>
          <p:cNvSpPr/>
          <p:nvPr/>
        </p:nvSpPr>
        <p:spPr>
          <a:xfrm>
            <a:off x="1066800" y="9906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God going to give the Israelites? (6:14)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land of Canaan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4705183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F336E1-E0CF-47CC-B546-71DB0A88348D}"/>
              </a:ext>
            </a:extLst>
          </p:cNvPr>
          <p:cNvSpPr/>
          <p:nvPr/>
        </p:nvSpPr>
        <p:spPr>
          <a:xfrm>
            <a:off x="1066800" y="9906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God going to give the Israelites? (6:14)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land of Canaan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11070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47BB78-714B-4B8C-9612-EF830E2252E6}"/>
              </a:ext>
            </a:extLst>
          </p:cNvPr>
          <p:cNvSpPr/>
          <p:nvPr/>
        </p:nvSpPr>
        <p:spPr>
          <a:xfrm>
            <a:off x="914400" y="612844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message from God did Moses and Aaron give Pharaoh? (5:1)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“Obey Moses and Aaron – now!”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“Let my people go.”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“Moses and Aaron are going back to Midian.”</a:t>
            </a:r>
          </a:p>
        </p:txBody>
      </p:sp>
    </p:spTree>
    <p:extLst>
      <p:ext uri="{BB962C8B-B14F-4D97-AF65-F5344CB8AC3E}">
        <p14:creationId xmlns:p14="http://schemas.microsoft.com/office/powerpoint/2010/main" val="28221135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C48848-2A58-4AF4-84A4-31B081B5535E}"/>
              </a:ext>
            </a:extLst>
          </p:cNvPr>
          <p:cNvSpPr/>
          <p:nvPr/>
        </p:nvSpPr>
        <p:spPr>
          <a:xfrm>
            <a:off x="1066800" y="83820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when the Israelites groaned? (6:5)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God heard them.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God remembered His covenant with them.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6459017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C48848-2A58-4AF4-84A4-31B081B5535E}"/>
              </a:ext>
            </a:extLst>
          </p:cNvPr>
          <p:cNvSpPr/>
          <p:nvPr/>
        </p:nvSpPr>
        <p:spPr>
          <a:xfrm>
            <a:off x="1066800" y="83820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when the Israelites groaned? (6:5)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God heard them.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God remembered His covenant with them.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1647199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E0D575-2A71-4304-9B7A-8A746BDD718D}"/>
              </a:ext>
            </a:extLst>
          </p:cNvPr>
          <p:cNvSpPr/>
          <p:nvPr/>
        </p:nvSpPr>
        <p:spPr>
          <a:xfrm>
            <a:off x="838200" y="7620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Moses to tell the people? (6:6)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Lord would free them and redeem them.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had to wait another hundred years to be free.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30283313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E0D575-2A71-4304-9B7A-8A746BDD718D}"/>
              </a:ext>
            </a:extLst>
          </p:cNvPr>
          <p:cNvSpPr/>
          <p:nvPr/>
        </p:nvSpPr>
        <p:spPr>
          <a:xfrm>
            <a:off x="838200" y="7620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Moses to tell the people? (6:6)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Lord would free them and redeem them.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had to wait another hundred years to be free.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41689940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47BFCA-AA91-4E22-9BC7-794A9BEBF70B}"/>
              </a:ext>
            </a:extLst>
          </p:cNvPr>
          <p:cNvSpPr/>
          <p:nvPr/>
        </p:nvSpPr>
        <p:spPr>
          <a:xfrm>
            <a:off x="990600" y="6858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Lord going to do for the Israelite people? (6:7-8)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Take them as His own people. 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Bring them to the land He promised.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159980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47BFCA-AA91-4E22-9BC7-794A9BEBF70B}"/>
              </a:ext>
            </a:extLst>
          </p:cNvPr>
          <p:cNvSpPr/>
          <p:nvPr/>
        </p:nvSpPr>
        <p:spPr>
          <a:xfrm>
            <a:off x="990600" y="6858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Lord going to do for the Israelite people? (6:7-8)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Take them as His own people. 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Bring them to the land He promised.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7536952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918DD4-C412-4C48-8BD9-49F06F163AF5}"/>
              </a:ext>
            </a:extLst>
          </p:cNvPr>
          <p:cNvSpPr/>
          <p:nvPr/>
        </p:nvSpPr>
        <p:spPr>
          <a:xfrm>
            <a:off x="1066800" y="114300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Did the Israelites listen to Moses? (6:9) </a:t>
            </a:r>
          </a:p>
          <a:p>
            <a:endParaRPr lang="en-US" sz="4000" dirty="0"/>
          </a:p>
          <a:p>
            <a:pPr marL="742950" indent="-742950">
              <a:buAutoNum type="arabicPeriod"/>
            </a:pPr>
            <a:r>
              <a:rPr lang="en-US" sz="4000" dirty="0"/>
              <a:t>Yes </a:t>
            </a:r>
          </a:p>
          <a:p>
            <a:pPr marL="742950" indent="-742950">
              <a:buAutoNum type="arabicPeriod"/>
            </a:pPr>
            <a:r>
              <a:rPr lang="en-US" sz="4000" dirty="0"/>
              <a:t>No </a:t>
            </a:r>
          </a:p>
          <a:p>
            <a:pPr marL="742950" indent="-742950">
              <a:buAutoNum type="arabicPeriod"/>
            </a:pPr>
            <a:r>
              <a:rPr lang="en-US" sz="4000" dirty="0"/>
              <a:t>Some did and some did not.</a:t>
            </a:r>
          </a:p>
        </p:txBody>
      </p:sp>
    </p:spTree>
    <p:extLst>
      <p:ext uri="{BB962C8B-B14F-4D97-AF65-F5344CB8AC3E}">
        <p14:creationId xmlns:p14="http://schemas.microsoft.com/office/powerpoint/2010/main" val="27634945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918DD4-C412-4C48-8BD9-49F06F163AF5}"/>
              </a:ext>
            </a:extLst>
          </p:cNvPr>
          <p:cNvSpPr/>
          <p:nvPr/>
        </p:nvSpPr>
        <p:spPr>
          <a:xfrm>
            <a:off x="1066800" y="114300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Did the Israelites listen to Moses? (6:9) </a:t>
            </a:r>
          </a:p>
          <a:p>
            <a:endParaRPr lang="en-US" sz="4000" dirty="0"/>
          </a:p>
          <a:p>
            <a:pPr marL="742950" indent="-742950">
              <a:buAutoNum type="arabicPeriod"/>
            </a:pPr>
            <a:r>
              <a:rPr lang="en-US" sz="4000" dirty="0"/>
              <a:t>Yes </a:t>
            </a:r>
          </a:p>
          <a:p>
            <a:pPr marL="742950" indent="-742950"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 </a:t>
            </a:r>
          </a:p>
          <a:p>
            <a:pPr marL="742950" indent="-742950">
              <a:buAutoNum type="arabicPeriod"/>
            </a:pPr>
            <a:r>
              <a:rPr lang="en-US" sz="4000" dirty="0"/>
              <a:t>Some did and some did not.</a:t>
            </a:r>
          </a:p>
        </p:txBody>
      </p:sp>
    </p:spTree>
    <p:extLst>
      <p:ext uri="{BB962C8B-B14F-4D97-AF65-F5344CB8AC3E}">
        <p14:creationId xmlns:p14="http://schemas.microsoft.com/office/powerpoint/2010/main" val="29396695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81F897-440C-47F7-A6B1-6CC871B2FD16}"/>
              </a:ext>
            </a:extLst>
          </p:cNvPr>
          <p:cNvSpPr/>
          <p:nvPr/>
        </p:nvSpPr>
        <p:spPr>
          <a:xfrm>
            <a:off x="838200" y="8382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didn’t the Israelites listen to Moses? (6:9)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Because they were tired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Because they were angry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“Because of their discouragement and harsh labor.” </a:t>
            </a:r>
          </a:p>
        </p:txBody>
      </p:sp>
    </p:spTree>
    <p:extLst>
      <p:ext uri="{BB962C8B-B14F-4D97-AF65-F5344CB8AC3E}">
        <p14:creationId xmlns:p14="http://schemas.microsoft.com/office/powerpoint/2010/main" val="20080032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81F897-440C-47F7-A6B1-6CC871B2FD16}"/>
              </a:ext>
            </a:extLst>
          </p:cNvPr>
          <p:cNvSpPr/>
          <p:nvPr/>
        </p:nvSpPr>
        <p:spPr>
          <a:xfrm>
            <a:off x="838200" y="8382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didn’t the Israelites listen to Moses? (6:9)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Because they were tired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Because they were angry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“Because of their discouragement and harsh labor.” </a:t>
            </a:r>
          </a:p>
        </p:txBody>
      </p:sp>
    </p:spTree>
    <p:extLst>
      <p:ext uri="{BB962C8B-B14F-4D97-AF65-F5344CB8AC3E}">
        <p14:creationId xmlns:p14="http://schemas.microsoft.com/office/powerpoint/2010/main" val="40904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02124D-2736-410F-88CB-84D5F6C7652C}"/>
              </a:ext>
            </a:extLst>
          </p:cNvPr>
          <p:cNvSpPr/>
          <p:nvPr/>
        </p:nvSpPr>
        <p:spPr>
          <a:xfrm>
            <a:off x="990600" y="838200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Pharaoh’s answer to the Lord’s message? (5:2)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“I do not know the Lord.”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“I will not let Israel go.”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04528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02124D-2736-410F-88CB-84D5F6C7652C}"/>
              </a:ext>
            </a:extLst>
          </p:cNvPr>
          <p:cNvSpPr/>
          <p:nvPr/>
        </p:nvSpPr>
        <p:spPr>
          <a:xfrm>
            <a:off x="990600" y="838200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Pharaoh’s answer to the Lord’s message? (5:2)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“I do not know the Lord.”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“I will not let Israel go.”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27619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E55D43-EBB0-4E23-861C-B87CEAECF469}"/>
              </a:ext>
            </a:extLst>
          </p:cNvPr>
          <p:cNvSpPr/>
          <p:nvPr/>
        </p:nvSpPr>
        <p:spPr>
          <a:xfrm>
            <a:off x="1066800" y="8382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and Aaron ask Pharaoh to let them do? (5:3)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Take a trip to the mountains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Take a three-day journey into the wilderness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Take a river boat down the Nile </a:t>
            </a:r>
          </a:p>
        </p:txBody>
      </p:sp>
    </p:spTree>
    <p:extLst>
      <p:ext uri="{BB962C8B-B14F-4D97-AF65-F5344CB8AC3E}">
        <p14:creationId xmlns:p14="http://schemas.microsoft.com/office/powerpoint/2010/main" val="88532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E55D43-EBB0-4E23-861C-B87CEAECF469}"/>
              </a:ext>
            </a:extLst>
          </p:cNvPr>
          <p:cNvSpPr/>
          <p:nvPr/>
        </p:nvSpPr>
        <p:spPr>
          <a:xfrm>
            <a:off x="1066800" y="8382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and Aaron ask Pharaoh to let them do? (5:3)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Take a trip to the mountains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Take a three-day journey into the wilderness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Take a river boat down the Nile </a:t>
            </a:r>
          </a:p>
        </p:txBody>
      </p:sp>
    </p:spTree>
    <p:extLst>
      <p:ext uri="{BB962C8B-B14F-4D97-AF65-F5344CB8AC3E}">
        <p14:creationId xmlns:p14="http://schemas.microsoft.com/office/powerpoint/2010/main" val="984081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6DE405-451D-4ACA-9EC9-69AFADA3134D}"/>
              </a:ext>
            </a:extLst>
          </p:cNvPr>
          <p:cNvSpPr/>
          <p:nvPr/>
        </p:nvSpPr>
        <p:spPr>
          <a:xfrm>
            <a:off x="1028700" y="990600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 say the overseers could not give to the people anymore? (5:7)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Straw for making bricks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More helpers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Places to live </a:t>
            </a:r>
          </a:p>
        </p:txBody>
      </p:sp>
    </p:spTree>
    <p:extLst>
      <p:ext uri="{BB962C8B-B14F-4D97-AF65-F5344CB8AC3E}">
        <p14:creationId xmlns:p14="http://schemas.microsoft.com/office/powerpoint/2010/main" val="3638465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6DE405-451D-4ACA-9EC9-69AFADA3134D}"/>
              </a:ext>
            </a:extLst>
          </p:cNvPr>
          <p:cNvSpPr/>
          <p:nvPr/>
        </p:nvSpPr>
        <p:spPr>
          <a:xfrm>
            <a:off x="1028700" y="990600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 say the overseers could not give to the people anymore? (5:7)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Straw for making bricks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More helpers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Places to live </a:t>
            </a:r>
          </a:p>
        </p:txBody>
      </p:sp>
    </p:spTree>
    <p:extLst>
      <p:ext uri="{BB962C8B-B14F-4D97-AF65-F5344CB8AC3E}">
        <p14:creationId xmlns:p14="http://schemas.microsoft.com/office/powerpoint/2010/main" val="42890460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1176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EXODUS Dig Site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2020-05-13T01:16:27Z</dcterms:modified>
</cp:coreProperties>
</file>