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3" r:id="rId4"/>
  </p:sldMasterIdLst>
  <p:sldIdLst>
    <p:sldId id="291" r:id="rId5"/>
    <p:sldId id="270" r:id="rId6"/>
    <p:sldId id="256" r:id="rId7"/>
    <p:sldId id="258" r:id="rId8"/>
    <p:sldId id="269" r:id="rId9"/>
    <p:sldId id="271" r:id="rId10"/>
    <p:sldId id="273" r:id="rId11"/>
    <p:sldId id="290" r:id="rId12"/>
    <p:sldId id="272" r:id="rId13"/>
    <p:sldId id="274" r:id="rId14"/>
    <p:sldId id="276" r:id="rId15"/>
    <p:sldId id="277" r:id="rId16"/>
    <p:sldId id="275" r:id="rId17"/>
    <p:sldId id="278" r:id="rId18"/>
    <p:sldId id="279" r:id="rId19"/>
    <p:sldId id="280" r:id="rId20"/>
    <p:sldId id="281" r:id="rId21"/>
    <p:sldId id="282" r:id="rId22"/>
    <p:sldId id="285" r:id="rId23"/>
    <p:sldId id="287" r:id="rId24"/>
    <p:sldId id="288" r:id="rId25"/>
    <p:sldId id="28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9966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DAC47C-0CBE-4136-BDBC-EBC4CA75E5B5}" type="slidenum">
              <a:rPr lang="en-US"/>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DE248C-63C7-43C6-BFE9-057F63BA0036}"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AE3216-7A35-4835-A620-6671677DC142}" type="slidenum">
              <a:rPr lang="en-US"/>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p:spPr>
          <p:txBody>
            <a:bodyPr wrap="none" anchor="ctr"/>
            <a:lstStyle/>
            <a:p>
              <a:pPr algn="ctr"/>
              <a:endParaRPr kumimoji="1" lang="en-US"/>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algn="ctr"/>
              <a:endParaRPr kumimoji="1" lang="en-US"/>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p>
              <a:pPr algn="ctr">
                <a:defRPr/>
              </a:pPr>
              <a:endParaRPr kumimoji="1" lang="en-US">
                <a:latin typeface="Arial" charset="0"/>
                <a:ea typeface="+mn-ea"/>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33"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8" name="Freeform 11"/>
                    <p:cNvSpPr>
                      <a:spLocks/>
                    </p:cNvSpPr>
                    <p:nvPr/>
                  </p:nvSpPr>
                  <p:spPr bwMode="auto">
                    <a:xfrm>
                      <a:off x="1667" y="367"/>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grpSp>
              <p:sp>
                <p:nvSpPr>
                  <p:cNvPr id="51" name="Oval 12"/>
                  <p:cNvSpPr>
                    <a:spLocks noChangeArrowheads="1"/>
                  </p:cNvSpPr>
                  <p:nvPr/>
                </p:nvSpPr>
                <p:spPr bwMode="auto">
                  <a:xfrm>
                    <a:off x="2396" y="1414"/>
                    <a:ext cx="175" cy="247"/>
                  </a:xfrm>
                  <a:prstGeom prst="ellipse">
                    <a:avLst/>
                  </a:prstGeom>
                  <a:solidFill>
                    <a:srgbClr val="E7D6B7"/>
                  </a:solidFill>
                  <a:ln w="9525">
                    <a:noFill/>
                    <a:round/>
                    <a:headEnd/>
                    <a:tailEnd/>
                  </a:ln>
                </p:spPr>
                <p:txBody>
                  <a:bodyPr wrap="none" anchor="ctr"/>
                  <a:lstStyle/>
                  <a:p>
                    <a:endParaRPr lang="en-US"/>
                  </a:p>
                </p:txBody>
              </p:sp>
              <p:sp>
                <p:nvSpPr>
                  <p:cNvPr id="52" name="Freeform 13"/>
                  <p:cNvSpPr>
                    <a:spLocks/>
                  </p:cNvSpPr>
                  <p:nvPr/>
                </p:nvSpPr>
                <p:spPr bwMode="auto">
                  <a:xfrm>
                    <a:off x="2619" y="730"/>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3" name="Freeform 14"/>
                  <p:cNvSpPr>
                    <a:spLocks/>
                  </p:cNvSpPr>
                  <p:nvPr/>
                </p:nvSpPr>
                <p:spPr bwMode="auto">
                  <a:xfrm>
                    <a:off x="2687"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4" name="Freeform 15"/>
                  <p:cNvSpPr>
                    <a:spLocks/>
                  </p:cNvSpPr>
                  <p:nvPr/>
                </p:nvSpPr>
                <p:spPr bwMode="auto">
                  <a:xfrm>
                    <a:off x="2425"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5"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6" name="Freeform 17"/>
                  <p:cNvSpPr>
                    <a:spLocks/>
                  </p:cNvSpPr>
                  <p:nvPr/>
                </p:nvSpPr>
                <p:spPr bwMode="auto">
                  <a:xfrm>
                    <a:off x="2094" y="919"/>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grpSp>
            <p:pic>
              <p:nvPicPr>
                <p:cNvPr id="42" name="Picture 1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p:spPr>
          <p:txBody>
            <a:bodyPr wrap="none" anchor="ctr"/>
            <a:lstStyle/>
            <a:p>
              <a:endParaRPr lang="en-US"/>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a:latin typeface="Arial" charset="0"/>
                <a:ea typeface="+mn-ea"/>
              </a:endParaRPr>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a:latin typeface="Arial" charset="0"/>
                <a:ea typeface="+mn-ea"/>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7"/>
                <a:gd name="T40" fmla="*/ 0 h 1376"/>
                <a:gd name="T41" fmla="*/ 617 w 617"/>
                <a:gd name="T42" fmla="*/ 1376 h 1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180"/>
                <a:gd name="T35" fmla="*/ 576 w 576"/>
                <a:gd name="T36" fmla="*/ 3180 h 3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p:spPr>
          <p:txBody>
            <a:bodyPr wrap="none" anchor="ctr"/>
            <a:lstStyle/>
            <a:p>
              <a:endParaRPr lang="en-US"/>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a:latin typeface="Arial" charset="0"/>
                <a:ea typeface="+mn-ea"/>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p:spPr>
          <p:txBody>
            <a:bodyPr wrap="none" anchor="ctr"/>
            <a:lstStyle/>
            <a:p>
              <a:pPr algn="ctr"/>
              <a:endParaRPr kumimoji="1" lang="en-US"/>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a:latin typeface="Arial" charset="0"/>
                <a:ea typeface="+mn-ea"/>
              </a:endParaRPr>
            </a:p>
          </p:txBody>
        </p:sp>
        <p:sp>
          <p:nvSpPr>
            <p:cNvPr id="19" name="AutoShape 56"/>
            <p:cNvSpPr>
              <a:spLocks noChangeArrowheads="1"/>
            </p:cNvSpPr>
            <p:nvPr/>
          </p:nvSpPr>
          <p:spPr bwMode="hidden">
            <a:xfrm rot="5400000">
              <a:off x="2724" y="2089"/>
              <a:ext cx="4320" cy="142"/>
            </a:xfrm>
            <a:custGeom>
              <a:avLst/>
              <a:gdLst>
                <a:gd name="T0" fmla="*/ 7 w 21600"/>
                <a:gd name="T1" fmla="*/ 0 h 21600"/>
                <a:gd name="T2" fmla="*/ 3 w 21600"/>
                <a:gd name="T3" fmla="*/ 0 h 21600"/>
                <a:gd name="T4" fmla="*/ 0 w 21600"/>
                <a:gd name="T5" fmla="*/ 0 h 21600"/>
                <a:gd name="T6" fmla="*/ 3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w="9525">
              <a:noFill/>
              <a:miter lim="800000"/>
              <a:headEnd/>
              <a:tailEnd/>
            </a:ln>
          </p:spPr>
          <p:txBody>
            <a:bodyPr rot="10800000" vert="eaVert" wrap="none" anchor="ctr"/>
            <a:lstStyle/>
            <a:p>
              <a:endParaRPr lang="en-US"/>
            </a:p>
          </p:txBody>
        </p:sp>
      </p:grpSp>
      <p:sp>
        <p:nvSpPr>
          <p:cNvPr id="45113"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a:t>Click to edit Master title style</a:t>
            </a:r>
          </a:p>
        </p:txBody>
      </p:sp>
      <p:sp>
        <p:nvSpPr>
          <p:cNvPr id="45114"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fld id="{70273A99-6EB5-4133-9ADC-BED57A619BC2}" type="slidenum">
              <a:rPr lang="en-US"/>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B935919C-501D-4111-9B72-DB60B8D9558A}" type="slidenum">
              <a:rPr lang="en-US"/>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86DFFA61-E30F-40B3-8884-5B9D441BC8C8}" type="slidenum">
              <a:rPr lang="en-US"/>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EE1D315E-C0E1-462E-9ED3-27A67F531960}" type="slidenum">
              <a:rPr lang="en-US"/>
              <a:pPr/>
              <a:t>‹#›</a:t>
            </a:fld>
            <a:endParaRPr 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fld id="{B14EC890-6123-498E-B70C-E2D1A86F58E3}" type="slidenum">
              <a:rPr lang="en-US"/>
              <a:pPr/>
              <a:t>‹#›</a:t>
            </a:fld>
            <a:endParaRPr 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fld id="{6F17DFD8-8052-47E0-9334-8B4AEA2435B5}" type="slidenum">
              <a:rPr lang="en-US"/>
              <a:pPr/>
              <a:t>‹#›</a:t>
            </a:fld>
            <a:endParaRPr 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fld id="{3D0E6DE3-D4BC-46A8-A731-8A47601BE918}" type="slidenum">
              <a:rPr lang="en-US"/>
              <a:pPr/>
              <a:t>‹#›</a:t>
            </a:fld>
            <a:endParaRPr 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D2F37AC1-C264-47FF-9EEC-7EAB91741822}"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2F0D5C-DC2F-42BB-A27F-EF3C3C9A5039}" type="slidenum">
              <a:rPr lang="en-US"/>
              <a:pPr/>
              <a:t>‹#›</a:t>
            </a:fld>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122A667C-DA80-4777-AC72-972C761FD394}" type="slidenum">
              <a:rPr lang="en-US"/>
              <a:pPr/>
              <a:t>‹#›</a:t>
            </a:fld>
            <a:endParaRPr 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237FCF5D-FED2-4C23-A5DA-AAE257A28B2E}" type="slidenum">
              <a:rPr lang="en-US"/>
              <a:pPr/>
              <a:t>‹#›</a:t>
            </a:fld>
            <a:endParaRPr 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DF459DAF-8E59-49E6-9E04-ED11F4EAE827}" type="slidenum">
              <a:rPr lang="en-US"/>
              <a:pPr/>
              <a:t>‹#›</a:t>
            </a:fld>
            <a:endParaRPr 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4813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a:t>Click to edit Master title style</a:t>
            </a:r>
          </a:p>
        </p:txBody>
      </p:sp>
      <p:sp>
        <p:nvSpPr>
          <p:cNvPr id="4813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21D085C1-26CB-4BF8-945A-75022E69275F}" type="slidenum">
              <a:rPr lang="en-US"/>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6541B95-1371-46DD-8D9B-D405025A5433}" type="slidenum">
              <a:rPr lang="en-US"/>
              <a:pPr/>
              <a:t>‹#›</a:t>
            </a:fld>
            <a:endParaRPr lang="en-U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79610BB-1151-433B-A33F-E991F960F0FC}" type="slidenum">
              <a:rPr lang="en-US"/>
              <a:pPr/>
              <a:t>‹#›</a:t>
            </a:fld>
            <a:endParaRPr lang="en-US"/>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0BF7D4-AF26-47AC-A280-3C64661EFE78}" type="slidenum">
              <a:rPr lang="en-US"/>
              <a:pPr/>
              <a:t>‹#›</a:t>
            </a:fld>
            <a:endParaRPr lang="en-US"/>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114D5D5-5A8A-4BA5-9E37-81A95E4AF547}" type="slidenum">
              <a:rPr lang="en-US"/>
              <a:pPr/>
              <a:t>‹#›</a:t>
            </a:fld>
            <a:endParaRPr lang="en-U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289999E-495A-41A4-B743-A4FF38E02EE9}" type="slidenum">
              <a:rPr lang="en-US"/>
              <a:pPr/>
              <a:t>‹#›</a:t>
            </a:fld>
            <a:endParaRPr lang="en-US"/>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60BCEFB-3906-4470-8342-7EA4C183E3D4}"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282198-6602-4C97-A9D9-E970C003365A}" type="slidenum">
              <a:rPr lang="en-US"/>
              <a:pPr/>
              <a:t>‹#›</a:t>
            </a:fld>
            <a:endParaRPr 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67D40E-515C-413D-AF21-96A9D7C3551D}" type="slidenum">
              <a:rPr lang="en-US"/>
              <a:pPr/>
              <a:t>‹#›</a:t>
            </a:fld>
            <a:endParaRPr lang="en-US"/>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53469A-DBB6-4158-BEF0-07FCAF77305B}" type="slidenum">
              <a:rPr lang="en-US"/>
              <a:pPr/>
              <a:t>‹#›</a:t>
            </a:fld>
            <a:endParaRPr lang="en-US"/>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E0F4E3-ADA5-47AD-A8FC-030DBB1C3F1D}" type="slidenum">
              <a:rPr lang="en-US"/>
              <a:pPr/>
              <a:t>‹#›</a:t>
            </a:fld>
            <a:endParaRPr lang="en-US"/>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71951D-4D44-4278-BA6B-BF8D1EFAF3A3}" type="slidenum">
              <a:rPr lang="en-US"/>
              <a:pPr/>
              <a:t>‹#›</a:t>
            </a:fld>
            <a:endParaRPr lang="en-US"/>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20" cy="2150"/>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32" name="Freeform 14"/>
                    <p:cNvSpPr>
                      <a:spLocks/>
                    </p:cNvSpPr>
                    <p:nvPr/>
                  </p:nvSpPr>
                  <p:spPr bwMode="hidden">
                    <a:xfrm rot="2711884">
                      <a:off x="4022" y="314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4" cy="346"/>
                    </a:xfrm>
                    <a:custGeom>
                      <a:avLst/>
                      <a:gdLst>
                        <a:gd name="T0" fmla="*/ 0 w 2736"/>
                        <a:gd name="T1" fmla="*/ 77 h 504"/>
                        <a:gd name="T2" fmla="*/ 111 w 2736"/>
                        <a:gd name="T3" fmla="*/ 26 h 504"/>
                        <a:gd name="T4" fmla="*/ 227 w 2736"/>
                        <a:gd name="T5" fmla="*/ 3 h 504"/>
                        <a:gd name="T6" fmla="*/ 351 w 2736"/>
                        <a:gd name="T7" fmla="*/ 3 h 504"/>
                        <a:gd name="T8" fmla="*/ 348 w 2736"/>
                        <a:gd name="T9" fmla="*/ 16 h 504"/>
                        <a:gd name="T10" fmla="*/ 226 w 2736"/>
                        <a:gd name="T11" fmla="*/ 16 h 504"/>
                        <a:gd name="T12" fmla="*/ 84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30" name="Freeform 17"/>
                    <p:cNvSpPr>
                      <a:spLocks/>
                    </p:cNvSpPr>
                    <p:nvPr/>
                  </p:nvSpPr>
                  <p:spPr bwMode="hidden">
                    <a:xfrm rot="2104081">
                      <a:off x="4352" y="2806"/>
                      <a:ext cx="975" cy="545"/>
                    </a:xfrm>
                    <a:custGeom>
                      <a:avLst/>
                      <a:gdLst>
                        <a:gd name="T0" fmla="*/ 1 w 1769"/>
                        <a:gd name="T1" fmla="*/ 1 h 791"/>
                        <a:gd name="T2" fmla="*/ 25 w 1769"/>
                        <a:gd name="T3" fmla="*/ 9 h 791"/>
                        <a:gd name="T4" fmla="*/ 58 w 1769"/>
                        <a:gd name="T5" fmla="*/ 31 h 791"/>
                        <a:gd name="T6" fmla="*/ 82 w 1769"/>
                        <a:gd name="T7" fmla="*/ 67 h 791"/>
                        <a:gd name="T8" fmla="*/ 89 w 1769"/>
                        <a:gd name="T9" fmla="*/ 94 h 791"/>
                        <a:gd name="T10" fmla="*/ 86 w 1769"/>
                        <a:gd name="T11" fmla="*/ 122 h 791"/>
                        <a:gd name="T12" fmla="*/ 81 w 1769"/>
                        <a:gd name="T13" fmla="*/ 99 h 791"/>
                        <a:gd name="T14" fmla="*/ 71 w 1769"/>
                        <a:gd name="T15" fmla="*/ 71 h 791"/>
                        <a:gd name="T16" fmla="*/ 57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5" cy="304"/>
                    </a:xfrm>
                    <a:custGeom>
                      <a:avLst/>
                      <a:gdLst>
                        <a:gd name="T0" fmla="*/ 0 w 2736"/>
                        <a:gd name="T1" fmla="*/ 40 h 504"/>
                        <a:gd name="T2" fmla="*/ 89 w 2736"/>
                        <a:gd name="T3" fmla="*/ 13 h 504"/>
                        <a:gd name="T4" fmla="*/ 182 w 2736"/>
                        <a:gd name="T5" fmla="*/ 2 h 504"/>
                        <a:gd name="T6" fmla="*/ 281 w 2736"/>
                        <a:gd name="T7" fmla="*/ 2 h 504"/>
                        <a:gd name="T8" fmla="*/ 279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24" name="Freeform 26"/>
                    <p:cNvSpPr>
                      <a:spLocks/>
                    </p:cNvSpPr>
                    <p:nvPr/>
                  </p:nvSpPr>
                  <p:spPr bwMode="hidden">
                    <a:xfrm rot="463793">
                      <a:off x="4469"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8 h 504"/>
                        <a:gd name="T2" fmla="*/ 31 w 2736"/>
                        <a:gd name="T3" fmla="*/ 3 h 504"/>
                        <a:gd name="T4" fmla="*/ 63 w 2736"/>
                        <a:gd name="T5" fmla="*/ 0 h 504"/>
                        <a:gd name="T6" fmla="*/ 97 w 2736"/>
                        <a:gd name="T7" fmla="*/ 0 h 504"/>
                        <a:gd name="T8" fmla="*/ 96 w 2736"/>
                        <a:gd name="T9" fmla="*/ 1 h 504"/>
                        <a:gd name="T10" fmla="*/ 63 w 2736"/>
                        <a:gd name="T11" fmla="*/ 1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22" name="Freeform 29"/>
                    <p:cNvSpPr>
                      <a:spLocks/>
                    </p:cNvSpPr>
                    <p:nvPr/>
                  </p:nvSpPr>
                  <p:spPr bwMode="hidden">
                    <a:xfrm rot="-84182">
                      <a:off x="4379" y="1269"/>
                      <a:ext cx="754" cy="342"/>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2"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18" name="Freeform 35"/>
                    <p:cNvSpPr>
                      <a:spLocks/>
                    </p:cNvSpPr>
                    <p:nvPr/>
                  </p:nvSpPr>
                  <p:spPr bwMode="hidden">
                    <a:xfrm rot="18888116" flipH="1">
                      <a:off x="419" y="3271"/>
                      <a:ext cx="926" cy="490"/>
                    </a:xfrm>
                    <a:custGeom>
                      <a:avLst/>
                      <a:gdLst>
                        <a:gd name="T0" fmla="*/ 1 w 1769"/>
                        <a:gd name="T1" fmla="*/ 1 h 791"/>
                        <a:gd name="T2" fmla="*/ 19 w 1769"/>
                        <a:gd name="T3" fmla="*/ 6 h 791"/>
                        <a:gd name="T4" fmla="*/ 46 w 1769"/>
                        <a:gd name="T5" fmla="*/ 19 h 791"/>
                        <a:gd name="T6" fmla="*/ 63 w 1769"/>
                        <a:gd name="T7" fmla="*/ 40 h 791"/>
                        <a:gd name="T8" fmla="*/ 69 w 1769"/>
                        <a:gd name="T9" fmla="*/ 56 h 791"/>
                        <a:gd name="T10" fmla="*/ 66 w 1769"/>
                        <a:gd name="T11" fmla="*/ 72 h 791"/>
                        <a:gd name="T12" fmla="*/ 62 w 1769"/>
                        <a:gd name="T13" fmla="*/ 58 h 791"/>
                        <a:gd name="T14" fmla="*/ 54 w 1769"/>
                        <a:gd name="T15" fmla="*/ 42 h 791"/>
                        <a:gd name="T16" fmla="*/ 43 w 1769"/>
                        <a:gd name="T17" fmla="*/ 27 h 791"/>
                        <a:gd name="T18" fmla="*/ 23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8"/>
                    </a:xfrm>
                    <a:custGeom>
                      <a:avLst/>
                      <a:gdLst>
                        <a:gd name="T0" fmla="*/ 0 w 2736"/>
                        <a:gd name="T1" fmla="*/ 79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16" name="Freeform 38"/>
                    <p:cNvSpPr>
                      <a:spLocks/>
                    </p:cNvSpPr>
                    <p:nvPr/>
                  </p:nvSpPr>
                  <p:spPr bwMode="hidden">
                    <a:xfrm rot="19495919" flipH="1">
                      <a:off x="-4" y="2984"/>
                      <a:ext cx="975" cy="545"/>
                    </a:xfrm>
                    <a:custGeom>
                      <a:avLst/>
                      <a:gdLst>
                        <a:gd name="T0" fmla="*/ 1 w 1769"/>
                        <a:gd name="T1" fmla="*/ 1 h 791"/>
                        <a:gd name="T2" fmla="*/ 25 w 1769"/>
                        <a:gd name="T3" fmla="*/ 9 h 791"/>
                        <a:gd name="T4" fmla="*/ 58 w 1769"/>
                        <a:gd name="T5" fmla="*/ 31 h 791"/>
                        <a:gd name="T6" fmla="*/ 82 w 1769"/>
                        <a:gd name="T7" fmla="*/ 67 h 791"/>
                        <a:gd name="T8" fmla="*/ 89 w 1769"/>
                        <a:gd name="T9" fmla="*/ 94 h 791"/>
                        <a:gd name="T10" fmla="*/ 86 w 1769"/>
                        <a:gd name="T11" fmla="*/ 122 h 791"/>
                        <a:gd name="T12" fmla="*/ 81 w 1769"/>
                        <a:gd name="T13" fmla="*/ 99 h 791"/>
                        <a:gd name="T14" fmla="*/ 71 w 1769"/>
                        <a:gd name="T15" fmla="*/ 71 h 791"/>
                        <a:gd name="T16" fmla="*/ 57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5" cy="304"/>
                    </a:xfrm>
                    <a:custGeom>
                      <a:avLst/>
                      <a:gdLst>
                        <a:gd name="T0" fmla="*/ 0 w 2736"/>
                        <a:gd name="T1" fmla="*/ 40 h 504"/>
                        <a:gd name="T2" fmla="*/ 89 w 2736"/>
                        <a:gd name="T3" fmla="*/ 13 h 504"/>
                        <a:gd name="T4" fmla="*/ 182 w 2736"/>
                        <a:gd name="T5" fmla="*/ 2 h 504"/>
                        <a:gd name="T6" fmla="*/ 281 w 2736"/>
                        <a:gd name="T7" fmla="*/ 2 h 504"/>
                        <a:gd name="T8" fmla="*/ 279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0" y="1814"/>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12" name="Freeform 44"/>
                    <p:cNvSpPr>
                      <a:spLocks/>
                    </p:cNvSpPr>
                    <p:nvPr/>
                  </p:nvSpPr>
                  <p:spPr bwMode="hidden">
                    <a:xfrm rot="20519637" flipH="1">
                      <a:off x="-74" y="2214"/>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4"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08" name="Freeform 50"/>
                    <p:cNvSpPr>
                      <a:spLocks/>
                    </p:cNvSpPr>
                    <p:nvPr/>
                  </p:nvSpPr>
                  <p:spPr bwMode="hidden">
                    <a:xfrm rot="84182" flipH="1">
                      <a:off x="189" y="1445"/>
                      <a:ext cx="754" cy="344"/>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2" y="1306"/>
                      <a:ext cx="1232"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06" name="Freeform 53"/>
                    <p:cNvSpPr>
                      <a:spLocks/>
                    </p:cNvSpPr>
                    <p:nvPr/>
                  </p:nvSpPr>
                  <p:spPr bwMode="hidden">
                    <a:xfrm rot="802576" flipH="1">
                      <a:off x="505" y="1094"/>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04" name="Freeform 56"/>
                    <p:cNvSpPr>
                      <a:spLocks/>
                    </p:cNvSpPr>
                    <p:nvPr/>
                  </p:nvSpPr>
                  <p:spPr bwMode="hidden">
                    <a:xfrm rot="1277471" flipH="1">
                      <a:off x="616" y="90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6" y="1117"/>
                      <a:ext cx="1232"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100" name="Freeform 62"/>
                    <p:cNvSpPr>
                      <a:spLocks/>
                    </p:cNvSpPr>
                    <p:nvPr/>
                  </p:nvSpPr>
                  <p:spPr bwMode="hidden">
                    <a:xfrm rot="2664424" flipH="1">
                      <a:off x="1120" y="300"/>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98" name="Freeform 65"/>
                    <p:cNvSpPr>
                      <a:spLocks/>
                    </p:cNvSpPr>
                    <p:nvPr/>
                  </p:nvSpPr>
                  <p:spPr bwMode="hidden">
                    <a:xfrm rot="3473776" flipH="1">
                      <a:off x="1506"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5"/>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96" name="Freeform 68"/>
                    <p:cNvSpPr>
                      <a:spLocks/>
                    </p:cNvSpPr>
                    <p:nvPr/>
                  </p:nvSpPr>
                  <p:spPr bwMode="hidden">
                    <a:xfrm rot="4126480" flipH="1">
                      <a:off x="1819" y="145"/>
                      <a:ext cx="570" cy="337"/>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3"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94" name="Freeform 71"/>
                    <p:cNvSpPr>
                      <a:spLocks/>
                    </p:cNvSpPr>
                    <p:nvPr/>
                  </p:nvSpPr>
                  <p:spPr bwMode="hidden">
                    <a:xfrm rot="-1325434">
                      <a:off x="4006" y="672"/>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2"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92" name="Freeform 74"/>
                    <p:cNvSpPr>
                      <a:spLocks/>
                    </p:cNvSpPr>
                    <p:nvPr/>
                  </p:nvSpPr>
                  <p:spPr bwMode="hidden">
                    <a:xfrm rot="-1921064">
                      <a:off x="3802" y="445"/>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56" name="Freeform 75"/>
                  <p:cNvSpPr>
                    <a:spLocks/>
                  </p:cNvSpPr>
                  <p:nvPr/>
                </p:nvSpPr>
                <p:spPr bwMode="hidden">
                  <a:xfrm rot="4578755" flipH="1">
                    <a:off x="2176" y="949"/>
                    <a:ext cx="1026" cy="145"/>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57" name="Freeform 76"/>
                  <p:cNvSpPr>
                    <a:spLocks/>
                  </p:cNvSpPr>
                  <p:nvPr/>
                </p:nvSpPr>
                <p:spPr bwMode="hidden">
                  <a:xfrm rot="4578755" flipH="1">
                    <a:off x="2198" y="196"/>
                    <a:ext cx="552"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0"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90" name="Freeform 79"/>
                    <p:cNvSpPr>
                      <a:spLocks/>
                    </p:cNvSpPr>
                    <p:nvPr/>
                  </p:nvSpPr>
                  <p:spPr bwMode="hidden">
                    <a:xfrm rot="-3857755">
                      <a:off x="3010" y="181"/>
                      <a:ext cx="570" cy="290"/>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88" name="Freeform 82"/>
                    <p:cNvSpPr>
                      <a:spLocks/>
                    </p:cNvSpPr>
                    <p:nvPr/>
                  </p:nvSpPr>
                  <p:spPr bwMode="hidden">
                    <a:xfrm rot="-2777260">
                      <a:off x="3429" y="262"/>
                      <a:ext cx="621" cy="424"/>
                    </a:xfrm>
                    <a:custGeom>
                      <a:avLst/>
                      <a:gdLst>
                        <a:gd name="T0" fmla="*/ 0 w 1769"/>
                        <a:gd name="T1" fmla="*/ 1 h 791"/>
                        <a:gd name="T2" fmla="*/ 2 w 1769"/>
                        <a:gd name="T3" fmla="*/ 3 h 791"/>
                        <a:gd name="T4" fmla="*/ 6 w 1769"/>
                        <a:gd name="T5" fmla="*/ 9 h 791"/>
                        <a:gd name="T6" fmla="*/ 9 w 1769"/>
                        <a:gd name="T7" fmla="*/ 19 h 791"/>
                        <a:gd name="T8" fmla="*/ 9 w 1769"/>
                        <a:gd name="T9" fmla="*/ 27 h 791"/>
                        <a:gd name="T10" fmla="*/ 9 w 1769"/>
                        <a:gd name="T11" fmla="*/ 35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6"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86" name="Freeform 223"/>
                    <p:cNvSpPr>
                      <a:spLocks/>
                    </p:cNvSpPr>
                    <p:nvPr/>
                  </p:nvSpPr>
                  <p:spPr bwMode="hidden">
                    <a:xfrm rot="-4903748">
                      <a:off x="2649" y="220"/>
                      <a:ext cx="512"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1" y="2475"/>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2"/>
                    </a:xfrm>
                    <a:custGeom>
                      <a:avLst/>
                      <a:gdLst>
                        <a:gd name="T0" fmla="*/ 0 w 2736"/>
                        <a:gd name="T1" fmla="*/ 46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82" name="Freeform 91"/>
                    <p:cNvSpPr>
                      <a:spLocks/>
                    </p:cNvSpPr>
                    <p:nvPr/>
                  </p:nvSpPr>
                  <p:spPr bwMode="hidden">
                    <a:xfrm rot="17542885" flipH="1">
                      <a:off x="1273" y="3635"/>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0" y="2694"/>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80" name="Freeform 94"/>
                    <p:cNvSpPr>
                      <a:spLocks/>
                    </p:cNvSpPr>
                    <p:nvPr/>
                  </p:nvSpPr>
                  <p:spPr bwMode="hidden">
                    <a:xfrm rot="16782062" flipH="1">
                      <a:off x="1732" y="3898"/>
                      <a:ext cx="918" cy="472"/>
                    </a:xfrm>
                    <a:custGeom>
                      <a:avLst/>
                      <a:gdLst>
                        <a:gd name="T0" fmla="*/ 1 w 1769"/>
                        <a:gd name="T1" fmla="*/ 1 h 791"/>
                        <a:gd name="T2" fmla="*/ 18 w 1769"/>
                        <a:gd name="T3" fmla="*/ 4 h 791"/>
                        <a:gd name="T4" fmla="*/ 44 w 1769"/>
                        <a:gd name="T5" fmla="*/ 16 h 791"/>
                        <a:gd name="T6" fmla="*/ 61 w 1769"/>
                        <a:gd name="T7" fmla="*/ 33 h 791"/>
                        <a:gd name="T8" fmla="*/ 66 w 1769"/>
                        <a:gd name="T9" fmla="*/ 46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7" y="2423"/>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78" name="Freeform 97"/>
                    <p:cNvSpPr>
                      <a:spLocks/>
                    </p:cNvSpPr>
                    <p:nvPr/>
                  </p:nvSpPr>
                  <p:spPr bwMode="hidden">
                    <a:xfrm rot="3144576">
                      <a:off x="3751"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5" y="2542"/>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76" name="Freeform 100"/>
                    <p:cNvSpPr>
                      <a:spLocks/>
                    </p:cNvSpPr>
                    <p:nvPr/>
                  </p:nvSpPr>
                  <p:spPr bwMode="hidden">
                    <a:xfrm rot="3745735">
                      <a:off x="3387" y="3615"/>
                      <a:ext cx="884" cy="469"/>
                    </a:xfrm>
                    <a:custGeom>
                      <a:avLst/>
                      <a:gdLst>
                        <a:gd name="T0" fmla="*/ 0 w 1769"/>
                        <a:gd name="T1" fmla="*/ 1 h 791"/>
                        <a:gd name="T2" fmla="*/ 15 w 1769"/>
                        <a:gd name="T3" fmla="*/ 4 h 791"/>
                        <a:gd name="T4" fmla="*/ 36 w 1769"/>
                        <a:gd name="T5" fmla="*/ 15 h 791"/>
                        <a:gd name="T6" fmla="*/ 50 w 1769"/>
                        <a:gd name="T7" fmla="*/ 31 h 791"/>
                        <a:gd name="T8" fmla="*/ 54 w 1769"/>
                        <a:gd name="T9" fmla="*/ 44 h 791"/>
                        <a:gd name="T10" fmla="*/ 52 w 1769"/>
                        <a:gd name="T11" fmla="*/ 58 h 791"/>
                        <a:gd name="T12" fmla="*/ 49 w 1769"/>
                        <a:gd name="T13" fmla="*/ 46 h 791"/>
                        <a:gd name="T14" fmla="*/ 43 w 1769"/>
                        <a:gd name="T15" fmla="*/ 33 h 791"/>
                        <a:gd name="T16" fmla="*/ 34 w 1769"/>
                        <a:gd name="T17" fmla="*/ 22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5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74" name="Freeform 103"/>
                    <p:cNvSpPr>
                      <a:spLocks/>
                    </p:cNvSpPr>
                    <p:nvPr/>
                  </p:nvSpPr>
                  <p:spPr bwMode="hidden">
                    <a:xfrm rot="4286818">
                      <a:off x="3002"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72" name="Freeform 106"/>
                    <p:cNvSpPr>
                      <a:spLocks/>
                    </p:cNvSpPr>
                    <p:nvPr/>
                  </p:nvSpPr>
                  <p:spPr bwMode="hidden">
                    <a:xfrm rot="4898956">
                      <a:off x="2636" y="3732"/>
                      <a:ext cx="790"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27" name="Arc 113"/>
                  <p:cNvSpPr>
                    <a:spLocks/>
                  </p:cNvSpPr>
                  <p:nvPr/>
                </p:nvSpPr>
                <p:spPr bwMode="hidden">
                  <a:xfrm flipH="1">
                    <a:off x="387" y="1601"/>
                    <a:ext cx="2016"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28" name="Arc 114"/>
                  <p:cNvSpPr>
                    <a:spLocks/>
                  </p:cNvSpPr>
                  <p:nvPr/>
                </p:nvSpPr>
                <p:spPr bwMode="hidden">
                  <a:xfrm>
                    <a:off x="3029"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29" name="Arc 115"/>
                  <p:cNvSpPr>
                    <a:spLocks/>
                  </p:cNvSpPr>
                  <p:nvPr/>
                </p:nvSpPr>
                <p:spPr bwMode="hidden">
                  <a:xfrm flipH="1">
                    <a:off x="73" y="812"/>
                    <a:ext cx="2540"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0" name="Arc 116"/>
                  <p:cNvSpPr>
                    <a:spLocks/>
                  </p:cNvSpPr>
                  <p:nvPr/>
                </p:nvSpPr>
                <p:spPr bwMode="hidden">
                  <a:xfrm flipH="1">
                    <a:off x="789" y="313"/>
                    <a:ext cx="1850"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1" name="Arc 117"/>
                  <p:cNvSpPr>
                    <a:spLocks/>
                  </p:cNvSpPr>
                  <p:nvPr/>
                </p:nvSpPr>
                <p:spPr bwMode="hidden">
                  <a:xfrm>
                    <a:off x="2763" y="1281"/>
                    <a:ext cx="765"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2" name="Freeform 118"/>
                  <p:cNvSpPr>
                    <a:spLocks/>
                  </p:cNvSpPr>
                  <p:nvPr/>
                </p:nvSpPr>
                <p:spPr bwMode="hidden">
                  <a:xfrm flipH="1">
                    <a:off x="1800" y="438"/>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grpSp>
            <p:sp>
              <p:nvSpPr>
                <p:cNvPr id="25" name="Freeform 119"/>
                <p:cNvSpPr>
                  <a:spLocks/>
                </p:cNvSpPr>
                <p:nvPr/>
              </p:nvSpPr>
              <p:spPr bwMode="hidden">
                <a:xfrm rot="-1346631">
                  <a:off x="3280" y="1529"/>
                  <a:ext cx="442"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9" name="Arc 122"/>
              <p:cNvSpPr>
                <a:spLocks/>
              </p:cNvSpPr>
              <p:nvPr/>
            </p:nvSpPr>
            <p:spPr bwMode="hidden">
              <a:xfrm flipH="1">
                <a:off x="1054" y="1851"/>
                <a:ext cx="2121"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10" name="Arc 123"/>
              <p:cNvSpPr>
                <a:spLocks/>
              </p:cNvSpPr>
              <p:nvPr/>
            </p:nvSpPr>
            <p:spPr bwMode="hidden">
              <a:xfrm flipH="1">
                <a:off x="1266" y="1480"/>
                <a:ext cx="1245"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14" name="Freeform 127"/>
              <p:cNvSpPr>
                <a:spLocks/>
              </p:cNvSpPr>
              <p:nvPr/>
            </p:nvSpPr>
            <p:spPr bwMode="hidden">
              <a:xfrm>
                <a:off x="3301"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15" name="Freeform 128"/>
              <p:cNvSpPr>
                <a:spLocks/>
              </p:cNvSpPr>
              <p:nvPr/>
            </p:nvSpPr>
            <p:spPr bwMode="hidden">
              <a:xfrm rot="19660755" flipV="1">
                <a:off x="2546" y="2149"/>
                <a:ext cx="442"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17" name="Freeform 130"/>
              <p:cNvSpPr>
                <a:spLocks/>
              </p:cNvSpPr>
              <p:nvPr/>
            </p:nvSpPr>
            <p:spPr bwMode="hidden">
              <a:xfrm flipH="1">
                <a:off x="1000" y="893"/>
                <a:ext cx="695" cy="1524"/>
              </a:xfrm>
              <a:custGeom>
                <a:avLst/>
                <a:gdLst>
                  <a:gd name="T0" fmla="*/ 0 w 776"/>
                  <a:gd name="T1" fmla="*/ 7 h 2368"/>
                  <a:gd name="T2" fmla="*/ 139 w 776"/>
                  <a:gd name="T3" fmla="*/ 2 h 2368"/>
                  <a:gd name="T4" fmla="*/ 56 w 776"/>
                  <a:gd name="T5" fmla="*/ 17 h 2368"/>
                  <a:gd name="T6" fmla="*/ 194 w 776"/>
                  <a:gd name="T7" fmla="*/ 17 h 2368"/>
                  <a:gd name="T8" fmla="*/ 111 w 776"/>
                  <a:gd name="T9" fmla="*/ 33 h 2368"/>
                  <a:gd name="T10" fmla="*/ 221 w 776"/>
                  <a:gd name="T11" fmla="*/ 39 h 2368"/>
                  <a:gd name="T12" fmla="*/ 166 w 776"/>
                  <a:gd name="T13" fmla="*/ 50 h 2368"/>
                  <a:gd name="T14" fmla="*/ 278 w 776"/>
                  <a:gd name="T15" fmla="*/ 55 h 2368"/>
                  <a:gd name="T16" fmla="*/ 221 w 776"/>
                  <a:gd name="T17" fmla="*/ 66 h 2368"/>
                  <a:gd name="T18" fmla="*/ 305 w 776"/>
                  <a:gd name="T19" fmla="*/ 71 h 2368"/>
                  <a:gd name="T20" fmla="*/ 278 w 776"/>
                  <a:gd name="T21" fmla="*/ 81 h 2368"/>
                  <a:gd name="T22" fmla="*/ 333 w 776"/>
                  <a:gd name="T23" fmla="*/ 91 h 2368"/>
                  <a:gd name="T24" fmla="*/ 333 w 776"/>
                  <a:gd name="T25" fmla="*/ 102 h 2368"/>
                  <a:gd name="T26" fmla="*/ 388 w 776"/>
                  <a:gd name="T27" fmla="*/ 118 h 2368"/>
                  <a:gd name="T28" fmla="*/ 361 w 776"/>
                  <a:gd name="T29" fmla="*/ 135 h 2368"/>
                  <a:gd name="T30" fmla="*/ 416 w 776"/>
                  <a:gd name="T31" fmla="*/ 145 h 2368"/>
                  <a:gd name="T32" fmla="*/ 388 w 776"/>
                  <a:gd name="T33" fmla="*/ 161 h 2368"/>
                  <a:gd name="T34" fmla="*/ 416 w 776"/>
                  <a:gd name="T35" fmla="*/ 177 h 2368"/>
                  <a:gd name="T36" fmla="*/ 388 w 776"/>
                  <a:gd name="T37" fmla="*/ 187 h 2368"/>
                  <a:gd name="T38" fmla="*/ 443 w 776"/>
                  <a:gd name="T39" fmla="*/ 203 h 2368"/>
                  <a:gd name="T40" fmla="*/ 416 w 776"/>
                  <a:gd name="T41" fmla="*/ 219 h 2368"/>
                  <a:gd name="T42" fmla="*/ 443 w 776"/>
                  <a:gd name="T43" fmla="*/ 240 h 2368"/>
                  <a:gd name="T44" fmla="*/ 416 w 776"/>
                  <a:gd name="T45" fmla="*/ 246 h 2368"/>
                  <a:gd name="T46" fmla="*/ 443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18" name="Freeform 131"/>
              <p:cNvSpPr>
                <a:spLocks/>
              </p:cNvSpPr>
              <p:nvPr/>
            </p:nvSpPr>
            <p:spPr bwMode="hidden">
              <a:xfrm>
                <a:off x="4401" y="2279"/>
                <a:ext cx="1007" cy="1601"/>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4 h 2368"/>
                  <a:gd name="T18" fmla="*/ 1944 w 776"/>
                  <a:gd name="T19" fmla="*/ 91 h 2368"/>
                  <a:gd name="T20" fmla="*/ 1766 w 776"/>
                  <a:gd name="T21" fmla="*/ 104 h 2368"/>
                  <a:gd name="T22" fmla="*/ 2117 w 776"/>
                  <a:gd name="T23" fmla="*/ 118 h 2368"/>
                  <a:gd name="T24" fmla="*/ 2117 w 776"/>
                  <a:gd name="T25" fmla="*/ 131 h 2368"/>
                  <a:gd name="T26" fmla="*/ 2473 w 776"/>
                  <a:gd name="T27" fmla="*/ 151 h 2368"/>
                  <a:gd name="T28" fmla="*/ 2297 w 776"/>
                  <a:gd name="T29" fmla="*/ 172 h 2368"/>
                  <a:gd name="T30" fmla="*/ 2649 w 776"/>
                  <a:gd name="T31" fmla="*/ 185 h 2368"/>
                  <a:gd name="T32" fmla="*/ 2473 w 776"/>
                  <a:gd name="T33" fmla="*/ 206 h 2368"/>
                  <a:gd name="T34" fmla="*/ 2649 w 776"/>
                  <a:gd name="T35" fmla="*/ 226 h 2368"/>
                  <a:gd name="T36" fmla="*/ 2473 w 776"/>
                  <a:gd name="T37" fmla="*/ 239 h 2368"/>
                  <a:gd name="T38" fmla="*/ 2828 w 776"/>
                  <a:gd name="T39" fmla="*/ 260 h 2368"/>
                  <a:gd name="T40" fmla="*/ 2649 w 776"/>
                  <a:gd name="T41" fmla="*/ 280 h 2368"/>
                  <a:gd name="T42" fmla="*/ 2828 w 776"/>
                  <a:gd name="T43" fmla="*/ 308 h 2368"/>
                  <a:gd name="T44" fmla="*/ 2649 w 776"/>
                  <a:gd name="T45" fmla="*/ 314 h 2368"/>
                  <a:gd name="T46" fmla="*/ 2828 w 776"/>
                  <a:gd name="T47" fmla="*/ 3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19" name="Freeform 132"/>
              <p:cNvSpPr>
                <a:spLocks/>
              </p:cNvSpPr>
              <p:nvPr/>
            </p:nvSpPr>
            <p:spPr bwMode="hidden">
              <a:xfrm>
                <a:off x="3877" y="1470"/>
                <a:ext cx="1519" cy="1067"/>
              </a:xfrm>
              <a:custGeom>
                <a:avLst/>
                <a:gdLst>
                  <a:gd name="T0" fmla="*/ 0 w 776"/>
                  <a:gd name="T1" fmla="*/ 1 h 2368"/>
                  <a:gd name="T2" fmla="*/ 6886 w 776"/>
                  <a:gd name="T3" fmla="*/ 0 h 2368"/>
                  <a:gd name="T4" fmla="*/ 2758 w 776"/>
                  <a:gd name="T5" fmla="*/ 3 h 2368"/>
                  <a:gd name="T6" fmla="*/ 9644 w 776"/>
                  <a:gd name="T7" fmla="*/ 3 h 2368"/>
                  <a:gd name="T8" fmla="*/ 5522 w 776"/>
                  <a:gd name="T9" fmla="*/ 6 h 2368"/>
                  <a:gd name="T10" fmla="*/ 11024 w 776"/>
                  <a:gd name="T11" fmla="*/ 6 h 2368"/>
                  <a:gd name="T12" fmla="*/ 8264 w 776"/>
                  <a:gd name="T13" fmla="*/ 8 h 2368"/>
                  <a:gd name="T14" fmla="*/ 13786 w 776"/>
                  <a:gd name="T15" fmla="*/ 9 h 2368"/>
                  <a:gd name="T16" fmla="*/ 11024 w 776"/>
                  <a:gd name="T17" fmla="*/ 11 h 2368"/>
                  <a:gd name="T18" fmla="*/ 15167 w 776"/>
                  <a:gd name="T19" fmla="*/ 12 h 2368"/>
                  <a:gd name="T20" fmla="*/ 13786 w 776"/>
                  <a:gd name="T21" fmla="*/ 14 h 2368"/>
                  <a:gd name="T22" fmla="*/ 16545 w 776"/>
                  <a:gd name="T23" fmla="*/ 15 h 2368"/>
                  <a:gd name="T24" fmla="*/ 16545 w 776"/>
                  <a:gd name="T25" fmla="*/ 17 h 2368"/>
                  <a:gd name="T26" fmla="*/ 19309 w 776"/>
                  <a:gd name="T27" fmla="*/ 20 h 2368"/>
                  <a:gd name="T28" fmla="*/ 17925 w 776"/>
                  <a:gd name="T29" fmla="*/ 23 h 2368"/>
                  <a:gd name="T30" fmla="*/ 20673 w 776"/>
                  <a:gd name="T31" fmla="*/ 24 h 2368"/>
                  <a:gd name="T32" fmla="*/ 19309 w 776"/>
                  <a:gd name="T33" fmla="*/ 27 h 2368"/>
                  <a:gd name="T34" fmla="*/ 20673 w 776"/>
                  <a:gd name="T35" fmla="*/ 30 h 2368"/>
                  <a:gd name="T36" fmla="*/ 19309 w 776"/>
                  <a:gd name="T37" fmla="*/ 32 h 2368"/>
                  <a:gd name="T38" fmla="*/ 22051 w 776"/>
                  <a:gd name="T39" fmla="*/ 34 h 2368"/>
                  <a:gd name="T40" fmla="*/ 20673 w 776"/>
                  <a:gd name="T41" fmla="*/ 37 h 2368"/>
                  <a:gd name="T42" fmla="*/ 22051 w 776"/>
                  <a:gd name="T43" fmla="*/ 41 h 2368"/>
                  <a:gd name="T44" fmla="*/ 20673 w 776"/>
                  <a:gd name="T45" fmla="*/ 41 h 2368"/>
                  <a:gd name="T46" fmla="*/ 2205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20" name="Freeform 133"/>
              <p:cNvSpPr>
                <a:spLocks/>
              </p:cNvSpPr>
              <p:nvPr/>
            </p:nvSpPr>
            <p:spPr bwMode="hidden">
              <a:xfrm>
                <a:off x="3934" y="337"/>
                <a:ext cx="663" cy="1434"/>
              </a:xfrm>
              <a:custGeom>
                <a:avLst/>
                <a:gdLst>
                  <a:gd name="T0" fmla="*/ 0 w 776"/>
                  <a:gd name="T1" fmla="*/ 5 h 2368"/>
                  <a:gd name="T2" fmla="*/ 109 w 776"/>
                  <a:gd name="T3" fmla="*/ 1 h 2368"/>
                  <a:gd name="T4" fmla="*/ 44 w 776"/>
                  <a:gd name="T5" fmla="*/ 13 h 2368"/>
                  <a:gd name="T6" fmla="*/ 153 w 776"/>
                  <a:gd name="T7" fmla="*/ 13 h 2368"/>
                  <a:gd name="T8" fmla="*/ 88 w 776"/>
                  <a:gd name="T9" fmla="*/ 25 h 2368"/>
                  <a:gd name="T10" fmla="*/ 174 w 776"/>
                  <a:gd name="T11" fmla="*/ 28 h 2368"/>
                  <a:gd name="T12" fmla="*/ 131 w 776"/>
                  <a:gd name="T13" fmla="*/ 36 h 2368"/>
                  <a:gd name="T14" fmla="*/ 218 w 776"/>
                  <a:gd name="T15" fmla="*/ 41 h 2368"/>
                  <a:gd name="T16" fmla="*/ 174 w 776"/>
                  <a:gd name="T17" fmla="*/ 48 h 2368"/>
                  <a:gd name="T18" fmla="*/ 240 w 776"/>
                  <a:gd name="T19" fmla="*/ 52 h 2368"/>
                  <a:gd name="T20" fmla="*/ 218 w 776"/>
                  <a:gd name="T21" fmla="*/ 60 h 2368"/>
                  <a:gd name="T22" fmla="*/ 262 w 776"/>
                  <a:gd name="T23" fmla="*/ 68 h 2368"/>
                  <a:gd name="T24" fmla="*/ 262 w 776"/>
                  <a:gd name="T25" fmla="*/ 76 h 2368"/>
                  <a:gd name="T26" fmla="*/ 306 w 776"/>
                  <a:gd name="T27" fmla="*/ 87 h 2368"/>
                  <a:gd name="T28" fmla="*/ 284 w 776"/>
                  <a:gd name="T29" fmla="*/ 99 h 2368"/>
                  <a:gd name="T30" fmla="*/ 328 w 776"/>
                  <a:gd name="T31" fmla="*/ 107 h 2368"/>
                  <a:gd name="T32" fmla="*/ 306 w 776"/>
                  <a:gd name="T33" fmla="*/ 119 h 2368"/>
                  <a:gd name="T34" fmla="*/ 328 w 776"/>
                  <a:gd name="T35" fmla="*/ 130 h 2368"/>
                  <a:gd name="T36" fmla="*/ 306 w 776"/>
                  <a:gd name="T37" fmla="*/ 138 h 2368"/>
                  <a:gd name="T38" fmla="*/ 349 w 776"/>
                  <a:gd name="T39" fmla="*/ 150 h 2368"/>
                  <a:gd name="T40" fmla="*/ 328 w 776"/>
                  <a:gd name="T41" fmla="*/ 161 h 2368"/>
                  <a:gd name="T42" fmla="*/ 349 w 776"/>
                  <a:gd name="T43" fmla="*/ 177 h 2368"/>
                  <a:gd name="T44" fmla="*/ 328 w 776"/>
                  <a:gd name="T45" fmla="*/ 181 h 2368"/>
                  <a:gd name="T46" fmla="*/ 349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21" name="Freeform 134"/>
              <p:cNvSpPr>
                <a:spLocks/>
              </p:cNvSpPr>
              <p:nvPr/>
            </p:nvSpPr>
            <p:spPr bwMode="hidden">
              <a:xfrm rot="1346631" flipH="1">
                <a:off x="1702" y="1506"/>
                <a:ext cx="442"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sp>
        <p:nvSpPr>
          <p:cNvPr id="51335"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a:t>Click to edit Master title style</a:t>
            </a:r>
          </a:p>
        </p:txBody>
      </p:sp>
      <p:sp>
        <p:nvSpPr>
          <p:cNvPr id="5133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fld id="{7DCDACD8-4963-44A4-986A-3171B32FBA98}" type="slidenum">
              <a:rPr lang="en-US"/>
              <a:pPr/>
              <a:t>‹#›</a:t>
            </a:fld>
            <a:endParaRPr lang="en-US"/>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299AB300-F74B-48F9-89AA-3D968E14A628}" type="slidenum">
              <a:rPr lang="en-US"/>
              <a:pPr/>
              <a:t>‹#›</a:t>
            </a:fld>
            <a:endParaRPr lang="en-US"/>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D3DD6003-7E53-46F5-B8B3-E0D41B60A16E}" type="slidenum">
              <a:rPr lang="en-US"/>
              <a:pPr/>
              <a:t>‹#›</a:t>
            </a:fld>
            <a:endParaRPr lang="en-US"/>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62309CA9-36FE-4DD0-BA33-9627876B9F13}" type="slidenum">
              <a:rPr lang="en-US"/>
              <a:pPr/>
              <a:t>‹#›</a:t>
            </a:fld>
            <a:endParaRPr lang="en-US"/>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fld id="{9CF217B2-F2E0-4BCA-86CD-059A2B89610D}" type="slidenum">
              <a:rPr lang="en-US"/>
              <a:pPr/>
              <a:t>‹#›</a:t>
            </a:fld>
            <a:endParaRPr lang="en-US"/>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fld id="{EA2776BF-2CD5-4410-9EB4-66CD6D90B674}"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045CC8-DC77-4860-A3ED-6A0A20F1094B}" type="slidenum">
              <a:rPr lang="en-US"/>
              <a:pPr/>
              <a:t>‹#›</a:t>
            </a:fld>
            <a:endParaRPr 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fld id="{357E4987-4EAD-435A-9A0C-5A3092F328E8}" type="slidenum">
              <a:rPr lang="en-US"/>
              <a:pPr/>
              <a:t>‹#›</a:t>
            </a:fld>
            <a:endParaRPr lang="en-US"/>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342218A5-8DEA-4C60-AE0A-6FBBB56A97B0}" type="slidenum">
              <a:rPr lang="en-US"/>
              <a:pPr/>
              <a:t>‹#›</a:t>
            </a:fld>
            <a:endParaRPr lang="en-US"/>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FE21D4F5-5996-46AC-8DDE-C9F7B6398407}" type="slidenum">
              <a:rPr lang="en-US"/>
              <a:pPr/>
              <a:t>‹#›</a:t>
            </a:fld>
            <a:endParaRPr lang="en-US"/>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02D57143-16B7-4961-9A94-EF230769DCA4}" type="slidenum">
              <a:rPr lang="en-US"/>
              <a:pPr/>
              <a:t>‹#›</a:t>
            </a:fld>
            <a:endParaRPr lang="en-US"/>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C8338B88-6859-4E0E-A9F9-4E020F4A89B0}"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7E9B645-70FD-4A09-A146-68BC32A57DD1}"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4B9B372-AA70-43B6-A563-0AD3193269B3}"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F69102B-D23E-4978-9E4D-59A1BA04E866}"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9BCC9F-9AAB-4B61-A67C-6A831C2FAE0A}"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4C6E42-185E-4315-A7A6-B2958C62F301}"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1B09F319-8D9B-4D71-BB1C-5DF3E495AC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70700"/>
            <a:chOff x="0" y="0"/>
            <a:chExt cx="5770" cy="4328"/>
          </a:xfrm>
        </p:grpSpPr>
        <p:sp>
          <p:nvSpPr>
            <p:cNvPr id="1332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p:spPr>
          <p:txBody>
            <a:bodyPr wrap="none" anchor="ctr"/>
            <a:lstStyle/>
            <a:p>
              <a:pPr algn="ctr"/>
              <a:endParaRPr kumimoji="1" lang="en-US"/>
            </a:p>
          </p:txBody>
        </p:sp>
        <p:sp>
          <p:nvSpPr>
            <p:cNvPr id="1332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algn="ctr"/>
              <a:endParaRPr kumimoji="1" lang="en-US"/>
            </a:p>
          </p:txBody>
        </p:sp>
        <p:sp>
          <p:nvSpPr>
            <p:cNvPr id="4403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p>
              <a:pPr algn="ctr">
                <a:defRPr/>
              </a:pPr>
              <a:endParaRPr kumimoji="1" lang="en-US">
                <a:latin typeface="Arial" charset="0"/>
                <a:ea typeface="+mn-ea"/>
              </a:endParaRPr>
            </a:p>
          </p:txBody>
        </p:sp>
        <p:grpSp>
          <p:nvGrpSpPr>
            <p:cNvPr id="13323" name="Group 6"/>
            <p:cNvGrpSpPr>
              <a:grpSpLocks/>
            </p:cNvGrpSpPr>
            <p:nvPr/>
          </p:nvGrpSpPr>
          <p:grpSpPr bwMode="auto">
            <a:xfrm>
              <a:off x="4944" y="1"/>
              <a:ext cx="816" cy="3974"/>
              <a:chOff x="4944" y="1"/>
              <a:chExt cx="816" cy="3974"/>
            </a:xfrm>
          </p:grpSpPr>
          <p:grpSp>
            <p:nvGrpSpPr>
              <p:cNvPr id="13335" name="Group 7"/>
              <p:cNvGrpSpPr>
                <a:grpSpLocks/>
              </p:cNvGrpSpPr>
              <p:nvPr userDrawn="1"/>
            </p:nvGrpSpPr>
            <p:grpSpPr bwMode="auto">
              <a:xfrm>
                <a:off x="5280" y="1"/>
                <a:ext cx="480" cy="1430"/>
                <a:chOff x="5280" y="1"/>
                <a:chExt cx="480" cy="1430"/>
              </a:xfrm>
            </p:grpSpPr>
            <p:grpSp>
              <p:nvGrpSpPr>
                <p:cNvPr id="13356" name="Group 8"/>
                <p:cNvGrpSpPr>
                  <a:grpSpLocks/>
                </p:cNvGrpSpPr>
                <p:nvPr userDrawn="1"/>
              </p:nvGrpSpPr>
              <p:grpSpPr bwMode="auto">
                <a:xfrm rot="-5400000">
                  <a:off x="5484" y="0"/>
                  <a:ext cx="174" cy="176"/>
                  <a:chOff x="1657" y="323"/>
                  <a:chExt cx="1691" cy="2560"/>
                </a:xfrm>
              </p:grpSpPr>
              <p:grpSp>
                <p:nvGrpSpPr>
                  <p:cNvPr id="13365" name="Group 9"/>
                  <p:cNvGrpSpPr>
                    <a:grpSpLocks/>
                  </p:cNvGrpSpPr>
                  <p:nvPr/>
                </p:nvGrpSpPr>
                <p:grpSpPr bwMode="auto">
                  <a:xfrm>
                    <a:off x="1657" y="323"/>
                    <a:ext cx="1691" cy="2560"/>
                    <a:chOff x="1657" y="323"/>
                    <a:chExt cx="1691" cy="2560"/>
                  </a:xfrm>
                </p:grpSpPr>
                <p:sp>
                  <p:nvSpPr>
                    <p:cNvPr id="13372" name="Freeform 10"/>
                    <p:cNvSpPr>
                      <a:spLocks/>
                    </p:cNvSpPr>
                    <p:nvPr/>
                  </p:nvSpPr>
                  <p:spPr bwMode="auto">
                    <a:xfrm>
                      <a:off x="2133"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13373" name="Freeform 11"/>
                    <p:cNvSpPr>
                      <a:spLocks/>
                    </p:cNvSpPr>
                    <p:nvPr/>
                  </p:nvSpPr>
                  <p:spPr bwMode="auto">
                    <a:xfrm>
                      <a:off x="1667" y="367"/>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grpSp>
              <p:sp>
                <p:nvSpPr>
                  <p:cNvPr id="13366" name="Oval 12"/>
                  <p:cNvSpPr>
                    <a:spLocks noChangeArrowheads="1"/>
                  </p:cNvSpPr>
                  <p:nvPr/>
                </p:nvSpPr>
                <p:spPr bwMode="auto">
                  <a:xfrm>
                    <a:off x="2396" y="1414"/>
                    <a:ext cx="175" cy="247"/>
                  </a:xfrm>
                  <a:prstGeom prst="ellipse">
                    <a:avLst/>
                  </a:prstGeom>
                  <a:solidFill>
                    <a:srgbClr val="E7D6B7"/>
                  </a:solidFill>
                  <a:ln w="9525">
                    <a:noFill/>
                    <a:round/>
                    <a:headEnd/>
                    <a:tailEnd/>
                  </a:ln>
                </p:spPr>
                <p:txBody>
                  <a:bodyPr wrap="none" anchor="ctr"/>
                  <a:lstStyle/>
                  <a:p>
                    <a:endParaRPr lang="en-US"/>
                  </a:p>
                </p:txBody>
              </p:sp>
              <p:sp>
                <p:nvSpPr>
                  <p:cNvPr id="13367" name="Freeform 13"/>
                  <p:cNvSpPr>
                    <a:spLocks/>
                  </p:cNvSpPr>
                  <p:nvPr/>
                </p:nvSpPr>
                <p:spPr bwMode="auto">
                  <a:xfrm>
                    <a:off x="2619" y="730"/>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13368" name="Freeform 14"/>
                  <p:cNvSpPr>
                    <a:spLocks/>
                  </p:cNvSpPr>
                  <p:nvPr/>
                </p:nvSpPr>
                <p:spPr bwMode="auto">
                  <a:xfrm>
                    <a:off x="2687"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13369" name="Freeform 15"/>
                  <p:cNvSpPr>
                    <a:spLocks/>
                  </p:cNvSpPr>
                  <p:nvPr/>
                </p:nvSpPr>
                <p:spPr bwMode="auto">
                  <a:xfrm>
                    <a:off x="2425"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13370"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13371" name="Freeform 17"/>
                  <p:cNvSpPr>
                    <a:spLocks/>
                  </p:cNvSpPr>
                  <p:nvPr/>
                </p:nvSpPr>
                <p:spPr bwMode="auto">
                  <a:xfrm>
                    <a:off x="2094" y="919"/>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grpSp>
            <p:pic>
              <p:nvPicPr>
                <p:cNvPr id="13357" name="Picture 18"/>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w="9525">
                  <a:noFill/>
                  <a:miter lim="800000"/>
                  <a:headEnd/>
                  <a:tailEnd/>
                </a:ln>
              </p:spPr>
            </p:pic>
            <p:pic>
              <p:nvPicPr>
                <p:cNvPr id="13358" name="Picture 19"/>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w="9525">
                  <a:noFill/>
                  <a:miter lim="800000"/>
                  <a:headEnd/>
                  <a:tailEnd/>
                </a:ln>
              </p:spPr>
            </p:pic>
            <p:pic>
              <p:nvPicPr>
                <p:cNvPr id="13359" name="Picture 20"/>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w="9525">
                  <a:noFill/>
                  <a:miter lim="800000"/>
                  <a:headEnd/>
                  <a:tailEnd/>
                </a:ln>
              </p:spPr>
            </p:pic>
            <p:pic>
              <p:nvPicPr>
                <p:cNvPr id="13360" name="Picture 21"/>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w="9525">
                  <a:noFill/>
                  <a:miter lim="800000"/>
                  <a:headEnd/>
                  <a:tailEnd/>
                </a:ln>
              </p:spPr>
            </p:pic>
            <p:pic>
              <p:nvPicPr>
                <p:cNvPr id="13361" name="Picture 2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w="9525">
                  <a:noFill/>
                  <a:miter lim="800000"/>
                  <a:headEnd/>
                  <a:tailEnd/>
                </a:ln>
              </p:spPr>
            </p:pic>
            <p:pic>
              <p:nvPicPr>
                <p:cNvPr id="13362" name="Picture 2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w="9525">
                  <a:noFill/>
                  <a:miter lim="800000"/>
                  <a:headEnd/>
                  <a:tailEnd/>
                </a:ln>
              </p:spPr>
            </p:pic>
            <p:pic>
              <p:nvPicPr>
                <p:cNvPr id="13363" name="Picture 24"/>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w="9525">
                  <a:noFill/>
                  <a:miter lim="800000"/>
                  <a:headEnd/>
                  <a:tailEnd/>
                </a:ln>
              </p:spPr>
            </p:pic>
            <p:pic>
              <p:nvPicPr>
                <p:cNvPr id="13364" name="Picture 25"/>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w="9525">
                  <a:noFill/>
                  <a:miter lim="800000"/>
                  <a:headEnd/>
                  <a:tailEnd/>
                </a:ln>
              </p:spPr>
            </p:pic>
          </p:grpSp>
          <p:grpSp>
            <p:nvGrpSpPr>
              <p:cNvPr id="13336" name="Group 26"/>
              <p:cNvGrpSpPr>
                <a:grpSpLocks/>
              </p:cNvGrpSpPr>
              <p:nvPr userDrawn="1"/>
            </p:nvGrpSpPr>
            <p:grpSpPr bwMode="auto">
              <a:xfrm>
                <a:off x="4944" y="1008"/>
                <a:ext cx="522" cy="2967"/>
                <a:chOff x="4944" y="1008"/>
                <a:chExt cx="522" cy="2967"/>
              </a:xfrm>
            </p:grpSpPr>
            <p:pic>
              <p:nvPicPr>
                <p:cNvPr id="13337" name="Picture 27"/>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w="9525">
                  <a:noFill/>
                  <a:miter lim="800000"/>
                  <a:headEnd/>
                  <a:tailEnd/>
                </a:ln>
              </p:spPr>
            </p:pic>
            <p:pic>
              <p:nvPicPr>
                <p:cNvPr id="13338" name="Picture 28"/>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w="9525">
                  <a:noFill/>
                  <a:miter lim="800000"/>
                  <a:headEnd/>
                  <a:tailEnd/>
                </a:ln>
              </p:spPr>
            </p:pic>
            <p:pic>
              <p:nvPicPr>
                <p:cNvPr id="13339" name="Picture 29"/>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w="9525">
                  <a:noFill/>
                  <a:miter lim="800000"/>
                  <a:headEnd/>
                  <a:tailEnd/>
                </a:ln>
              </p:spPr>
            </p:pic>
            <p:pic>
              <p:nvPicPr>
                <p:cNvPr id="13340" name="Picture 30"/>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w="9525">
                  <a:noFill/>
                  <a:miter lim="800000"/>
                  <a:headEnd/>
                  <a:tailEnd/>
                </a:ln>
              </p:spPr>
            </p:pic>
            <p:pic>
              <p:nvPicPr>
                <p:cNvPr id="13341" name="Picture 31"/>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w="9525">
                  <a:noFill/>
                  <a:miter lim="800000"/>
                  <a:headEnd/>
                  <a:tailEnd/>
                </a:ln>
              </p:spPr>
            </p:pic>
            <p:pic>
              <p:nvPicPr>
                <p:cNvPr id="13342" name="Picture 3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w="9525">
                  <a:noFill/>
                  <a:miter lim="800000"/>
                  <a:headEnd/>
                  <a:tailEnd/>
                </a:ln>
              </p:spPr>
            </p:pic>
            <p:pic>
              <p:nvPicPr>
                <p:cNvPr id="13343" name="Picture 3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w="9525">
                  <a:noFill/>
                  <a:miter lim="800000"/>
                  <a:headEnd/>
                  <a:tailEnd/>
                </a:ln>
              </p:spPr>
            </p:pic>
            <p:pic>
              <p:nvPicPr>
                <p:cNvPr id="13344" name="Picture 34"/>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w="9525">
                  <a:noFill/>
                  <a:miter lim="800000"/>
                  <a:headEnd/>
                  <a:tailEnd/>
                </a:ln>
              </p:spPr>
            </p:pic>
            <p:pic>
              <p:nvPicPr>
                <p:cNvPr id="13345" name="Picture 35"/>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w="9525">
                  <a:noFill/>
                  <a:miter lim="800000"/>
                  <a:headEnd/>
                  <a:tailEnd/>
                </a:ln>
              </p:spPr>
            </p:pic>
            <p:pic>
              <p:nvPicPr>
                <p:cNvPr id="13346" name="Picture 36"/>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w="9525">
                  <a:noFill/>
                  <a:miter lim="800000"/>
                  <a:headEnd/>
                  <a:tailEnd/>
                </a:ln>
              </p:spPr>
            </p:pic>
            <p:pic>
              <p:nvPicPr>
                <p:cNvPr id="13347" name="Picture 37"/>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w="9525">
                  <a:noFill/>
                  <a:miter lim="800000"/>
                  <a:headEnd/>
                  <a:tailEnd/>
                </a:ln>
              </p:spPr>
            </p:pic>
            <p:pic>
              <p:nvPicPr>
                <p:cNvPr id="13348" name="Picture 38"/>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w="9525">
                  <a:noFill/>
                  <a:miter lim="800000"/>
                  <a:headEnd/>
                  <a:tailEnd/>
                </a:ln>
              </p:spPr>
            </p:pic>
            <p:pic>
              <p:nvPicPr>
                <p:cNvPr id="13349" name="Picture 39"/>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w="9525">
                  <a:noFill/>
                  <a:miter lim="800000"/>
                  <a:headEnd/>
                  <a:tailEnd/>
                </a:ln>
              </p:spPr>
            </p:pic>
            <p:pic>
              <p:nvPicPr>
                <p:cNvPr id="13350" name="Picture 40"/>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w="9525">
                  <a:noFill/>
                  <a:miter lim="800000"/>
                  <a:headEnd/>
                  <a:tailEnd/>
                </a:ln>
              </p:spPr>
            </p:pic>
            <p:pic>
              <p:nvPicPr>
                <p:cNvPr id="13351" name="Picture 41"/>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w="9525">
                  <a:noFill/>
                  <a:miter lim="800000"/>
                  <a:headEnd/>
                  <a:tailEnd/>
                </a:ln>
              </p:spPr>
            </p:pic>
            <p:pic>
              <p:nvPicPr>
                <p:cNvPr id="13352" name="Picture 4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w="9525">
                  <a:noFill/>
                  <a:miter lim="800000"/>
                  <a:headEnd/>
                  <a:tailEnd/>
                </a:ln>
              </p:spPr>
            </p:pic>
            <p:pic>
              <p:nvPicPr>
                <p:cNvPr id="13353" name="Picture 4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w="9525">
                  <a:noFill/>
                  <a:miter lim="800000"/>
                  <a:headEnd/>
                  <a:tailEnd/>
                </a:ln>
              </p:spPr>
            </p:pic>
            <p:pic>
              <p:nvPicPr>
                <p:cNvPr id="13354" name="Picture 44"/>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w="9525">
                  <a:noFill/>
                  <a:miter lim="800000"/>
                  <a:headEnd/>
                  <a:tailEnd/>
                </a:ln>
              </p:spPr>
            </p:pic>
            <p:pic>
              <p:nvPicPr>
                <p:cNvPr id="13355" name="Picture 45"/>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w="9525">
                  <a:noFill/>
                  <a:miter lim="800000"/>
                  <a:headEnd/>
                  <a:tailEnd/>
                </a:ln>
              </p:spPr>
            </p:pic>
          </p:grpSp>
        </p:grpSp>
        <p:sp>
          <p:nvSpPr>
            <p:cNvPr id="1332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p:spPr>
          <p:txBody>
            <a:bodyPr wrap="none" anchor="ctr"/>
            <a:lstStyle/>
            <a:p>
              <a:endParaRPr lang="en-US"/>
            </a:p>
          </p:txBody>
        </p:sp>
        <p:sp>
          <p:nvSpPr>
            <p:cNvPr id="44079"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a:latin typeface="Arial" charset="0"/>
                <a:ea typeface="+mn-ea"/>
              </a:endParaRPr>
            </a:p>
          </p:txBody>
        </p:sp>
        <p:sp>
          <p:nvSpPr>
            <p:cNvPr id="44080"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a:latin typeface="Arial" charset="0"/>
                <a:ea typeface="+mn-ea"/>
              </a:endParaRPr>
            </a:p>
          </p:txBody>
        </p:sp>
        <p:sp>
          <p:nvSpPr>
            <p:cNvPr id="1332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7"/>
                <a:gd name="T40" fmla="*/ 0 h 1376"/>
                <a:gd name="T41" fmla="*/ 617 w 617"/>
                <a:gd name="T42" fmla="*/ 1376 h 1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p:spPr>
          <p:txBody>
            <a:bodyPr wrap="none" anchor="ctr"/>
            <a:lstStyle/>
            <a:p>
              <a:endParaRPr lang="en-US"/>
            </a:p>
          </p:txBody>
        </p:sp>
        <p:sp>
          <p:nvSpPr>
            <p:cNvPr id="1332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180"/>
                <a:gd name="T35" fmla="*/ 576 w 576"/>
                <a:gd name="T36" fmla="*/ 3180 h 3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p:spPr>
          <p:txBody>
            <a:bodyPr wrap="none" anchor="ctr"/>
            <a:lstStyle/>
            <a:p>
              <a:endParaRPr lang="en-US"/>
            </a:p>
          </p:txBody>
        </p:sp>
        <p:sp>
          <p:nvSpPr>
            <p:cNvPr id="1332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333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p:spPr>
          <p:txBody>
            <a:bodyPr wrap="none" anchor="ctr"/>
            <a:lstStyle/>
            <a:p>
              <a:endParaRPr lang="en-US"/>
            </a:p>
          </p:txBody>
        </p:sp>
        <p:sp>
          <p:nvSpPr>
            <p:cNvPr id="44085"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a:latin typeface="Arial" charset="0"/>
                <a:ea typeface="+mn-ea"/>
              </a:endParaRPr>
            </a:p>
          </p:txBody>
        </p:sp>
        <p:sp>
          <p:nvSpPr>
            <p:cNvPr id="1333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p:spPr>
          <p:txBody>
            <a:bodyPr wrap="none" anchor="ctr"/>
            <a:lstStyle/>
            <a:p>
              <a:pPr algn="ctr"/>
              <a:endParaRPr kumimoji="1" lang="en-US"/>
            </a:p>
          </p:txBody>
        </p:sp>
        <p:sp>
          <p:nvSpPr>
            <p:cNvPr id="44087"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a:latin typeface="Arial" charset="0"/>
                <a:ea typeface="+mn-ea"/>
              </a:endParaRPr>
            </a:p>
          </p:txBody>
        </p:sp>
        <p:sp>
          <p:nvSpPr>
            <p:cNvPr id="13334" name="AutoShape 56"/>
            <p:cNvSpPr>
              <a:spLocks noChangeArrowheads="1"/>
            </p:cNvSpPr>
            <p:nvPr/>
          </p:nvSpPr>
          <p:spPr bwMode="hidden">
            <a:xfrm rot="5400000">
              <a:off x="2724" y="2089"/>
              <a:ext cx="4320" cy="142"/>
            </a:xfrm>
            <a:custGeom>
              <a:avLst/>
              <a:gdLst>
                <a:gd name="T0" fmla="*/ 7 w 21600"/>
                <a:gd name="T1" fmla="*/ 0 h 21600"/>
                <a:gd name="T2" fmla="*/ 3 w 21600"/>
                <a:gd name="T3" fmla="*/ 0 h 21600"/>
                <a:gd name="T4" fmla="*/ 0 w 21600"/>
                <a:gd name="T5" fmla="*/ 0 h 21600"/>
                <a:gd name="T6" fmla="*/ 3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w="9525">
              <a:noFill/>
              <a:miter lim="800000"/>
              <a:headEnd/>
              <a:tailEnd/>
            </a:ln>
          </p:spPr>
          <p:txBody>
            <a:bodyPr rot="10800000" vert="eaVert" wrap="none" anchor="ctr"/>
            <a:lstStyle/>
            <a:p>
              <a:endParaRPr lang="en-US"/>
            </a:p>
          </p:txBody>
        </p:sp>
      </p:grpSp>
      <p:sp>
        <p:nvSpPr>
          <p:cNvPr id="13315"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91" name="Rectangle 59"/>
          <p:cNvSpPr>
            <a:spLocks noGrp="1" noChangeArrowheads="1"/>
          </p:cNvSpPr>
          <p:nvPr>
            <p:ph type="dt" sz="half" idx="2"/>
          </p:nvPr>
        </p:nvSpPr>
        <p:spPr bwMode="auto">
          <a:xfrm>
            <a:off x="301625" y="6242050"/>
            <a:ext cx="1782763"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a:latin typeface="Arial" charset="0"/>
                <a:ea typeface="+mn-ea"/>
                <a:cs typeface="+mn-cs"/>
              </a:defRPr>
            </a:lvl1pPr>
          </a:lstStyle>
          <a:p>
            <a:pPr>
              <a:defRPr/>
            </a:pPr>
            <a:endParaRPr lang="en-US"/>
          </a:p>
        </p:txBody>
      </p:sp>
      <p:sp>
        <p:nvSpPr>
          <p:cNvPr id="44092" name="Rectangle 60"/>
          <p:cNvSpPr>
            <a:spLocks noGrp="1" noChangeArrowheads="1"/>
          </p:cNvSpPr>
          <p:nvPr>
            <p:ph type="ftr" sz="quarter" idx="3"/>
          </p:nvPr>
        </p:nvSpPr>
        <p:spPr bwMode="auto">
          <a:xfrm>
            <a:off x="2257425" y="6248400"/>
            <a:ext cx="3455988"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mn-cs"/>
              </a:defRPr>
            </a:lvl1pPr>
          </a:lstStyle>
          <a:p>
            <a:pPr>
              <a:defRPr/>
            </a:pPr>
            <a:endParaRPr lang="en-US"/>
          </a:p>
        </p:txBody>
      </p:sp>
      <p:sp>
        <p:nvSpPr>
          <p:cNvPr id="44093" name="Rectangle 61"/>
          <p:cNvSpPr>
            <a:spLocks noGrp="1" noChangeArrowheads="1"/>
          </p:cNvSpPr>
          <p:nvPr>
            <p:ph type="sldNum" sz="quarter" idx="4"/>
          </p:nvPr>
        </p:nvSpPr>
        <p:spPr bwMode="auto">
          <a:xfrm>
            <a:off x="5867400" y="6248400"/>
            <a:ext cx="1755775"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lvl1pPr>
          </a:lstStyle>
          <a:p>
            <a:fld id="{F1200133-1E50-489F-A533-D8261D2964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75"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p:random/>
  </p:transition>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7107" name="Rectangle 3"/>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68438136-E5E4-43C9-AA5C-6D41962E06B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76"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ransition>
    <p:random/>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6303963" y="0"/>
            <a:ext cx="2840037" cy="3254375"/>
            <a:chOff x="3115" y="0"/>
            <a:chExt cx="2170" cy="2486"/>
          </a:xfrm>
        </p:grpSpPr>
        <p:grpSp>
          <p:nvGrpSpPr>
            <p:cNvPr id="37896" name="Group 3"/>
            <p:cNvGrpSpPr>
              <a:grpSpLocks/>
            </p:cNvGrpSpPr>
            <p:nvPr/>
          </p:nvGrpSpPr>
          <p:grpSpPr bwMode="auto">
            <a:xfrm>
              <a:off x="4080" y="1910"/>
              <a:ext cx="768" cy="576"/>
              <a:chOff x="0" y="0"/>
              <a:chExt cx="768" cy="576"/>
            </a:xfrm>
          </p:grpSpPr>
          <p:sp>
            <p:nvSpPr>
              <p:cNvPr id="38028"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p>
            </p:txBody>
          </p:sp>
          <p:sp>
            <p:nvSpPr>
              <p:cNvPr id="38029"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p>
            </p:txBody>
          </p:sp>
        </p:grpSp>
        <p:grpSp>
          <p:nvGrpSpPr>
            <p:cNvPr id="37897" name="Group 6"/>
            <p:cNvGrpSpPr>
              <a:grpSpLocks/>
            </p:cNvGrpSpPr>
            <p:nvPr/>
          </p:nvGrpSpPr>
          <p:grpSpPr bwMode="auto">
            <a:xfrm>
              <a:off x="4257" y="1103"/>
              <a:ext cx="768" cy="576"/>
              <a:chOff x="0" y="0"/>
              <a:chExt cx="768" cy="576"/>
            </a:xfrm>
          </p:grpSpPr>
          <p:sp>
            <p:nvSpPr>
              <p:cNvPr id="38026"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p>
            </p:txBody>
          </p:sp>
          <p:sp>
            <p:nvSpPr>
              <p:cNvPr id="38027"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p>
            </p:txBody>
          </p:sp>
        </p:grpSp>
        <p:grpSp>
          <p:nvGrpSpPr>
            <p:cNvPr id="37898" name="Group 9"/>
            <p:cNvGrpSpPr>
              <a:grpSpLocks/>
            </p:cNvGrpSpPr>
            <p:nvPr/>
          </p:nvGrpSpPr>
          <p:grpSpPr bwMode="auto">
            <a:xfrm>
              <a:off x="3134" y="0"/>
              <a:ext cx="768" cy="576"/>
              <a:chOff x="0" y="0"/>
              <a:chExt cx="768" cy="576"/>
            </a:xfrm>
          </p:grpSpPr>
          <p:sp>
            <p:nvSpPr>
              <p:cNvPr id="3802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p>
            </p:txBody>
          </p:sp>
          <p:sp>
            <p:nvSpPr>
              <p:cNvPr id="38025"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en-US"/>
              </a:p>
            </p:txBody>
          </p:sp>
        </p:grpSp>
        <p:grpSp>
          <p:nvGrpSpPr>
            <p:cNvPr id="37899" name="Group 12"/>
            <p:cNvGrpSpPr>
              <a:grpSpLocks/>
            </p:cNvGrpSpPr>
            <p:nvPr/>
          </p:nvGrpSpPr>
          <p:grpSpPr bwMode="auto">
            <a:xfrm>
              <a:off x="3115" y="0"/>
              <a:ext cx="2170" cy="1702"/>
              <a:chOff x="3115" y="0"/>
              <a:chExt cx="2170" cy="1702"/>
            </a:xfrm>
          </p:grpSpPr>
          <p:grpSp>
            <p:nvGrpSpPr>
              <p:cNvPr id="37900" name="Group 13"/>
              <p:cNvGrpSpPr>
                <a:grpSpLocks/>
              </p:cNvGrpSpPr>
              <p:nvPr/>
            </p:nvGrpSpPr>
            <p:grpSpPr bwMode="auto">
              <a:xfrm>
                <a:off x="3640" y="308"/>
                <a:ext cx="1145" cy="844"/>
                <a:chOff x="1265" y="814"/>
                <a:chExt cx="2919" cy="2151"/>
              </a:xfrm>
            </p:grpSpPr>
            <p:sp>
              <p:nvSpPr>
                <p:cNvPr id="3802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en-US"/>
                </a:p>
              </p:txBody>
            </p:sp>
            <p:sp>
              <p:nvSpPr>
                <p:cNvPr id="3802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grpSp>
          <p:grpSp>
            <p:nvGrpSpPr>
              <p:cNvPr id="37901" name="Group 16"/>
              <p:cNvGrpSpPr>
                <a:grpSpLocks/>
              </p:cNvGrpSpPr>
              <p:nvPr/>
            </p:nvGrpSpPr>
            <p:grpSpPr bwMode="auto">
              <a:xfrm>
                <a:off x="3115" y="0"/>
                <a:ext cx="2145" cy="1702"/>
                <a:chOff x="3115" y="0"/>
                <a:chExt cx="2145" cy="1702"/>
              </a:xfrm>
            </p:grpSpPr>
            <p:grpSp>
              <p:nvGrpSpPr>
                <p:cNvPr id="37924" name="Group 17"/>
                <p:cNvGrpSpPr>
                  <a:grpSpLocks/>
                </p:cNvGrpSpPr>
                <p:nvPr/>
              </p:nvGrpSpPr>
              <p:grpSpPr bwMode="auto">
                <a:xfrm>
                  <a:off x="4505" y="589"/>
                  <a:ext cx="493" cy="912"/>
                  <a:chOff x="3471" y="1530"/>
                  <a:chExt cx="1258" cy="2327"/>
                </a:xfrm>
              </p:grpSpPr>
              <p:sp>
                <p:nvSpPr>
                  <p:cNvPr id="38020" name="Freeform 18"/>
                  <p:cNvSpPr>
                    <a:spLocks/>
                  </p:cNvSpPr>
                  <p:nvPr/>
                </p:nvSpPr>
                <p:spPr bwMode="hidden">
                  <a:xfrm rot="2711884">
                    <a:off x="2767" y="2235"/>
                    <a:ext cx="1720" cy="313"/>
                  </a:xfrm>
                  <a:custGeom>
                    <a:avLst/>
                    <a:gdLst>
                      <a:gd name="T0" fmla="*/ 0 w 2736"/>
                      <a:gd name="T1" fmla="*/ 47 h 504"/>
                      <a:gd name="T2" fmla="*/ 85 w 2736"/>
                      <a:gd name="T3" fmla="*/ 16 h 504"/>
                      <a:gd name="T4" fmla="*/ 175 w 2736"/>
                      <a:gd name="T5" fmla="*/ 2 h 504"/>
                      <a:gd name="T6" fmla="*/ 269 w 2736"/>
                      <a:gd name="T7" fmla="*/ 2 h 504"/>
                      <a:gd name="T8" fmla="*/ 268 w 2736"/>
                      <a:gd name="T9" fmla="*/ 10 h 504"/>
                      <a:gd name="T10" fmla="*/ 174 w 2736"/>
                      <a:gd name="T11" fmla="*/ 10 h 504"/>
                      <a:gd name="T12" fmla="*/ 6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8021" name="Freeform 19"/>
                  <p:cNvSpPr>
                    <a:spLocks/>
                  </p:cNvSpPr>
                  <p:nvPr/>
                </p:nvSpPr>
                <p:spPr bwMode="hidden">
                  <a:xfrm rot="2711884">
                    <a:off x="4021" y="3148"/>
                    <a:ext cx="925" cy="489"/>
                  </a:xfrm>
                  <a:custGeom>
                    <a:avLst/>
                    <a:gdLst>
                      <a:gd name="T0" fmla="*/ 1 w 1769"/>
                      <a:gd name="T1" fmla="*/ 1 h 791"/>
                      <a:gd name="T2" fmla="*/ 19 w 1769"/>
                      <a:gd name="T3" fmla="*/ 6 h 791"/>
                      <a:gd name="T4" fmla="*/ 45 w 1769"/>
                      <a:gd name="T5" fmla="*/ 19 h 791"/>
                      <a:gd name="T6" fmla="*/ 63 w 1769"/>
                      <a:gd name="T7" fmla="*/ 40 h 791"/>
                      <a:gd name="T8" fmla="*/ 68 w 1769"/>
                      <a:gd name="T9" fmla="*/ 55 h 791"/>
                      <a:gd name="T10" fmla="*/ 66 w 1769"/>
                      <a:gd name="T11" fmla="*/ 72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7925" name="Group 20"/>
                <p:cNvGrpSpPr>
                  <a:grpSpLocks/>
                </p:cNvGrpSpPr>
                <p:nvPr/>
              </p:nvGrpSpPr>
              <p:grpSpPr bwMode="auto">
                <a:xfrm>
                  <a:off x="4267" y="781"/>
                  <a:ext cx="966" cy="522"/>
                  <a:chOff x="2864" y="2019"/>
                  <a:chExt cx="2463" cy="1332"/>
                </a:xfrm>
              </p:grpSpPr>
              <p:sp>
                <p:nvSpPr>
                  <p:cNvPr id="38018"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7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8019"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26" name="Group 23"/>
                <p:cNvGrpSpPr>
                  <a:grpSpLocks/>
                </p:cNvGrpSpPr>
                <p:nvPr/>
              </p:nvGrpSpPr>
              <p:grpSpPr bwMode="auto">
                <a:xfrm>
                  <a:off x="4280" y="707"/>
                  <a:ext cx="971" cy="417"/>
                  <a:chOff x="2897" y="1832"/>
                  <a:chExt cx="2477" cy="1064"/>
                </a:xfrm>
              </p:grpSpPr>
              <p:sp>
                <p:nvSpPr>
                  <p:cNvPr id="38016"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8017"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27" name="Group 26"/>
                <p:cNvGrpSpPr>
                  <a:grpSpLocks/>
                </p:cNvGrpSpPr>
                <p:nvPr/>
              </p:nvGrpSpPr>
              <p:grpSpPr bwMode="auto">
                <a:xfrm>
                  <a:off x="4291" y="630"/>
                  <a:ext cx="969" cy="364"/>
                  <a:chOff x="2924" y="1636"/>
                  <a:chExt cx="2472" cy="927"/>
                </a:xfrm>
              </p:grpSpPr>
              <p:sp>
                <p:nvSpPr>
                  <p:cNvPr id="38014" name="Freeform 27"/>
                  <p:cNvSpPr>
                    <a:spLocks/>
                  </p:cNvSpPr>
                  <p:nvPr/>
                </p:nvSpPr>
                <p:spPr bwMode="hidden">
                  <a:xfrm rot="1080363">
                    <a:off x="2922" y="1634"/>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8015" name="Freeform 28"/>
                  <p:cNvSpPr>
                    <a:spLocks/>
                  </p:cNvSpPr>
                  <p:nvPr/>
                </p:nvSpPr>
                <p:spPr bwMode="hidden">
                  <a:xfrm rot="1080363">
                    <a:off x="4494" y="2036"/>
                    <a:ext cx="900" cy="525"/>
                  </a:xfrm>
                  <a:custGeom>
                    <a:avLst/>
                    <a:gdLst>
                      <a:gd name="T0" fmla="*/ 1 w 1769"/>
                      <a:gd name="T1" fmla="*/ 1 h 791"/>
                      <a:gd name="T2" fmla="*/ 17 w 1769"/>
                      <a:gd name="T3" fmla="*/ 7 h 791"/>
                      <a:gd name="T4" fmla="*/ 40 w 1769"/>
                      <a:gd name="T5" fmla="*/ 25 h 791"/>
                      <a:gd name="T6" fmla="*/ 55 w 1769"/>
                      <a:gd name="T7" fmla="*/ 56 h 791"/>
                      <a:gd name="T8" fmla="*/ 60 w 1769"/>
                      <a:gd name="T9" fmla="*/ 79 h 791"/>
                      <a:gd name="T10" fmla="*/ 57 w 1769"/>
                      <a:gd name="T11" fmla="*/ 102 h 791"/>
                      <a:gd name="T12" fmla="*/ 54 w 1769"/>
                      <a:gd name="T13" fmla="*/ 82 h 791"/>
                      <a:gd name="T14" fmla="*/ 47 w 1769"/>
                      <a:gd name="T15" fmla="*/ 58 h 791"/>
                      <a:gd name="T16" fmla="*/ 38 w 1769"/>
                      <a:gd name="T17" fmla="*/ 38 h 791"/>
                      <a:gd name="T18" fmla="*/ 20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28" name="Group 29"/>
                <p:cNvGrpSpPr>
                  <a:grpSpLocks/>
                </p:cNvGrpSpPr>
                <p:nvPr/>
              </p:nvGrpSpPr>
              <p:grpSpPr bwMode="auto">
                <a:xfrm>
                  <a:off x="4304" y="543"/>
                  <a:ext cx="918" cy="258"/>
                  <a:chOff x="2958" y="1414"/>
                  <a:chExt cx="2342" cy="657"/>
                </a:xfrm>
              </p:grpSpPr>
              <p:sp>
                <p:nvSpPr>
                  <p:cNvPr id="38012"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8013" name="Freeform 31"/>
                  <p:cNvSpPr>
                    <a:spLocks/>
                  </p:cNvSpPr>
                  <p:nvPr/>
                </p:nvSpPr>
                <p:spPr bwMode="hidden">
                  <a:xfrm rot="463793">
                    <a:off x="4470" y="1581"/>
                    <a:ext cx="829" cy="488"/>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0 h 791"/>
                      <a:gd name="T12" fmla="*/ 36 w 1769"/>
                      <a:gd name="T13" fmla="*/ 57 h 791"/>
                      <a:gd name="T14" fmla="*/ 31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29" name="Group 32"/>
                <p:cNvGrpSpPr>
                  <a:grpSpLocks/>
                </p:cNvGrpSpPr>
                <p:nvPr/>
              </p:nvGrpSpPr>
              <p:grpSpPr bwMode="auto">
                <a:xfrm>
                  <a:off x="4314" y="487"/>
                  <a:ext cx="843" cy="134"/>
                  <a:chOff x="2983" y="1269"/>
                  <a:chExt cx="2150" cy="343"/>
                </a:xfrm>
              </p:grpSpPr>
              <p:sp>
                <p:nvSpPr>
                  <p:cNvPr id="38010"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8011" name="Freeform 34"/>
                  <p:cNvSpPr>
                    <a:spLocks/>
                  </p:cNvSpPr>
                  <p:nvPr/>
                </p:nvSpPr>
                <p:spPr bwMode="hidden">
                  <a:xfrm rot="-84182">
                    <a:off x="4377" y="1267"/>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30" name="Group 35"/>
                <p:cNvGrpSpPr>
                  <a:grpSpLocks/>
                </p:cNvGrpSpPr>
                <p:nvPr/>
              </p:nvGrpSpPr>
              <p:grpSpPr bwMode="auto">
                <a:xfrm>
                  <a:off x="4296" y="349"/>
                  <a:ext cx="737" cy="167"/>
                  <a:chOff x="2938" y="917"/>
                  <a:chExt cx="1879" cy="427"/>
                </a:xfrm>
              </p:grpSpPr>
              <p:sp>
                <p:nvSpPr>
                  <p:cNvPr id="38008" name="Freeform 36"/>
                  <p:cNvSpPr>
                    <a:spLocks/>
                  </p:cNvSpPr>
                  <p:nvPr/>
                </p:nvSpPr>
                <p:spPr bwMode="hidden">
                  <a:xfrm rot="-802576">
                    <a:off x="2936" y="1128"/>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8009" name="Freeform 37"/>
                  <p:cNvSpPr>
                    <a:spLocks/>
                  </p:cNvSpPr>
                  <p:nvPr/>
                </p:nvSpPr>
                <p:spPr bwMode="hidden">
                  <a:xfrm rot="-802576">
                    <a:off x="4154" y="918"/>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31" name="Group 38"/>
                <p:cNvGrpSpPr>
                  <a:grpSpLocks/>
                </p:cNvGrpSpPr>
                <p:nvPr/>
              </p:nvGrpSpPr>
              <p:grpSpPr bwMode="auto">
                <a:xfrm>
                  <a:off x="3394" y="637"/>
                  <a:ext cx="493" cy="912"/>
                  <a:chOff x="637" y="1653"/>
                  <a:chExt cx="1257" cy="2326"/>
                </a:xfrm>
              </p:grpSpPr>
              <p:sp>
                <p:nvSpPr>
                  <p:cNvPr id="38006" name="Freeform 39"/>
                  <p:cNvSpPr>
                    <a:spLocks/>
                  </p:cNvSpPr>
                  <p:nvPr/>
                </p:nvSpPr>
                <p:spPr bwMode="hidden">
                  <a:xfrm rot="18888116" flipH="1">
                    <a:off x="875" y="2357"/>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8007"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40 h 791"/>
                      <a:gd name="T8" fmla="*/ 68 w 1769"/>
                      <a:gd name="T9" fmla="*/ 55 h 791"/>
                      <a:gd name="T10" fmla="*/ 66 w 1769"/>
                      <a:gd name="T11" fmla="*/ 72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7932" name="Group 41"/>
                <p:cNvGrpSpPr>
                  <a:grpSpLocks/>
                </p:cNvGrpSpPr>
                <p:nvPr/>
              </p:nvGrpSpPr>
              <p:grpSpPr bwMode="auto">
                <a:xfrm>
                  <a:off x="3142" y="850"/>
                  <a:ext cx="966" cy="522"/>
                  <a:chOff x="-5" y="2196"/>
                  <a:chExt cx="2463" cy="1332"/>
                </a:xfrm>
              </p:grpSpPr>
              <p:sp>
                <p:nvSpPr>
                  <p:cNvPr id="38004" name="Freeform 42"/>
                  <p:cNvSpPr>
                    <a:spLocks/>
                  </p:cNvSpPr>
                  <p:nvPr/>
                </p:nvSpPr>
                <p:spPr bwMode="hidden">
                  <a:xfrm rot="19495919" flipH="1">
                    <a:off x="644" y="2196"/>
                    <a:ext cx="1812" cy="347"/>
                  </a:xfrm>
                  <a:custGeom>
                    <a:avLst/>
                    <a:gdLst>
                      <a:gd name="T0" fmla="*/ 0 w 2736"/>
                      <a:gd name="T1" fmla="*/ 78 h 504"/>
                      <a:gd name="T2" fmla="*/ 110 w 2736"/>
                      <a:gd name="T3" fmla="*/ 26 h 504"/>
                      <a:gd name="T4" fmla="*/ 226 w 2736"/>
                      <a:gd name="T5" fmla="*/ 4 h 504"/>
                      <a:gd name="T6" fmla="*/ 349 w 2736"/>
                      <a:gd name="T7" fmla="*/ 4 h 504"/>
                      <a:gd name="T8" fmla="*/ 347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8005" name="Freeform 43"/>
                  <p:cNvSpPr>
                    <a:spLocks/>
                  </p:cNvSpPr>
                  <p:nvPr/>
                </p:nvSpPr>
                <p:spPr bwMode="hidden">
                  <a:xfrm rot="19495919" flipH="1">
                    <a:off x="-6" y="2982"/>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7933" name="Group 44"/>
                <p:cNvGrpSpPr>
                  <a:grpSpLocks/>
                </p:cNvGrpSpPr>
                <p:nvPr/>
              </p:nvGrpSpPr>
              <p:grpSpPr bwMode="auto">
                <a:xfrm>
                  <a:off x="3124" y="777"/>
                  <a:ext cx="971" cy="417"/>
                  <a:chOff x="-52" y="2009"/>
                  <a:chExt cx="2477" cy="1064"/>
                </a:xfrm>
              </p:grpSpPr>
              <p:sp>
                <p:nvSpPr>
                  <p:cNvPr id="38002"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8003" name="Freeform 46"/>
                  <p:cNvSpPr>
                    <a:spLocks/>
                  </p:cNvSpPr>
                  <p:nvPr/>
                </p:nvSpPr>
                <p:spPr bwMode="hidden">
                  <a:xfrm rot="20017085" flipH="1">
                    <a:off x="-53" y="2598"/>
                    <a:ext cx="931" cy="473"/>
                  </a:xfrm>
                  <a:custGeom>
                    <a:avLst/>
                    <a:gdLst>
                      <a:gd name="T0" fmla="*/ 1 w 1769"/>
                      <a:gd name="T1" fmla="*/ 1 h 791"/>
                      <a:gd name="T2" fmla="*/ 19 w 1769"/>
                      <a:gd name="T3" fmla="*/ 4 h 791"/>
                      <a:gd name="T4" fmla="*/ 47 w 1769"/>
                      <a:gd name="T5" fmla="*/ 16 h 791"/>
                      <a:gd name="T6" fmla="*/ 65 w 1769"/>
                      <a:gd name="T7" fmla="*/ 33 h 791"/>
                      <a:gd name="T8" fmla="*/ 71 w 1769"/>
                      <a:gd name="T9" fmla="*/ 47 h 791"/>
                      <a:gd name="T10" fmla="*/ 68 w 1769"/>
                      <a:gd name="T11" fmla="*/ 60 h 791"/>
                      <a:gd name="T12" fmla="*/ 64 w 1769"/>
                      <a:gd name="T13" fmla="*/ 48 h 791"/>
                      <a:gd name="T14" fmla="*/ 56 w 1769"/>
                      <a:gd name="T15" fmla="*/ 35 h 791"/>
                      <a:gd name="T16" fmla="*/ 45 w 1769"/>
                      <a:gd name="T17" fmla="*/ 23 h 791"/>
                      <a:gd name="T18" fmla="*/ 24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grpSp>
            <p:grpSp>
              <p:nvGrpSpPr>
                <p:cNvPr id="37934" name="Group 47"/>
                <p:cNvGrpSpPr>
                  <a:grpSpLocks/>
                </p:cNvGrpSpPr>
                <p:nvPr/>
              </p:nvGrpSpPr>
              <p:grpSpPr bwMode="auto">
                <a:xfrm>
                  <a:off x="3115" y="700"/>
                  <a:ext cx="969" cy="363"/>
                  <a:chOff x="-74" y="1813"/>
                  <a:chExt cx="2472" cy="927"/>
                </a:xfrm>
              </p:grpSpPr>
              <p:sp>
                <p:nvSpPr>
                  <p:cNvPr id="38000" name="Freeform 48"/>
                  <p:cNvSpPr>
                    <a:spLocks/>
                  </p:cNvSpPr>
                  <p:nvPr/>
                </p:nvSpPr>
                <p:spPr bwMode="hidden">
                  <a:xfrm rot="20519637" flipH="1">
                    <a:off x="721" y="1812"/>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8001" name="Freeform 49"/>
                  <p:cNvSpPr>
                    <a:spLocks/>
                  </p:cNvSpPr>
                  <p:nvPr/>
                </p:nvSpPr>
                <p:spPr bwMode="hidden">
                  <a:xfrm rot="20519637" flipH="1">
                    <a:off x="-74" y="2212"/>
                    <a:ext cx="900"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7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grpSp>
            <p:grpSp>
              <p:nvGrpSpPr>
                <p:cNvPr id="37935" name="Group 50"/>
                <p:cNvGrpSpPr>
                  <a:grpSpLocks/>
                </p:cNvGrpSpPr>
                <p:nvPr/>
              </p:nvGrpSpPr>
              <p:grpSpPr bwMode="auto">
                <a:xfrm>
                  <a:off x="3153" y="613"/>
                  <a:ext cx="918" cy="257"/>
                  <a:chOff x="22" y="1591"/>
                  <a:chExt cx="2342" cy="657"/>
                </a:xfrm>
              </p:grpSpPr>
              <p:sp>
                <p:nvSpPr>
                  <p:cNvPr id="37998" name="Freeform 51"/>
                  <p:cNvSpPr>
                    <a:spLocks/>
                  </p:cNvSpPr>
                  <p:nvPr/>
                </p:nvSpPr>
                <p:spPr bwMode="hidden">
                  <a:xfrm rot="21136207" flipH="1">
                    <a:off x="819" y="1589"/>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99"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39 h 791"/>
                      <a:gd name="T8" fmla="*/ 40 w 1769"/>
                      <a:gd name="T9" fmla="*/ 55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grpSp>
            <p:grpSp>
              <p:nvGrpSpPr>
                <p:cNvPr id="37936" name="Group 53"/>
                <p:cNvGrpSpPr>
                  <a:grpSpLocks/>
                </p:cNvGrpSpPr>
                <p:nvPr/>
              </p:nvGrpSpPr>
              <p:grpSpPr bwMode="auto">
                <a:xfrm>
                  <a:off x="3218" y="556"/>
                  <a:ext cx="843" cy="134"/>
                  <a:chOff x="189" y="1446"/>
                  <a:chExt cx="2150" cy="343"/>
                </a:xfrm>
              </p:grpSpPr>
              <p:sp>
                <p:nvSpPr>
                  <p:cNvPr id="37996"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97" name="Freeform 55"/>
                  <p:cNvSpPr>
                    <a:spLocks/>
                  </p:cNvSpPr>
                  <p:nvPr/>
                </p:nvSpPr>
                <p:spPr bwMode="hidden">
                  <a:xfrm rot="84182" flipH="1">
                    <a:off x="189" y="1444"/>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grpSp>
            <p:grpSp>
              <p:nvGrpSpPr>
                <p:cNvPr id="37937" name="Group 56"/>
                <p:cNvGrpSpPr>
                  <a:grpSpLocks/>
                </p:cNvGrpSpPr>
                <p:nvPr/>
              </p:nvGrpSpPr>
              <p:grpSpPr bwMode="auto">
                <a:xfrm>
                  <a:off x="3342" y="418"/>
                  <a:ext cx="737" cy="167"/>
                  <a:chOff x="505" y="1094"/>
                  <a:chExt cx="1879" cy="427"/>
                </a:xfrm>
              </p:grpSpPr>
              <p:sp>
                <p:nvSpPr>
                  <p:cNvPr id="37994"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95"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38" name="Group 59"/>
                <p:cNvGrpSpPr>
                  <a:grpSpLocks/>
                </p:cNvGrpSpPr>
                <p:nvPr/>
              </p:nvGrpSpPr>
              <p:grpSpPr bwMode="auto">
                <a:xfrm>
                  <a:off x="3386" y="341"/>
                  <a:ext cx="725" cy="218"/>
                  <a:chOff x="616" y="899"/>
                  <a:chExt cx="1850" cy="554"/>
                </a:xfrm>
              </p:grpSpPr>
              <p:sp>
                <p:nvSpPr>
                  <p:cNvPr id="37992"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93"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39" name="Group 62"/>
                <p:cNvGrpSpPr>
                  <a:grpSpLocks/>
                </p:cNvGrpSpPr>
                <p:nvPr/>
              </p:nvGrpSpPr>
              <p:grpSpPr bwMode="auto">
                <a:xfrm>
                  <a:off x="3472" y="231"/>
                  <a:ext cx="693" cy="291"/>
                  <a:chOff x="3472" y="231"/>
                  <a:chExt cx="693" cy="291"/>
                </a:xfrm>
              </p:grpSpPr>
              <p:sp>
                <p:nvSpPr>
                  <p:cNvPr id="37990" name="Freeform 63"/>
                  <p:cNvSpPr>
                    <a:spLocks/>
                  </p:cNvSpPr>
                  <p:nvPr/>
                </p:nvSpPr>
                <p:spPr bwMode="hidden">
                  <a:xfrm rot="2028410" flipH="1">
                    <a:off x="3680" y="438"/>
                    <a:ext cx="484"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91" name="Freeform 64"/>
                  <p:cNvSpPr>
                    <a:spLocks/>
                  </p:cNvSpPr>
                  <p:nvPr/>
                </p:nvSpPr>
                <p:spPr bwMode="hidden">
                  <a:xfrm rot="2028410" flipH="1">
                    <a:off x="3472" y="230"/>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40" name="Group 65"/>
                <p:cNvGrpSpPr>
                  <a:grpSpLocks/>
                </p:cNvGrpSpPr>
                <p:nvPr/>
              </p:nvGrpSpPr>
              <p:grpSpPr bwMode="auto">
                <a:xfrm>
                  <a:off x="3554" y="118"/>
                  <a:ext cx="664" cy="349"/>
                  <a:chOff x="3554" y="118"/>
                  <a:chExt cx="664" cy="349"/>
                </a:xfrm>
              </p:grpSpPr>
              <p:sp>
                <p:nvSpPr>
                  <p:cNvPr id="37988"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89"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41" name="Group 68"/>
                <p:cNvGrpSpPr>
                  <a:grpSpLocks/>
                </p:cNvGrpSpPr>
                <p:nvPr/>
              </p:nvGrpSpPr>
              <p:grpSpPr bwMode="auto">
                <a:xfrm>
                  <a:off x="3784" y="30"/>
                  <a:ext cx="305" cy="593"/>
                  <a:chOff x="1633" y="104"/>
                  <a:chExt cx="778" cy="1512"/>
                </a:xfrm>
              </p:grpSpPr>
              <p:sp>
                <p:nvSpPr>
                  <p:cNvPr id="37986"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87"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42" name="Group 71"/>
                <p:cNvGrpSpPr>
                  <a:grpSpLocks/>
                </p:cNvGrpSpPr>
                <p:nvPr/>
              </p:nvGrpSpPr>
              <p:grpSpPr bwMode="auto">
                <a:xfrm>
                  <a:off x="3903" y="0"/>
                  <a:ext cx="248" cy="601"/>
                  <a:chOff x="1935" y="28"/>
                  <a:chExt cx="634" cy="1534"/>
                </a:xfrm>
              </p:grpSpPr>
              <p:sp>
                <p:nvSpPr>
                  <p:cNvPr id="37984" name="Freeform 72"/>
                  <p:cNvSpPr>
                    <a:spLocks/>
                  </p:cNvSpPr>
                  <p:nvPr/>
                </p:nvSpPr>
                <p:spPr bwMode="hidden">
                  <a:xfrm rot="4126480" flipH="1">
                    <a:off x="1932" y="924"/>
                    <a:ext cx="1059" cy="214"/>
                  </a:xfrm>
                  <a:custGeom>
                    <a:avLst/>
                    <a:gdLst>
                      <a:gd name="T0" fmla="*/ 0 w 2736"/>
                      <a:gd name="T1" fmla="*/ 7 h 504"/>
                      <a:gd name="T2" fmla="*/ 7 w 2736"/>
                      <a:gd name="T3" fmla="*/ 3 h 504"/>
                      <a:gd name="T4" fmla="*/ 15 w 2736"/>
                      <a:gd name="T5" fmla="*/ 0 h 504"/>
                      <a:gd name="T6" fmla="*/ 24 w 2736"/>
                      <a:gd name="T7" fmla="*/ 0 h 504"/>
                      <a:gd name="T8" fmla="*/ 24 w 2736"/>
                      <a:gd name="T9" fmla="*/ 1 h 504"/>
                      <a:gd name="T10" fmla="*/ 15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85"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grpSp>
              <p:nvGrpSpPr>
                <p:cNvPr id="37943" name="Group 74"/>
                <p:cNvGrpSpPr>
                  <a:grpSpLocks/>
                </p:cNvGrpSpPr>
                <p:nvPr/>
              </p:nvGrpSpPr>
              <p:grpSpPr bwMode="auto">
                <a:xfrm>
                  <a:off x="4251" y="252"/>
                  <a:ext cx="723" cy="222"/>
                  <a:chOff x="2822" y="672"/>
                  <a:chExt cx="1845" cy="566"/>
                </a:xfrm>
              </p:grpSpPr>
              <p:sp>
                <p:nvSpPr>
                  <p:cNvPr id="37982" name="Freeform 75"/>
                  <p:cNvSpPr>
                    <a:spLocks/>
                  </p:cNvSpPr>
                  <p:nvPr/>
                </p:nvSpPr>
                <p:spPr bwMode="hidden">
                  <a:xfrm rot="-1325434">
                    <a:off x="2820" y="1022"/>
                    <a:ext cx="1232"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7983" name="Freeform 76"/>
                  <p:cNvSpPr>
                    <a:spLocks/>
                  </p:cNvSpPr>
                  <p:nvPr/>
                </p:nvSpPr>
                <p:spPr bwMode="hidden">
                  <a:xfrm rot="-1325434">
                    <a:off x="4003" y="673"/>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44" name="Group 77"/>
                <p:cNvGrpSpPr>
                  <a:grpSpLocks/>
                </p:cNvGrpSpPr>
                <p:nvPr/>
              </p:nvGrpSpPr>
              <p:grpSpPr bwMode="auto">
                <a:xfrm>
                  <a:off x="4196" y="163"/>
                  <a:ext cx="699" cy="282"/>
                  <a:chOff x="2683" y="445"/>
                  <a:chExt cx="1781" cy="717"/>
                </a:xfrm>
              </p:grpSpPr>
              <p:sp>
                <p:nvSpPr>
                  <p:cNvPr id="37980" name="Freeform 78"/>
                  <p:cNvSpPr>
                    <a:spLocks/>
                  </p:cNvSpPr>
                  <p:nvPr/>
                </p:nvSpPr>
                <p:spPr bwMode="hidden">
                  <a:xfrm rot="-1921064">
                    <a:off x="2682" y="946"/>
                    <a:ext cx="1233"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7981" name="Freeform 79"/>
                  <p:cNvSpPr>
                    <a:spLocks/>
                  </p:cNvSpPr>
                  <p:nvPr/>
                </p:nvSpPr>
                <p:spPr bwMode="hidden">
                  <a:xfrm rot="-1921064">
                    <a:off x="3801" y="444"/>
                    <a:ext cx="661"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sp>
              <p:nvSpPr>
                <p:cNvPr id="37945"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37946"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grpSp>
              <p:nvGrpSpPr>
                <p:cNvPr id="37947" name="Group 82"/>
                <p:cNvGrpSpPr>
                  <a:grpSpLocks/>
                </p:cNvGrpSpPr>
                <p:nvPr/>
              </p:nvGrpSpPr>
              <p:grpSpPr bwMode="auto">
                <a:xfrm>
                  <a:off x="4242" y="5"/>
                  <a:ext cx="251" cy="596"/>
                  <a:chOff x="2800" y="41"/>
                  <a:chExt cx="640" cy="1520"/>
                </a:xfrm>
              </p:grpSpPr>
              <p:sp>
                <p:nvSpPr>
                  <p:cNvPr id="37978" name="Freeform 83"/>
                  <p:cNvSpPr>
                    <a:spLocks/>
                  </p:cNvSpPr>
                  <p:nvPr/>
                </p:nvSpPr>
                <p:spPr bwMode="hidden">
                  <a:xfrm rot="-3857755">
                    <a:off x="2362" y="936"/>
                    <a:ext cx="1061" cy="186"/>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7979" name="Freeform 84"/>
                  <p:cNvSpPr>
                    <a:spLocks/>
                  </p:cNvSpPr>
                  <p:nvPr/>
                </p:nvSpPr>
                <p:spPr bwMode="hidden">
                  <a:xfrm rot="-3857755">
                    <a:off x="3011" y="181"/>
                    <a:ext cx="569"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48" name="Group 85"/>
                <p:cNvGrpSpPr>
                  <a:grpSpLocks/>
                </p:cNvGrpSpPr>
                <p:nvPr/>
              </p:nvGrpSpPr>
              <p:grpSpPr bwMode="auto">
                <a:xfrm>
                  <a:off x="4295" y="53"/>
                  <a:ext cx="398" cy="574"/>
                  <a:chOff x="2934" y="163"/>
                  <a:chExt cx="1017" cy="1464"/>
                </a:xfrm>
              </p:grpSpPr>
              <p:sp>
                <p:nvSpPr>
                  <p:cNvPr id="37976"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7977"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7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49" name="Group 88"/>
                <p:cNvGrpSpPr>
                  <a:grpSpLocks/>
                </p:cNvGrpSpPr>
                <p:nvPr/>
              </p:nvGrpSpPr>
              <p:grpSpPr bwMode="auto">
                <a:xfrm>
                  <a:off x="4215" y="2"/>
                  <a:ext cx="95" cy="567"/>
                  <a:chOff x="2730" y="32"/>
                  <a:chExt cx="243" cy="1448"/>
                </a:xfrm>
              </p:grpSpPr>
              <p:sp>
                <p:nvSpPr>
                  <p:cNvPr id="37974"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37975"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grpSp>
            <p:grpSp>
              <p:nvGrpSpPr>
                <p:cNvPr id="37950" name="Group 91"/>
                <p:cNvGrpSpPr>
                  <a:grpSpLocks/>
                </p:cNvGrpSpPr>
                <p:nvPr/>
              </p:nvGrpSpPr>
              <p:grpSpPr bwMode="auto">
                <a:xfrm>
                  <a:off x="3514" y="683"/>
                  <a:ext cx="425" cy="960"/>
                  <a:chOff x="943" y="1769"/>
                  <a:chExt cx="1085" cy="2450"/>
                </a:xfrm>
              </p:grpSpPr>
              <p:sp>
                <p:nvSpPr>
                  <p:cNvPr id="37972"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73" name="Freeform 93"/>
                  <p:cNvSpPr>
                    <a:spLocks/>
                  </p:cNvSpPr>
                  <p:nvPr/>
                </p:nvSpPr>
                <p:spPr bwMode="hidden">
                  <a:xfrm rot="18335692" flipH="1">
                    <a:off x="725" y="3509"/>
                    <a:ext cx="925" cy="489"/>
                  </a:xfrm>
                  <a:custGeom>
                    <a:avLst/>
                    <a:gdLst>
                      <a:gd name="T0" fmla="*/ 1 w 1769"/>
                      <a:gd name="T1" fmla="*/ 1 h 791"/>
                      <a:gd name="T2" fmla="*/ 19 w 1769"/>
                      <a:gd name="T3" fmla="*/ 6 h 791"/>
                      <a:gd name="T4" fmla="*/ 45 w 1769"/>
                      <a:gd name="T5" fmla="*/ 19 h 791"/>
                      <a:gd name="T6" fmla="*/ 63 w 1769"/>
                      <a:gd name="T7" fmla="*/ 40 h 791"/>
                      <a:gd name="T8" fmla="*/ 68 w 1769"/>
                      <a:gd name="T9" fmla="*/ 55 h 791"/>
                      <a:gd name="T10" fmla="*/ 66 w 1769"/>
                      <a:gd name="T11" fmla="*/ 72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7951" name="Group 94"/>
                <p:cNvGrpSpPr>
                  <a:grpSpLocks/>
                </p:cNvGrpSpPr>
                <p:nvPr/>
              </p:nvGrpSpPr>
              <p:grpSpPr bwMode="auto">
                <a:xfrm>
                  <a:off x="3715" y="748"/>
                  <a:ext cx="300" cy="930"/>
                  <a:chOff x="1455" y="1936"/>
                  <a:chExt cx="766" cy="2373"/>
                </a:xfrm>
              </p:grpSpPr>
              <p:sp>
                <p:nvSpPr>
                  <p:cNvPr id="37970"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71" name="Freeform 96"/>
                  <p:cNvSpPr>
                    <a:spLocks/>
                  </p:cNvSpPr>
                  <p:nvPr/>
                </p:nvSpPr>
                <p:spPr bwMode="hidden">
                  <a:xfrm rot="17542885" flipH="1">
                    <a:off x="1274" y="3635"/>
                    <a:ext cx="854" cy="489"/>
                  </a:xfrm>
                  <a:custGeom>
                    <a:avLst/>
                    <a:gdLst>
                      <a:gd name="T0" fmla="*/ 0 w 1769"/>
                      <a:gd name="T1" fmla="*/ 1 h 791"/>
                      <a:gd name="T2" fmla="*/ 13 w 1769"/>
                      <a:gd name="T3" fmla="*/ 6 h 791"/>
                      <a:gd name="T4" fmla="*/ 30 w 1769"/>
                      <a:gd name="T5" fmla="*/ 19 h 791"/>
                      <a:gd name="T6" fmla="*/ 42 w 1769"/>
                      <a:gd name="T7" fmla="*/ 40 h 791"/>
                      <a:gd name="T8" fmla="*/ 46 w 1769"/>
                      <a:gd name="T9" fmla="*/ 55 h 791"/>
                      <a:gd name="T10" fmla="*/ 44 w 1769"/>
                      <a:gd name="T11" fmla="*/ 72 h 791"/>
                      <a:gd name="T12" fmla="*/ 42 w 1769"/>
                      <a:gd name="T13" fmla="*/ 57 h 791"/>
                      <a:gd name="T14" fmla="*/ 36 w 1769"/>
                      <a:gd name="T15" fmla="*/ 41 h 791"/>
                      <a:gd name="T16" fmla="*/ 29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7952" name="Group 97"/>
                <p:cNvGrpSpPr>
                  <a:grpSpLocks/>
                </p:cNvGrpSpPr>
                <p:nvPr/>
              </p:nvGrpSpPr>
              <p:grpSpPr bwMode="auto">
                <a:xfrm rot="88588">
                  <a:off x="3923" y="769"/>
                  <a:ext cx="180" cy="913"/>
                  <a:chOff x="1956" y="1990"/>
                  <a:chExt cx="492" cy="2604"/>
                </a:xfrm>
              </p:grpSpPr>
              <p:sp>
                <p:nvSpPr>
                  <p:cNvPr id="37968" name="Freeform 98"/>
                  <p:cNvSpPr>
                    <a:spLocks/>
                  </p:cNvSpPr>
                  <p:nvPr/>
                </p:nvSpPr>
                <p:spPr bwMode="hidden">
                  <a:xfrm rot="16782062" flipH="1">
                    <a:off x="1438" y="269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en-US"/>
                  </a:p>
                </p:txBody>
              </p:sp>
              <p:sp>
                <p:nvSpPr>
                  <p:cNvPr id="37969" name="Freeform 99"/>
                  <p:cNvSpPr>
                    <a:spLocks/>
                  </p:cNvSpPr>
                  <p:nvPr/>
                </p:nvSpPr>
                <p:spPr bwMode="hidden">
                  <a:xfrm rot="16782062" flipH="1">
                    <a:off x="1730" y="3897"/>
                    <a:ext cx="917" cy="471"/>
                  </a:xfrm>
                  <a:custGeom>
                    <a:avLst/>
                    <a:gdLst>
                      <a:gd name="T0" fmla="*/ 1 w 1769"/>
                      <a:gd name="T1" fmla="*/ 1 h 791"/>
                      <a:gd name="T2" fmla="*/ 18 w 1769"/>
                      <a:gd name="T3" fmla="*/ 4 h 791"/>
                      <a:gd name="T4" fmla="*/ 43 w 1769"/>
                      <a:gd name="T5" fmla="*/ 15 h 791"/>
                      <a:gd name="T6" fmla="*/ 60 w 1769"/>
                      <a:gd name="T7" fmla="*/ 33 h 791"/>
                      <a:gd name="T8" fmla="*/ 66 w 1769"/>
                      <a:gd name="T9" fmla="*/ 46 h 791"/>
                      <a:gd name="T10" fmla="*/ 63 w 1769"/>
                      <a:gd name="T11" fmla="*/ 59 h 791"/>
                      <a:gd name="T12" fmla="*/ 60 w 1769"/>
                      <a:gd name="T13" fmla="*/ 48 h 791"/>
                      <a:gd name="T14" fmla="*/ 52 w 1769"/>
                      <a:gd name="T15" fmla="*/ 34 h 791"/>
                      <a:gd name="T16" fmla="*/ 41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7953" name="Group 100"/>
                <p:cNvGrpSpPr>
                  <a:grpSpLocks/>
                </p:cNvGrpSpPr>
                <p:nvPr/>
              </p:nvGrpSpPr>
              <p:grpSpPr bwMode="auto">
                <a:xfrm>
                  <a:off x="4451" y="662"/>
                  <a:ext cx="442" cy="951"/>
                  <a:chOff x="3334" y="1717"/>
                  <a:chExt cx="1125" cy="2426"/>
                </a:xfrm>
              </p:grpSpPr>
              <p:sp>
                <p:nvSpPr>
                  <p:cNvPr id="37966"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7967"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7954" name="Group 103"/>
                <p:cNvGrpSpPr>
                  <a:grpSpLocks/>
                </p:cNvGrpSpPr>
                <p:nvPr/>
              </p:nvGrpSpPr>
              <p:grpSpPr bwMode="auto">
                <a:xfrm>
                  <a:off x="4391" y="721"/>
                  <a:ext cx="347" cy="951"/>
                  <a:chOff x="3181" y="1866"/>
                  <a:chExt cx="883" cy="2426"/>
                </a:xfrm>
              </p:grpSpPr>
              <p:sp>
                <p:nvSpPr>
                  <p:cNvPr id="37964" name="Freeform 104"/>
                  <p:cNvSpPr>
                    <a:spLocks/>
                  </p:cNvSpPr>
                  <p:nvPr/>
                </p:nvSpPr>
                <p:spPr bwMode="hidden">
                  <a:xfrm rot="3745735">
                    <a:off x="2506" y="2539"/>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7965" name="Freeform 105"/>
                  <p:cNvSpPr>
                    <a:spLocks/>
                  </p:cNvSpPr>
                  <p:nvPr/>
                </p:nvSpPr>
                <p:spPr bwMode="hidden">
                  <a:xfrm rot="3745735">
                    <a:off x="3387" y="3613"/>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en-US"/>
                  </a:p>
                </p:txBody>
              </p:sp>
            </p:grpSp>
            <p:grpSp>
              <p:nvGrpSpPr>
                <p:cNvPr id="37955" name="Group 106"/>
                <p:cNvGrpSpPr>
                  <a:grpSpLocks/>
                </p:cNvGrpSpPr>
                <p:nvPr/>
              </p:nvGrpSpPr>
              <p:grpSpPr bwMode="auto">
                <a:xfrm>
                  <a:off x="4323" y="767"/>
                  <a:ext cx="243" cy="935"/>
                  <a:chOff x="3006" y="1983"/>
                  <a:chExt cx="619" cy="2386"/>
                </a:xfrm>
              </p:grpSpPr>
              <p:sp>
                <p:nvSpPr>
                  <p:cNvPr id="37962" name="Freeform 107"/>
                  <p:cNvSpPr>
                    <a:spLocks/>
                  </p:cNvSpPr>
                  <p:nvPr/>
                </p:nvSpPr>
                <p:spPr bwMode="hidden">
                  <a:xfrm rot="4286818">
                    <a:off x="2328" y="2659"/>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5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7963" name="Freeform 108"/>
                  <p:cNvSpPr>
                    <a:spLocks/>
                  </p:cNvSpPr>
                  <p:nvPr/>
                </p:nvSpPr>
                <p:spPr bwMode="hidden">
                  <a:xfrm rot="4286818">
                    <a:off x="3001" y="3744"/>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7956" name="Group 109"/>
                <p:cNvGrpSpPr>
                  <a:grpSpLocks/>
                </p:cNvGrpSpPr>
                <p:nvPr/>
              </p:nvGrpSpPr>
              <p:grpSpPr bwMode="auto">
                <a:xfrm>
                  <a:off x="4249" y="813"/>
                  <a:ext cx="159" cy="870"/>
                  <a:chOff x="2819" y="2101"/>
                  <a:chExt cx="405" cy="2219"/>
                </a:xfrm>
              </p:grpSpPr>
              <p:sp>
                <p:nvSpPr>
                  <p:cNvPr id="37960" name="Freeform 110"/>
                  <p:cNvSpPr>
                    <a:spLocks/>
                  </p:cNvSpPr>
                  <p:nvPr/>
                </p:nvSpPr>
                <p:spPr bwMode="hidden">
                  <a:xfrm rot="4898956">
                    <a:off x="2208" y="2711"/>
                    <a:ext cx="1469" cy="247"/>
                  </a:xfrm>
                  <a:custGeom>
                    <a:avLst/>
                    <a:gdLst>
                      <a:gd name="T0" fmla="*/ 0 w 2736"/>
                      <a:gd name="T1" fmla="*/ 14 h 504"/>
                      <a:gd name="T2" fmla="*/ 39 w 2736"/>
                      <a:gd name="T3" fmla="*/ 5 h 504"/>
                      <a:gd name="T4" fmla="*/ 79 w 2736"/>
                      <a:gd name="T5" fmla="*/ 0 h 504"/>
                      <a:gd name="T6" fmla="*/ 122 w 2736"/>
                      <a:gd name="T7" fmla="*/ 0 h 504"/>
                      <a:gd name="T8" fmla="*/ 121 w 2736"/>
                      <a:gd name="T9" fmla="*/ 3 h 504"/>
                      <a:gd name="T10" fmla="*/ 79 w 2736"/>
                      <a:gd name="T11" fmla="*/ 3 h 504"/>
                      <a:gd name="T12" fmla="*/ 29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37961" name="Freeform 111"/>
                  <p:cNvSpPr>
                    <a:spLocks/>
                  </p:cNvSpPr>
                  <p:nvPr/>
                </p:nvSpPr>
                <p:spPr bwMode="hidden">
                  <a:xfrm rot="4898956">
                    <a:off x="2637" y="3730"/>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nvGrpSpPr>
                <p:cNvPr id="37957" name="Group 112"/>
                <p:cNvGrpSpPr>
                  <a:grpSpLocks/>
                </p:cNvGrpSpPr>
                <p:nvPr/>
              </p:nvGrpSpPr>
              <p:grpSpPr bwMode="auto">
                <a:xfrm>
                  <a:off x="4045" y="826"/>
                  <a:ext cx="167" cy="857"/>
                  <a:chOff x="2287" y="2135"/>
                  <a:chExt cx="426" cy="2185"/>
                </a:xfrm>
              </p:grpSpPr>
              <p:sp>
                <p:nvSpPr>
                  <p:cNvPr id="37958" name="Freeform 113"/>
                  <p:cNvSpPr>
                    <a:spLocks/>
                  </p:cNvSpPr>
                  <p:nvPr/>
                </p:nvSpPr>
                <p:spPr bwMode="hidden">
                  <a:xfrm rot="5755659">
                    <a:off x="1902" y="2759"/>
                    <a:ext cx="1435" cy="186"/>
                  </a:xfrm>
                  <a:custGeom>
                    <a:avLst/>
                    <a:gdLst>
                      <a:gd name="T0" fmla="*/ 0 w 2736"/>
                      <a:gd name="T1" fmla="*/ 3 h 504"/>
                      <a:gd name="T2" fmla="*/ 35 w 2736"/>
                      <a:gd name="T3" fmla="*/ 1 h 504"/>
                      <a:gd name="T4" fmla="*/ 70 w 2736"/>
                      <a:gd name="T5" fmla="*/ 0 h 504"/>
                      <a:gd name="T6" fmla="*/ 109 w 2736"/>
                      <a:gd name="T7" fmla="*/ 0 h 504"/>
                      <a:gd name="T8" fmla="*/ 108 w 2736"/>
                      <a:gd name="T9" fmla="*/ 1 h 504"/>
                      <a:gd name="T10" fmla="*/ 70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37959" name="Freeform 114"/>
                  <p:cNvSpPr>
                    <a:spLocks/>
                  </p:cNvSpPr>
                  <p:nvPr/>
                </p:nvSpPr>
                <p:spPr bwMode="hidden">
                  <a:xfrm rot="5755659">
                    <a:off x="2050" y="3786"/>
                    <a:ext cx="770"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grpSp>
          </p:grpSp>
          <p:sp>
            <p:nvSpPr>
              <p:cNvPr id="37902"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7903" name="Arc 116"/>
              <p:cNvSpPr>
                <a:spLocks/>
              </p:cNvSpPr>
              <p:nvPr/>
            </p:nvSpPr>
            <p:spPr bwMode="hidden">
              <a:xfrm flipH="1">
                <a:off x="3527" y="725"/>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en-US"/>
              </a:p>
            </p:txBody>
          </p:sp>
          <p:sp>
            <p:nvSpPr>
              <p:cNvPr id="37904"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en-US"/>
              </a:p>
            </p:txBody>
          </p:sp>
          <p:sp>
            <p:nvSpPr>
              <p:cNvPr id="37905" name="Arc 118"/>
              <p:cNvSpPr>
                <a:spLocks/>
              </p:cNvSpPr>
              <p:nvPr/>
            </p:nvSpPr>
            <p:spPr bwMode="hidden">
              <a:xfrm flipH="1">
                <a:off x="3612" y="580"/>
                <a:ext cx="486"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en-US"/>
              </a:p>
            </p:txBody>
          </p:sp>
          <p:sp>
            <p:nvSpPr>
              <p:cNvPr id="37906" name="Arc 119"/>
              <p:cNvSpPr>
                <a:spLocks/>
              </p:cNvSpPr>
              <p:nvPr/>
            </p:nvSpPr>
            <p:spPr bwMode="hidden">
              <a:xfrm flipH="1">
                <a:off x="3267" y="628"/>
                <a:ext cx="791" cy="931"/>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en-US"/>
              </a:p>
            </p:txBody>
          </p:sp>
          <p:sp>
            <p:nvSpPr>
              <p:cNvPr id="37907"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en-US"/>
              </a:p>
            </p:txBody>
          </p:sp>
          <p:sp>
            <p:nvSpPr>
              <p:cNvPr id="37908"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7909"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en-US"/>
              </a:p>
            </p:txBody>
          </p:sp>
          <p:sp>
            <p:nvSpPr>
              <p:cNvPr id="37910" name="Arc 123"/>
              <p:cNvSpPr>
                <a:spLocks/>
              </p:cNvSpPr>
              <p:nvPr/>
            </p:nvSpPr>
            <p:spPr bwMode="hidden">
              <a:xfrm>
                <a:off x="4302"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en-US"/>
              </a:p>
            </p:txBody>
          </p:sp>
          <p:sp>
            <p:nvSpPr>
              <p:cNvPr id="37911" name="Freeform 124"/>
              <p:cNvSpPr>
                <a:spLocks/>
              </p:cNvSpPr>
              <p:nvPr/>
            </p:nvSpPr>
            <p:spPr bwMode="hidden">
              <a:xfrm>
                <a:off x="4410" y="1033"/>
                <a:ext cx="189"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7912" name="Freeform 125"/>
              <p:cNvSpPr>
                <a:spLocks/>
              </p:cNvSpPr>
              <p:nvPr/>
            </p:nvSpPr>
            <p:spPr bwMode="hidden">
              <a:xfrm rot="19660755" flipV="1">
                <a:off x="4114" y="843"/>
                <a:ext cx="172" cy="32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7913"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en-US"/>
              </a:p>
            </p:txBody>
          </p:sp>
          <p:sp>
            <p:nvSpPr>
              <p:cNvPr id="37914" name="Arc 127"/>
              <p:cNvSpPr>
                <a:spLocks/>
              </p:cNvSpPr>
              <p:nvPr/>
            </p:nvSpPr>
            <p:spPr bwMode="hidden">
              <a:xfrm flipH="1">
                <a:off x="3426" y="122"/>
                <a:ext cx="724"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en-US"/>
              </a:p>
            </p:txBody>
          </p:sp>
          <p:sp>
            <p:nvSpPr>
              <p:cNvPr id="37915" name="Arc 128"/>
              <p:cNvSpPr>
                <a:spLocks/>
              </p:cNvSpPr>
              <p:nvPr/>
            </p:nvSpPr>
            <p:spPr bwMode="hidden">
              <a:xfrm>
                <a:off x="4199" y="502"/>
                <a:ext cx="298" cy="9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en-US"/>
              </a:p>
            </p:txBody>
          </p:sp>
          <p:sp>
            <p:nvSpPr>
              <p:cNvPr id="37916"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17"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18"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19"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en-US"/>
              </a:p>
            </p:txBody>
          </p:sp>
          <p:sp>
            <p:nvSpPr>
              <p:cNvPr id="37920" name="Freeform 133"/>
              <p:cNvSpPr>
                <a:spLocks/>
              </p:cNvSpPr>
              <p:nvPr/>
            </p:nvSpPr>
            <p:spPr bwMode="hidden">
              <a:xfrm>
                <a:off x="4636" y="576"/>
                <a:ext cx="594" cy="418"/>
              </a:xfrm>
              <a:custGeom>
                <a:avLst/>
                <a:gdLst>
                  <a:gd name="T0" fmla="*/ 0 w 776"/>
                  <a:gd name="T1" fmla="*/ 0 h 2368"/>
                  <a:gd name="T2" fmla="*/ 64 w 776"/>
                  <a:gd name="T3" fmla="*/ 0 h 2368"/>
                  <a:gd name="T4" fmla="*/ 26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7 w 776"/>
                  <a:gd name="T27" fmla="*/ 0 h 2368"/>
                  <a:gd name="T28" fmla="*/ 164 w 776"/>
                  <a:gd name="T29" fmla="*/ 0 h 2368"/>
                  <a:gd name="T30" fmla="*/ 190 w 776"/>
                  <a:gd name="T31" fmla="*/ 0 h 2368"/>
                  <a:gd name="T32" fmla="*/ 177 w 776"/>
                  <a:gd name="T33" fmla="*/ 0 h 2368"/>
                  <a:gd name="T34" fmla="*/ 190 w 776"/>
                  <a:gd name="T35" fmla="*/ 0 h 2368"/>
                  <a:gd name="T36" fmla="*/ 177 w 776"/>
                  <a:gd name="T37" fmla="*/ 0 h 2368"/>
                  <a:gd name="T38" fmla="*/ 202 w 776"/>
                  <a:gd name="T39" fmla="*/ 0 h 2368"/>
                  <a:gd name="T40" fmla="*/ 190 w 776"/>
                  <a:gd name="T41" fmla="*/ 0 h 2368"/>
                  <a:gd name="T42" fmla="*/ 202 w 776"/>
                  <a:gd name="T43" fmla="*/ 0 h 2368"/>
                  <a:gd name="T44" fmla="*/ 190 w 776"/>
                  <a:gd name="T45" fmla="*/ 0 h 2368"/>
                  <a:gd name="T46" fmla="*/ 20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21" name="Freeform 134"/>
              <p:cNvSpPr>
                <a:spLocks/>
              </p:cNvSpPr>
              <p:nvPr/>
            </p:nvSpPr>
            <p:spPr bwMode="hidden">
              <a:xfrm>
                <a:off x="4658" y="132"/>
                <a:ext cx="260" cy="561"/>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en-US"/>
              </a:p>
            </p:txBody>
          </p:sp>
          <p:sp>
            <p:nvSpPr>
              <p:cNvPr id="37922"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37923"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sp>
        <p:nvSpPr>
          <p:cNvPr id="37891"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2"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315" name="Rectangle 139"/>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50316" name="Rectangle 14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50317" name="Rectangle 141"/>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Black" pitchFamily="34" charset="0"/>
              </a:defRPr>
            </a:lvl1pPr>
          </a:lstStyle>
          <a:p>
            <a:fld id="{B572D79C-7DA4-4FA7-A85E-F011EB1E633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77"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Arial Black"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Black"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Black"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Black"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30.jpeg"/><Relationship Id="rId5" Type="http://schemas.openxmlformats.org/officeDocument/2006/relationships/image" Target="../media/image29.wmf"/><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wmf"/><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wmf"/><Relationship Id="rId1" Type="http://schemas.openxmlformats.org/officeDocument/2006/relationships/slideLayout" Target="../slideLayouts/slideLayout1.xml"/><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wmf"/><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wmf"/><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4754" name="Title 1"/>
          <p:cNvSpPr>
            <a:spLocks noGrp="1"/>
          </p:cNvSpPr>
          <p:nvPr>
            <p:ph type="ctrTitle"/>
          </p:nvPr>
        </p:nvSpPr>
        <p:spPr/>
        <p:txBody>
          <a:bodyPr/>
          <a:lstStyle/>
          <a:p>
            <a:r>
              <a:rPr lang="en-US" sz="6000">
                <a:ea typeface="ＭＳ Ｐゴシック" pitchFamily="34" charset="-128"/>
              </a:rPr>
              <a:t>Dig Site #14</a:t>
            </a:r>
          </a:p>
        </p:txBody>
      </p:sp>
      <p:sp>
        <p:nvSpPr>
          <p:cNvPr id="74755" name="Subtitle 2"/>
          <p:cNvSpPr>
            <a:spLocks noGrp="1"/>
          </p:cNvSpPr>
          <p:nvPr>
            <p:ph type="subTitle" idx="1"/>
          </p:nvPr>
        </p:nvSpPr>
        <p:spPr/>
        <p:txBody>
          <a:bodyPr/>
          <a:lstStyle/>
          <a:p>
            <a:r>
              <a:rPr lang="en-US" sz="4800" b="1" dirty="0">
                <a:ea typeface="ＭＳ Ｐゴシック" pitchFamily="34" charset="-128"/>
              </a:rPr>
              <a:t>R-E-S-P-E-C-T!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6" descr="Church2008%2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4800600"/>
            <a:ext cx="3429000" cy="1884363"/>
          </a:xfrm>
          <a:prstGeom prst="rect">
            <a:avLst/>
          </a:prstGeom>
          <a:noFill/>
          <a:ln w="9525">
            <a:noFill/>
            <a:miter lim="800000"/>
            <a:headEnd/>
            <a:tailEnd/>
          </a:ln>
        </p:spPr>
      </p:pic>
      <p:pic>
        <p:nvPicPr>
          <p:cNvPr id="58370" name="Picture 4" descr="Remember the Sabbath day by keeping it hol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7350" y="495300"/>
            <a:ext cx="4776788" cy="5867400"/>
          </a:xfrm>
          <a:prstGeom prst="rect">
            <a:avLst/>
          </a:prstGeom>
          <a:noFill/>
          <a:ln w="9525">
            <a:noFill/>
            <a:miter lim="800000"/>
            <a:headEnd/>
            <a:tailEnd/>
          </a:ln>
        </p:spPr>
      </p:pic>
      <p:sp>
        <p:nvSpPr>
          <p:cNvPr id="58371" name="Text Box 7"/>
          <p:cNvSpPr txBox="1">
            <a:spLocks noChangeArrowheads="1"/>
          </p:cNvSpPr>
          <p:nvPr/>
        </p:nvSpPr>
        <p:spPr bwMode="auto">
          <a:xfrm>
            <a:off x="228600" y="4419600"/>
            <a:ext cx="608013" cy="1006475"/>
          </a:xfrm>
          <a:prstGeom prst="rect">
            <a:avLst/>
          </a:prstGeom>
          <a:noFill/>
          <a:ln w="9525">
            <a:noFill/>
            <a:miter lim="800000"/>
            <a:headEnd/>
            <a:tailEnd/>
          </a:ln>
        </p:spPr>
        <p:txBody>
          <a:bodyPr wrap="none">
            <a:spAutoFit/>
          </a:bodyPr>
          <a:lstStyle/>
          <a:p>
            <a:r>
              <a:rPr lang="en-US" sz="6000" b="1"/>
              <a:t>3</a:t>
            </a:r>
          </a:p>
        </p:txBody>
      </p:sp>
      <p:sp>
        <p:nvSpPr>
          <p:cNvPr id="58372" name="Text Box 8"/>
          <p:cNvSpPr txBox="1">
            <a:spLocks noChangeArrowheads="1"/>
          </p:cNvSpPr>
          <p:nvPr/>
        </p:nvSpPr>
        <p:spPr bwMode="auto">
          <a:xfrm>
            <a:off x="3962400" y="4343400"/>
            <a:ext cx="608013" cy="1006475"/>
          </a:xfrm>
          <a:prstGeom prst="rect">
            <a:avLst/>
          </a:prstGeom>
          <a:noFill/>
          <a:ln w="9525">
            <a:noFill/>
            <a:miter lim="800000"/>
            <a:headEnd/>
            <a:tailEnd/>
          </a:ln>
        </p:spPr>
        <p:txBody>
          <a:bodyPr wrap="none">
            <a:spAutoFit/>
          </a:bodyPr>
          <a:lstStyle/>
          <a:p>
            <a:r>
              <a:rPr lang="en-US" sz="6000" b="1"/>
              <a:t>2</a:t>
            </a:r>
          </a:p>
        </p:txBody>
      </p:sp>
      <p:sp>
        <p:nvSpPr>
          <p:cNvPr id="58373" name="Text Box 9"/>
          <p:cNvSpPr txBox="1">
            <a:spLocks noChangeArrowheads="1"/>
          </p:cNvSpPr>
          <p:nvPr/>
        </p:nvSpPr>
        <p:spPr bwMode="auto">
          <a:xfrm>
            <a:off x="3962400" y="5851525"/>
            <a:ext cx="608013" cy="1006475"/>
          </a:xfrm>
          <a:prstGeom prst="rect">
            <a:avLst/>
          </a:prstGeom>
          <a:noFill/>
          <a:ln w="9525">
            <a:noFill/>
            <a:miter lim="800000"/>
            <a:headEnd/>
            <a:tailEnd/>
          </a:ln>
        </p:spPr>
        <p:txBody>
          <a:bodyPr wrap="none">
            <a:spAutoFit/>
          </a:bodyPr>
          <a:lstStyle/>
          <a:p>
            <a:r>
              <a:rPr lang="en-US" sz="6000" b="1"/>
              <a:t>1</a:t>
            </a:r>
          </a:p>
        </p:txBody>
      </p:sp>
      <p:sp>
        <p:nvSpPr>
          <p:cNvPr id="58374" name="Text Box 10"/>
          <p:cNvSpPr txBox="1">
            <a:spLocks noChangeArrowheads="1"/>
          </p:cNvSpPr>
          <p:nvPr/>
        </p:nvSpPr>
        <p:spPr bwMode="auto">
          <a:xfrm>
            <a:off x="228600" y="5851525"/>
            <a:ext cx="608013" cy="1006475"/>
          </a:xfrm>
          <a:prstGeom prst="rect">
            <a:avLst/>
          </a:prstGeom>
          <a:noFill/>
          <a:ln w="9525">
            <a:noFill/>
            <a:miter lim="800000"/>
            <a:headEnd/>
            <a:tailEnd/>
          </a:ln>
        </p:spPr>
        <p:txBody>
          <a:bodyPr wrap="none">
            <a:spAutoFit/>
          </a:bodyPr>
          <a:lstStyle/>
          <a:p>
            <a:r>
              <a:rPr lang="en-US" sz="6000" b="1"/>
              <a:t>4</a:t>
            </a:r>
          </a:p>
        </p:txBody>
      </p:sp>
      <p:pic>
        <p:nvPicPr>
          <p:cNvPr id="58375" name="Picture 13" descr="j021517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73900" y="609600"/>
            <a:ext cx="2070100" cy="2671763"/>
          </a:xfrm>
          <a:prstGeom prst="rect">
            <a:avLst/>
          </a:prstGeom>
          <a:noFill/>
          <a:ln w="9525">
            <a:noFill/>
            <a:miter lim="800000"/>
            <a:headEnd/>
            <a:tailEnd/>
          </a:ln>
        </p:spPr>
      </p:pic>
      <p:sp>
        <p:nvSpPr>
          <p:cNvPr id="58376" name="Text Box 14"/>
          <p:cNvSpPr txBox="1">
            <a:spLocks noChangeArrowheads="1"/>
          </p:cNvSpPr>
          <p:nvPr/>
        </p:nvSpPr>
        <p:spPr bwMode="auto">
          <a:xfrm>
            <a:off x="7467600" y="3124200"/>
            <a:ext cx="608013" cy="1006475"/>
          </a:xfrm>
          <a:prstGeom prst="rect">
            <a:avLst/>
          </a:prstGeom>
          <a:noFill/>
          <a:ln w="9525">
            <a:noFill/>
            <a:miter lim="800000"/>
            <a:headEnd/>
            <a:tailEnd/>
          </a:ln>
        </p:spPr>
        <p:txBody>
          <a:bodyPr wrap="none">
            <a:spAutoFit/>
          </a:bodyPr>
          <a:lstStyle/>
          <a:p>
            <a:r>
              <a:rPr lang="en-US" sz="6000" b="1"/>
              <a:t>3</a:t>
            </a:r>
          </a:p>
        </p:txBody>
      </p:sp>
      <p:sp>
        <p:nvSpPr>
          <p:cNvPr id="58377" name="Text Box 15"/>
          <p:cNvSpPr txBox="1">
            <a:spLocks noChangeArrowheads="1"/>
          </p:cNvSpPr>
          <p:nvPr/>
        </p:nvSpPr>
        <p:spPr bwMode="auto">
          <a:xfrm>
            <a:off x="8535988" y="0"/>
            <a:ext cx="608012" cy="1006475"/>
          </a:xfrm>
          <a:prstGeom prst="rect">
            <a:avLst/>
          </a:prstGeom>
          <a:noFill/>
          <a:ln w="9525">
            <a:noFill/>
            <a:miter lim="800000"/>
            <a:headEnd/>
            <a:tailEnd/>
          </a:ln>
        </p:spPr>
        <p:txBody>
          <a:bodyPr wrap="none">
            <a:spAutoFit/>
          </a:bodyPr>
          <a:lstStyle/>
          <a:p>
            <a:r>
              <a:rPr lang="en-US" sz="6000" b="1"/>
              <a:t>2</a:t>
            </a:r>
          </a:p>
        </p:txBody>
      </p:sp>
      <p:sp>
        <p:nvSpPr>
          <p:cNvPr id="58378" name="Text Box 16"/>
          <p:cNvSpPr txBox="1">
            <a:spLocks noChangeArrowheads="1"/>
          </p:cNvSpPr>
          <p:nvPr/>
        </p:nvSpPr>
        <p:spPr bwMode="auto">
          <a:xfrm>
            <a:off x="7010400" y="0"/>
            <a:ext cx="608013" cy="1006475"/>
          </a:xfrm>
          <a:prstGeom prst="rect">
            <a:avLst/>
          </a:prstGeom>
          <a:noFill/>
          <a:ln w="9525">
            <a:noFill/>
            <a:miter lim="800000"/>
            <a:headEnd/>
            <a:tailEnd/>
          </a:ln>
        </p:spPr>
        <p:txBody>
          <a:bodyPr wrap="none">
            <a:spAutoFit/>
          </a:bodyPr>
          <a:lstStyle/>
          <a:p>
            <a:r>
              <a:rPr lang="en-US" sz="6000" b="1"/>
              <a:t>1</a:t>
            </a:r>
          </a:p>
        </p:txBody>
      </p:sp>
      <p:sp>
        <p:nvSpPr>
          <p:cNvPr id="58379" name="Text Box 17"/>
          <p:cNvSpPr txBox="1">
            <a:spLocks noChangeArrowheads="1"/>
          </p:cNvSpPr>
          <p:nvPr/>
        </p:nvSpPr>
        <p:spPr bwMode="auto">
          <a:xfrm>
            <a:off x="8535988" y="2895600"/>
            <a:ext cx="608012" cy="1006475"/>
          </a:xfrm>
          <a:prstGeom prst="rect">
            <a:avLst/>
          </a:prstGeom>
          <a:noFill/>
          <a:ln w="9525">
            <a:noFill/>
            <a:miter lim="800000"/>
            <a:headEnd/>
            <a:tailEnd/>
          </a:ln>
        </p:spPr>
        <p:txBody>
          <a:bodyPr wrap="none">
            <a:spAutoFit/>
          </a:bodyPr>
          <a:lstStyle/>
          <a:p>
            <a:r>
              <a:rPr lang="en-US" sz="6000" b="1"/>
              <a:t>4</a:t>
            </a:r>
          </a:p>
        </p:txBody>
      </p:sp>
      <p:sp>
        <p:nvSpPr>
          <p:cNvPr id="58380" name="Rectangle 2"/>
          <p:cNvSpPr>
            <a:spLocks noGrp="1" noChangeArrowheads="1"/>
          </p:cNvSpPr>
          <p:nvPr>
            <p:ph type="subTitle" idx="1"/>
          </p:nvPr>
        </p:nvSpPr>
        <p:spPr>
          <a:xfrm>
            <a:off x="0" y="0"/>
            <a:ext cx="4953000" cy="4724400"/>
          </a:xfrm>
        </p:spPr>
        <p:txBody>
          <a:bodyPr/>
          <a:lstStyle/>
          <a:p>
            <a:pPr eaLnBrk="1" hangingPunct="1"/>
            <a:r>
              <a:rPr lang="en-US" sz="3800" b="1" dirty="0">
                <a:ea typeface="ＭＳ Ｐゴシック" pitchFamily="34" charset="-128"/>
              </a:rPr>
              <a:t>Remember the Sabbath day by keeping it holy. Six days you shall labor and do all your work, but the 7</a:t>
            </a:r>
            <a:r>
              <a:rPr lang="en-US" sz="3800" b="1" baseline="30000" dirty="0">
                <a:ea typeface="ＭＳ Ｐゴシック" pitchFamily="34" charset="-128"/>
              </a:rPr>
              <a:t>th</a:t>
            </a:r>
            <a:r>
              <a:rPr lang="en-US" sz="3800" b="1" dirty="0">
                <a:ea typeface="ＭＳ Ｐゴシック" pitchFamily="34" charset="-128"/>
              </a:rPr>
              <a:t> day is a sabbath to the LORD your God.</a:t>
            </a:r>
            <a:endParaRPr lang="en-US" sz="4000" b="1" dirty="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MPj0403797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9394" name="Rectangle 2"/>
          <p:cNvSpPr>
            <a:spLocks noGrp="1" noChangeArrowheads="1"/>
          </p:cNvSpPr>
          <p:nvPr>
            <p:ph type="subTitle" idx="1"/>
          </p:nvPr>
        </p:nvSpPr>
        <p:spPr>
          <a:xfrm>
            <a:off x="0" y="381000"/>
            <a:ext cx="3962400" cy="6096000"/>
          </a:xfrm>
        </p:spPr>
        <p:txBody>
          <a:bodyPr/>
          <a:lstStyle/>
          <a:p>
            <a:pPr eaLnBrk="1" hangingPunct="1"/>
            <a:r>
              <a:rPr lang="en-US" b="1" dirty="0">
                <a:solidFill>
                  <a:schemeClr val="bg1"/>
                </a:solidFill>
                <a:effectLst>
                  <a:outerShdw blurRad="38100" dist="38100" dir="2700000" algn="tl">
                    <a:srgbClr val="000000">
                      <a:alpha val="43137"/>
                    </a:srgbClr>
                  </a:outerShdw>
                </a:effectLst>
                <a:ea typeface="ＭＳ Ｐゴシック" pitchFamily="34" charset="-128"/>
              </a:rPr>
              <a:t>On it you shall not do any work, neither you, nor your son or daughter, nor your male or female servant, nor your animals, nor the foreigner residing in your town.</a:t>
            </a:r>
            <a:endParaRPr lang="en-US" b="1" dirty="0">
              <a:effectLst>
                <a:outerShdw blurRad="38100" dist="38100" dir="2700000" algn="tl">
                  <a:srgbClr val="000000">
                    <a:alpha val="43137"/>
                  </a:srgbClr>
                </a:outerShdw>
              </a:effectLst>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subTitle" idx="1"/>
          </p:nvPr>
        </p:nvSpPr>
        <p:spPr>
          <a:xfrm>
            <a:off x="228600" y="304800"/>
            <a:ext cx="8458200" cy="1676400"/>
          </a:xfrm>
        </p:spPr>
        <p:txBody>
          <a:bodyPr/>
          <a:lstStyle/>
          <a:p>
            <a:pPr eaLnBrk="1" hangingPunct="1"/>
            <a:r>
              <a:rPr lang="en-US" b="1" dirty="0">
                <a:ea typeface="ＭＳ Ｐゴシック" pitchFamily="34" charset="-128"/>
              </a:rPr>
              <a:t>For in 6 days the LORD made the heavens and the earth, the sea, and all that is in them, but he rested on the 7th day.</a:t>
            </a:r>
            <a:endParaRPr lang="en-US" sz="2800" b="1" dirty="0">
              <a:ea typeface="ＭＳ Ｐゴシック" pitchFamily="34" charset="-128"/>
            </a:endParaRPr>
          </a:p>
        </p:txBody>
      </p:sp>
      <p:sp>
        <p:nvSpPr>
          <p:cNvPr id="60418" name="WordArt 3" descr="White marble"/>
          <p:cNvSpPr>
            <a:spLocks noChangeArrowheads="1" noChangeShapeType="1" noTextEdit="1"/>
          </p:cNvSpPr>
          <p:nvPr/>
        </p:nvSpPr>
        <p:spPr bwMode="auto">
          <a:xfrm>
            <a:off x="1905000" y="1981200"/>
            <a:ext cx="4648200" cy="2819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blipFill dpi="0" rotWithShape="0">
                  <a:blip r:embed="rId3"/>
                  <a:srcRect/>
                  <a:tile tx="0" ty="0" sx="100000" sy="100000" flip="none" algn="tl"/>
                </a:blipFill>
                <a:latin typeface="Arial Black"/>
              </a:rPr>
              <a:t>6 = work</a:t>
            </a:r>
          </a:p>
          <a:p>
            <a:pPr algn="ctr"/>
            <a:r>
              <a:rPr lang="en-US" sz="3600" kern="10" dirty="0">
                <a:ln w="9525">
                  <a:round/>
                  <a:headEnd/>
                  <a:tailEnd/>
                </a:ln>
                <a:blipFill dpi="0" rotWithShape="0">
                  <a:blip r:embed="rId3"/>
                  <a:srcRect/>
                  <a:tile tx="0" ty="0" sx="100000" sy="100000" flip="none" algn="tl"/>
                </a:blipFill>
                <a:latin typeface="Arial Black"/>
              </a:rPr>
              <a:t>7 = rest</a:t>
            </a:r>
          </a:p>
        </p:txBody>
      </p:sp>
      <p:sp>
        <p:nvSpPr>
          <p:cNvPr id="60419" name="Rectangle 4"/>
          <p:cNvSpPr>
            <a:spLocks noChangeArrowheads="1"/>
          </p:cNvSpPr>
          <p:nvPr/>
        </p:nvSpPr>
        <p:spPr bwMode="auto">
          <a:xfrm>
            <a:off x="457200" y="5181600"/>
            <a:ext cx="8458200" cy="990600"/>
          </a:xfrm>
          <a:prstGeom prst="rect">
            <a:avLst/>
          </a:prstGeom>
          <a:noFill/>
          <a:ln w="9525">
            <a:noFill/>
            <a:miter lim="800000"/>
            <a:headEnd/>
            <a:tailEnd/>
          </a:ln>
        </p:spPr>
        <p:txBody>
          <a:bodyPr/>
          <a:lstStyle/>
          <a:p>
            <a:pPr algn="ctr">
              <a:spcBef>
                <a:spcPct val="20000"/>
              </a:spcBef>
            </a:pPr>
            <a:r>
              <a:rPr lang="en-US" sz="3200" b="1" dirty="0"/>
              <a:t>Therefore the LORD blessed the Sabbath day and made it holy.</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Honor your father and your moth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7363" y="0"/>
            <a:ext cx="5967412" cy="6629400"/>
          </a:xfrm>
          <a:prstGeom prst="rect">
            <a:avLst/>
          </a:prstGeom>
          <a:noFill/>
          <a:ln w="9525">
            <a:noFill/>
            <a:miter lim="800000"/>
            <a:headEnd/>
            <a:tailEnd/>
          </a:ln>
        </p:spPr>
      </p:pic>
      <p:sp>
        <p:nvSpPr>
          <p:cNvPr id="61442" name="Rectangle 2"/>
          <p:cNvSpPr>
            <a:spLocks noGrp="1" noChangeArrowheads="1"/>
          </p:cNvSpPr>
          <p:nvPr>
            <p:ph type="subTitle" idx="1"/>
          </p:nvPr>
        </p:nvSpPr>
        <p:spPr>
          <a:xfrm>
            <a:off x="381000" y="304800"/>
            <a:ext cx="3352800" cy="6172200"/>
          </a:xfrm>
        </p:spPr>
        <p:txBody>
          <a:bodyPr/>
          <a:lstStyle/>
          <a:p>
            <a:pPr eaLnBrk="1" hangingPunct="1"/>
            <a:r>
              <a:rPr lang="en-US" sz="4000" b="1" dirty="0">
                <a:ea typeface="ＭＳ Ｐゴシック" pitchFamily="34" charset="-128"/>
              </a:rPr>
              <a:t>Honor your father and your mother, so that you may live long in the land the LORD your God is giving you. </a:t>
            </a:r>
          </a:p>
          <a:p>
            <a:pPr eaLnBrk="1" hangingPunct="1"/>
            <a:r>
              <a:rPr lang="en-US" sz="4000" b="1" dirty="0">
                <a:ea typeface="ＭＳ Ｐゴシック" pitchFamily="34" charset="-128"/>
              </a:rPr>
              <a:t>   </a:t>
            </a:r>
          </a:p>
        </p:txBody>
      </p:sp>
      <p:pic>
        <p:nvPicPr>
          <p:cNvPr id="61443" name="Picture 11" descr="j023326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667000"/>
            <a:ext cx="2425700" cy="2338388"/>
          </a:xfrm>
          <a:prstGeom prst="rect">
            <a:avLst/>
          </a:prstGeom>
          <a:noFill/>
          <a:ln w="9525">
            <a:noFill/>
            <a:miter lim="800000"/>
            <a:headEnd/>
            <a:tailEnd/>
          </a:ln>
        </p:spPr>
      </p:pic>
      <p:sp>
        <p:nvSpPr>
          <p:cNvPr id="61444" name="Text Box 12"/>
          <p:cNvSpPr txBox="1">
            <a:spLocks noChangeArrowheads="1"/>
          </p:cNvSpPr>
          <p:nvPr/>
        </p:nvSpPr>
        <p:spPr bwMode="auto">
          <a:xfrm>
            <a:off x="4953000" y="2286000"/>
            <a:ext cx="608013" cy="1006475"/>
          </a:xfrm>
          <a:prstGeom prst="rect">
            <a:avLst/>
          </a:prstGeom>
          <a:noFill/>
          <a:ln w="9525">
            <a:noFill/>
            <a:miter lim="800000"/>
            <a:headEnd/>
            <a:tailEnd/>
          </a:ln>
        </p:spPr>
        <p:txBody>
          <a:bodyPr wrap="none">
            <a:spAutoFit/>
          </a:bodyPr>
          <a:lstStyle/>
          <a:p>
            <a:r>
              <a:rPr lang="en-US" sz="6000" b="1"/>
              <a:t>3</a:t>
            </a:r>
          </a:p>
        </p:txBody>
      </p:sp>
      <p:sp>
        <p:nvSpPr>
          <p:cNvPr id="61445" name="Text Box 14"/>
          <p:cNvSpPr txBox="1">
            <a:spLocks noChangeArrowheads="1"/>
          </p:cNvSpPr>
          <p:nvPr/>
        </p:nvSpPr>
        <p:spPr bwMode="auto">
          <a:xfrm>
            <a:off x="7315200" y="2590800"/>
            <a:ext cx="608013" cy="1006475"/>
          </a:xfrm>
          <a:prstGeom prst="rect">
            <a:avLst/>
          </a:prstGeom>
          <a:noFill/>
          <a:ln w="9525">
            <a:noFill/>
            <a:miter lim="800000"/>
            <a:headEnd/>
            <a:tailEnd/>
          </a:ln>
        </p:spPr>
        <p:txBody>
          <a:bodyPr wrap="none">
            <a:spAutoFit/>
          </a:bodyPr>
          <a:lstStyle/>
          <a:p>
            <a:r>
              <a:rPr lang="en-US" sz="6000" b="1"/>
              <a:t>2</a:t>
            </a:r>
          </a:p>
        </p:txBody>
      </p:sp>
      <p:sp>
        <p:nvSpPr>
          <p:cNvPr id="61446" name="Text Box 15"/>
          <p:cNvSpPr txBox="1">
            <a:spLocks noChangeArrowheads="1"/>
          </p:cNvSpPr>
          <p:nvPr/>
        </p:nvSpPr>
        <p:spPr bwMode="auto">
          <a:xfrm>
            <a:off x="7315200" y="3733800"/>
            <a:ext cx="608013" cy="1006475"/>
          </a:xfrm>
          <a:prstGeom prst="rect">
            <a:avLst/>
          </a:prstGeom>
          <a:noFill/>
          <a:ln w="9525">
            <a:noFill/>
            <a:miter lim="800000"/>
            <a:headEnd/>
            <a:tailEnd/>
          </a:ln>
        </p:spPr>
        <p:txBody>
          <a:bodyPr wrap="none">
            <a:spAutoFit/>
          </a:bodyPr>
          <a:lstStyle/>
          <a:p>
            <a:r>
              <a:rPr lang="en-US" sz="6000" b="1"/>
              <a:t>1</a:t>
            </a:r>
          </a:p>
        </p:txBody>
      </p:sp>
      <p:sp>
        <p:nvSpPr>
          <p:cNvPr id="61447" name="Text Box 16"/>
          <p:cNvSpPr txBox="1">
            <a:spLocks noChangeArrowheads="1"/>
          </p:cNvSpPr>
          <p:nvPr/>
        </p:nvSpPr>
        <p:spPr bwMode="auto">
          <a:xfrm>
            <a:off x="4800600" y="3657600"/>
            <a:ext cx="608013" cy="1006475"/>
          </a:xfrm>
          <a:prstGeom prst="rect">
            <a:avLst/>
          </a:prstGeom>
          <a:noFill/>
          <a:ln w="9525">
            <a:noFill/>
            <a:miter lim="800000"/>
            <a:headEnd/>
            <a:tailEnd/>
          </a:ln>
        </p:spPr>
        <p:txBody>
          <a:bodyPr wrap="none">
            <a:spAutoFit/>
          </a:bodyPr>
          <a:lstStyle/>
          <a:p>
            <a:r>
              <a:rPr lang="en-US" sz="6000" b="1"/>
              <a:t>4</a:t>
            </a:r>
          </a:p>
        </p:txBody>
      </p:sp>
      <p:sp>
        <p:nvSpPr>
          <p:cNvPr id="61448" name="Text Box 17"/>
          <p:cNvSpPr txBox="1">
            <a:spLocks noChangeArrowheads="1"/>
          </p:cNvSpPr>
          <p:nvPr/>
        </p:nvSpPr>
        <p:spPr bwMode="auto">
          <a:xfrm>
            <a:off x="5562600" y="4419600"/>
            <a:ext cx="608013" cy="1006475"/>
          </a:xfrm>
          <a:prstGeom prst="rect">
            <a:avLst/>
          </a:prstGeom>
          <a:noFill/>
          <a:ln w="9525">
            <a:noFill/>
            <a:miter lim="800000"/>
            <a:headEnd/>
            <a:tailEnd/>
          </a:ln>
        </p:spPr>
        <p:txBody>
          <a:bodyPr wrap="none">
            <a:spAutoFit/>
          </a:bodyPr>
          <a:lstStyle/>
          <a:p>
            <a:r>
              <a:rPr lang="en-US" sz="6000" b="1"/>
              <a:t>5</a:t>
            </a:r>
          </a:p>
        </p:txBody>
      </p:sp>
      <p:sp>
        <p:nvSpPr>
          <p:cNvPr id="61449" name="Rectangle 18"/>
          <p:cNvSpPr>
            <a:spLocks noChangeArrowheads="1"/>
          </p:cNvSpPr>
          <p:nvPr/>
        </p:nvSpPr>
        <p:spPr bwMode="auto">
          <a:xfrm>
            <a:off x="8229600" y="3657600"/>
            <a:ext cx="2019300" cy="3200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1450" name="Rectangle 19"/>
          <p:cNvSpPr>
            <a:spLocks noChangeArrowheads="1"/>
          </p:cNvSpPr>
          <p:nvPr/>
        </p:nvSpPr>
        <p:spPr bwMode="auto">
          <a:xfrm>
            <a:off x="8134350" y="4495800"/>
            <a:ext cx="2019300" cy="20574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subTitle" idx="1"/>
          </p:nvPr>
        </p:nvSpPr>
        <p:spPr>
          <a:xfrm>
            <a:off x="381000" y="609600"/>
            <a:ext cx="8458200" cy="914400"/>
          </a:xfrm>
        </p:spPr>
        <p:txBody>
          <a:bodyPr/>
          <a:lstStyle/>
          <a:p>
            <a:pPr algn="l" eaLnBrk="1" hangingPunct="1">
              <a:lnSpc>
                <a:spcPct val="90000"/>
              </a:lnSpc>
            </a:pPr>
            <a:r>
              <a:rPr lang="en-US" sz="6600" dirty="0">
                <a:latin typeface="Chiller" pitchFamily="82" charset="0"/>
                <a:ea typeface="ＭＳ Ｐゴシック" pitchFamily="34" charset="-128"/>
              </a:rPr>
              <a:t>You shall not murder. </a:t>
            </a:r>
          </a:p>
          <a:p>
            <a:pPr eaLnBrk="1" hangingPunct="1">
              <a:lnSpc>
                <a:spcPct val="90000"/>
              </a:lnSpc>
            </a:pPr>
            <a:r>
              <a:rPr lang="en-US" dirty="0">
                <a:ea typeface="ＭＳ Ｐゴシック" pitchFamily="34" charset="-128"/>
              </a:rPr>
              <a:t>   </a:t>
            </a:r>
          </a:p>
        </p:txBody>
      </p:sp>
      <p:pic>
        <p:nvPicPr>
          <p:cNvPr id="28676" name="Picture 4" descr="You shall not mur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524000"/>
            <a:ext cx="3179763" cy="4114800"/>
          </a:xfrm>
          <a:prstGeom prst="rect">
            <a:avLst/>
          </a:prstGeom>
          <a:noFill/>
          <a:ln w="9525">
            <a:noFill/>
            <a:miter lim="800000"/>
            <a:headEnd/>
            <a:tailEnd/>
          </a:ln>
        </p:spPr>
      </p:pic>
      <p:pic>
        <p:nvPicPr>
          <p:cNvPr id="62467" name="Picture 8" descr="MCj019913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76400"/>
            <a:ext cx="4410075" cy="954088"/>
          </a:xfrm>
          <a:prstGeom prst="rect">
            <a:avLst/>
          </a:prstGeom>
          <a:noFill/>
          <a:ln w="9525">
            <a:noFill/>
            <a:miter lim="800000"/>
            <a:headEnd/>
            <a:tailEnd/>
          </a:ln>
        </p:spPr>
      </p:pic>
      <p:pic>
        <p:nvPicPr>
          <p:cNvPr id="2" name="gun-gunshot-01.mp3">
            <a:hlinkClick r:id="" action="ppaction://media"/>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5600" y="3581400"/>
            <a:ext cx="254000" cy="254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8"/>
          <p:cNvPicPr>
            <a:picLocks noChangeAspect="1" noChangeArrowheads="1" noCrop="1"/>
          </p:cNvPicPr>
          <p:nvPr/>
        </p:nvPicPr>
        <p:blipFill>
          <a:blip r:embed="rId3" cstate="print"/>
          <a:srcRect/>
          <a:stretch>
            <a:fillRect/>
          </a:stretch>
        </p:blipFill>
        <p:spPr bwMode="auto">
          <a:xfrm>
            <a:off x="0" y="33338"/>
            <a:ext cx="3298825" cy="3589337"/>
          </a:xfrm>
          <a:prstGeom prst="rect">
            <a:avLst/>
          </a:prstGeom>
          <a:noFill/>
          <a:ln w="9525">
            <a:noFill/>
            <a:miter lim="800000"/>
            <a:headEnd/>
            <a:tailEnd/>
          </a:ln>
        </p:spPr>
      </p:pic>
      <p:pic>
        <p:nvPicPr>
          <p:cNvPr id="63490" name="Picture 12" descr="MPj0406936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1295400"/>
            <a:ext cx="4343400" cy="2894013"/>
          </a:xfrm>
          <a:prstGeom prst="rect">
            <a:avLst/>
          </a:prstGeom>
          <a:noFill/>
          <a:ln w="9525">
            <a:noFill/>
            <a:miter lim="800000"/>
            <a:headEnd/>
            <a:tailEnd/>
          </a:ln>
        </p:spPr>
      </p:pic>
      <p:pic>
        <p:nvPicPr>
          <p:cNvPr id="63491" name="Picture 9" descr="j029210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4495800"/>
            <a:ext cx="1611313" cy="1822450"/>
          </a:xfrm>
          <a:prstGeom prst="rect">
            <a:avLst/>
          </a:prstGeom>
          <a:noFill/>
          <a:ln w="9525">
            <a:noFill/>
            <a:miter lim="800000"/>
            <a:headEnd/>
            <a:tailEnd/>
          </a:ln>
        </p:spPr>
      </p:pic>
      <p:pic>
        <p:nvPicPr>
          <p:cNvPr id="63492" name="Picture 14"/>
          <p:cNvPicPr>
            <a:picLocks noChangeAspect="1" noChangeArrowheads="1" noCrop="1"/>
          </p:cNvPicPr>
          <p:nvPr/>
        </p:nvPicPr>
        <p:blipFill>
          <a:blip r:embed="rId6" cstate="print"/>
          <a:srcRect/>
          <a:stretch>
            <a:fillRect/>
          </a:stretch>
        </p:blipFill>
        <p:spPr bwMode="auto">
          <a:xfrm>
            <a:off x="3505200" y="4138613"/>
            <a:ext cx="5438775" cy="2719387"/>
          </a:xfrm>
          <a:prstGeom prst="rect">
            <a:avLst/>
          </a:prstGeom>
          <a:noFill/>
          <a:ln w="9525">
            <a:noFill/>
            <a:miter lim="800000"/>
            <a:headEnd/>
            <a:tailEnd/>
          </a:ln>
        </p:spPr>
      </p:pic>
      <p:sp>
        <p:nvSpPr>
          <p:cNvPr id="63493" name="Text Box 13"/>
          <p:cNvSpPr txBox="1">
            <a:spLocks noChangeArrowheads="1"/>
          </p:cNvSpPr>
          <p:nvPr/>
        </p:nvSpPr>
        <p:spPr bwMode="auto">
          <a:xfrm>
            <a:off x="2438400" y="2590800"/>
            <a:ext cx="1801813" cy="3581400"/>
          </a:xfrm>
          <a:prstGeom prst="rect">
            <a:avLst/>
          </a:prstGeom>
          <a:noFill/>
          <a:ln w="9525">
            <a:noFill/>
            <a:miter lim="800000"/>
            <a:headEnd/>
            <a:tailEnd/>
          </a:ln>
        </p:spPr>
        <p:txBody>
          <a:bodyPr wrap="none">
            <a:spAutoFit/>
          </a:bodyPr>
          <a:lstStyle/>
          <a:p>
            <a:r>
              <a:rPr lang="en-US" sz="22900" b="1"/>
              <a:t>7</a:t>
            </a:r>
          </a:p>
        </p:txBody>
      </p:sp>
      <p:sp>
        <p:nvSpPr>
          <p:cNvPr id="63494" name="Text Box 15"/>
          <p:cNvSpPr txBox="1">
            <a:spLocks noChangeArrowheads="1"/>
          </p:cNvSpPr>
          <p:nvPr/>
        </p:nvSpPr>
        <p:spPr bwMode="auto">
          <a:xfrm>
            <a:off x="7366000" y="457200"/>
            <a:ext cx="1801813" cy="3581400"/>
          </a:xfrm>
          <a:prstGeom prst="rect">
            <a:avLst/>
          </a:prstGeom>
          <a:noFill/>
          <a:ln w="9525">
            <a:noFill/>
            <a:miter lim="800000"/>
            <a:headEnd/>
            <a:tailEnd/>
          </a:ln>
        </p:spPr>
        <p:txBody>
          <a:bodyPr wrap="none">
            <a:spAutoFit/>
          </a:bodyPr>
          <a:lstStyle/>
          <a:p>
            <a:r>
              <a:rPr lang="en-US" sz="22900" b="1"/>
              <a:t>7</a:t>
            </a:r>
          </a:p>
        </p:txBody>
      </p:sp>
      <p:sp>
        <p:nvSpPr>
          <p:cNvPr id="63495" name="Rectangle 2"/>
          <p:cNvSpPr>
            <a:spLocks noGrp="1" noChangeArrowheads="1"/>
          </p:cNvSpPr>
          <p:nvPr>
            <p:ph type="subTitle" idx="1"/>
          </p:nvPr>
        </p:nvSpPr>
        <p:spPr>
          <a:xfrm>
            <a:off x="533400" y="609600"/>
            <a:ext cx="8305800" cy="685800"/>
          </a:xfrm>
        </p:spPr>
        <p:txBody>
          <a:bodyPr/>
          <a:lstStyle/>
          <a:p>
            <a:pPr eaLnBrk="1" hangingPunct="1"/>
            <a:r>
              <a:rPr lang="en-US" b="1" dirty="0">
                <a:ea typeface="ＭＳ Ｐゴシック" pitchFamily="34" charset="-128"/>
              </a:rPr>
              <a:t>You shall not commit adultery.</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subTitle" idx="1"/>
          </p:nvPr>
        </p:nvSpPr>
        <p:spPr>
          <a:xfrm>
            <a:off x="381000" y="609600"/>
            <a:ext cx="8458200" cy="5867400"/>
          </a:xfrm>
        </p:spPr>
        <p:txBody>
          <a:bodyPr/>
          <a:lstStyle/>
          <a:p>
            <a:pPr eaLnBrk="1" hangingPunct="1"/>
            <a:r>
              <a:rPr lang="en-US" sz="4800" dirty="0">
                <a:latin typeface="Algerian" pitchFamily="82" charset="0"/>
                <a:ea typeface="ＭＳ Ｐゴシック" pitchFamily="34" charset="-128"/>
              </a:rPr>
              <a:t>You shall not steal. </a:t>
            </a:r>
          </a:p>
          <a:p>
            <a:pPr eaLnBrk="1" hangingPunct="1"/>
            <a:r>
              <a:rPr lang="en-US" dirty="0">
                <a:ea typeface="ＭＳ Ｐゴシック" pitchFamily="34" charset="-128"/>
              </a:rPr>
              <a:t>   </a:t>
            </a:r>
          </a:p>
        </p:txBody>
      </p:sp>
      <p:grpSp>
        <p:nvGrpSpPr>
          <p:cNvPr id="64514" name="Group 2"/>
          <p:cNvGrpSpPr>
            <a:grpSpLocks/>
          </p:cNvGrpSpPr>
          <p:nvPr/>
        </p:nvGrpSpPr>
        <p:grpSpPr bwMode="auto">
          <a:xfrm>
            <a:off x="3352800" y="1447800"/>
            <a:ext cx="5105400" cy="4495800"/>
            <a:chOff x="1981200" y="1447800"/>
            <a:chExt cx="5105400" cy="4495800"/>
          </a:xfrm>
        </p:grpSpPr>
        <p:pic>
          <p:nvPicPr>
            <p:cNvPr id="64516" name="Picture 4" descr="You shall not give false testimony against your neighbo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1447800"/>
              <a:ext cx="5105400" cy="4495800"/>
            </a:xfrm>
            <a:prstGeom prst="rect">
              <a:avLst/>
            </a:prstGeom>
            <a:noFill/>
            <a:ln w="9525">
              <a:noFill/>
              <a:miter lim="800000"/>
              <a:headEnd/>
              <a:tailEnd/>
            </a:ln>
          </p:spPr>
        </p:pic>
        <p:pic>
          <p:nvPicPr>
            <p:cNvPr id="64517" name="Picture 8" descr="MCj04348170000[1]"/>
            <p:cNvPicPr>
              <a:picLocks noChangeAspect="1" noChangeArrowheads="1"/>
            </p:cNvPicPr>
            <p:nvPr/>
          </p:nvPicPr>
          <p:blipFill>
            <a:blip r:embed="rId3" cstate="print"/>
            <a:srcRect/>
            <a:stretch>
              <a:fillRect/>
            </a:stretch>
          </p:blipFill>
          <p:spPr bwMode="auto">
            <a:xfrm>
              <a:off x="3276600" y="1981200"/>
              <a:ext cx="1676400" cy="1524000"/>
            </a:xfrm>
            <a:prstGeom prst="rect">
              <a:avLst/>
            </a:prstGeom>
            <a:noFill/>
            <a:ln w="9525">
              <a:noFill/>
              <a:miter lim="800000"/>
              <a:headEnd/>
              <a:tailEnd/>
            </a:ln>
          </p:spPr>
        </p:pic>
        <p:pic>
          <p:nvPicPr>
            <p:cNvPr id="64518" name="Picture 9" descr="MCj04348170000[1]"/>
            <p:cNvPicPr>
              <a:picLocks noChangeAspect="1" noChangeArrowheads="1"/>
            </p:cNvPicPr>
            <p:nvPr/>
          </p:nvPicPr>
          <p:blipFill>
            <a:blip r:embed="rId3" cstate="print"/>
            <a:srcRect/>
            <a:stretch>
              <a:fillRect/>
            </a:stretch>
          </p:blipFill>
          <p:spPr bwMode="auto">
            <a:xfrm>
              <a:off x="3124200" y="3429000"/>
              <a:ext cx="1828800" cy="1524000"/>
            </a:xfrm>
            <a:prstGeom prst="rect">
              <a:avLst/>
            </a:prstGeom>
            <a:noFill/>
            <a:ln w="9525">
              <a:noFill/>
              <a:miter lim="800000"/>
              <a:headEnd/>
              <a:tailEnd/>
            </a:ln>
          </p:spPr>
        </p:pic>
      </p:grpSp>
      <p:pic>
        <p:nvPicPr>
          <p:cNvPr id="64515" name="Picture 1" descr="thief.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100" y="1981200"/>
            <a:ext cx="3617913" cy="4876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subTitle" idx="1"/>
          </p:nvPr>
        </p:nvSpPr>
        <p:spPr>
          <a:xfrm>
            <a:off x="381000" y="609600"/>
            <a:ext cx="8458200" cy="5867400"/>
          </a:xfrm>
        </p:spPr>
        <p:txBody>
          <a:bodyPr/>
          <a:lstStyle/>
          <a:p>
            <a:pPr eaLnBrk="1" hangingPunct="1"/>
            <a:r>
              <a:rPr lang="en-US" b="1" dirty="0">
                <a:ea typeface="ＭＳ Ｐゴシック" pitchFamily="34" charset="-128"/>
              </a:rPr>
              <a:t>You shall not give false testimony against your neighbor.</a:t>
            </a:r>
          </a:p>
          <a:p>
            <a:pPr eaLnBrk="1" hangingPunct="1"/>
            <a:r>
              <a:rPr lang="en-US" b="1" dirty="0">
                <a:ea typeface="ＭＳ Ｐゴシック" pitchFamily="34" charset="-128"/>
              </a:rPr>
              <a:t>   </a:t>
            </a:r>
          </a:p>
        </p:txBody>
      </p:sp>
      <p:pic>
        <p:nvPicPr>
          <p:cNvPr id="65538" name="Picture 4" descr="You shall not cov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905000"/>
            <a:ext cx="3409950" cy="4495800"/>
          </a:xfrm>
          <a:prstGeom prst="rect">
            <a:avLst/>
          </a:prstGeom>
          <a:noFill/>
          <a:ln w="9525">
            <a:noFill/>
            <a:miter lim="800000"/>
            <a:headEnd/>
            <a:tailEnd/>
          </a:ln>
        </p:spPr>
      </p:pic>
      <p:sp>
        <p:nvSpPr>
          <p:cNvPr id="65539" name="AutoShape 5"/>
          <p:cNvSpPr>
            <a:spLocks noChangeArrowheads="1"/>
          </p:cNvSpPr>
          <p:nvPr/>
        </p:nvSpPr>
        <p:spPr bwMode="auto">
          <a:xfrm>
            <a:off x="304800" y="1828800"/>
            <a:ext cx="3200400" cy="3352800"/>
          </a:xfrm>
          <a:prstGeom prst="wedgeRoundRectCallout">
            <a:avLst>
              <a:gd name="adj1" fmla="val 91352"/>
              <a:gd name="adj2" fmla="val 34046"/>
              <a:gd name="adj3" fmla="val 16667"/>
            </a:avLst>
          </a:prstGeom>
          <a:solidFill>
            <a:schemeClr val="bg1"/>
          </a:solidFill>
          <a:ln w="9525">
            <a:solidFill>
              <a:schemeClr val="tx1"/>
            </a:solidFill>
            <a:miter lim="800000"/>
            <a:headEnd/>
            <a:tailEnd/>
          </a:ln>
        </p:spPr>
        <p:txBody>
          <a:bodyPr/>
          <a:lstStyle/>
          <a:p>
            <a:pPr algn="ctr"/>
            <a:r>
              <a:rPr lang="en-US" sz="3200" dirty="0"/>
              <a:t>I don</a:t>
            </a:r>
            <a:r>
              <a:rPr lang="en-US" altLang="en-US" sz="3200" dirty="0"/>
              <a:t>’</a:t>
            </a:r>
            <a:r>
              <a:rPr lang="en-US" sz="3200" dirty="0"/>
              <a:t>t like her!</a:t>
            </a:r>
            <a:br>
              <a:rPr lang="en-US" sz="3200" dirty="0"/>
            </a:br>
            <a:r>
              <a:rPr lang="en-US" sz="3200" dirty="0"/>
              <a:t>She always steals from me and I heard she even killed someone!</a:t>
            </a:r>
          </a:p>
        </p:txBody>
      </p:sp>
      <p:pic>
        <p:nvPicPr>
          <p:cNvPr id="65540" name="Picture 6" descr="j0178109"/>
          <p:cNvPicPr>
            <a:picLocks noChangeAspect="1" noChangeArrowheads="1" noCrop="1"/>
          </p:cNvPicPr>
          <p:nvPr/>
        </p:nvPicPr>
        <p:blipFill>
          <a:blip r:embed="rId3" cstate="print"/>
          <a:srcRect/>
          <a:stretch>
            <a:fillRect/>
          </a:stretch>
        </p:blipFill>
        <p:spPr bwMode="auto">
          <a:xfrm>
            <a:off x="7165975" y="4303713"/>
            <a:ext cx="1978025" cy="25542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4" descr="You shall not cov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28600"/>
            <a:ext cx="3579813" cy="4419600"/>
          </a:xfrm>
          <a:prstGeom prst="rect">
            <a:avLst/>
          </a:prstGeom>
          <a:noFill/>
          <a:ln w="9525">
            <a:noFill/>
            <a:miter lim="800000"/>
            <a:headEnd/>
            <a:tailEnd/>
          </a:ln>
        </p:spPr>
      </p:pic>
      <p:sp>
        <p:nvSpPr>
          <p:cNvPr id="66562" name="Rectangle 2"/>
          <p:cNvSpPr>
            <a:spLocks noGrp="1" noChangeArrowheads="1"/>
          </p:cNvSpPr>
          <p:nvPr>
            <p:ph type="subTitle" idx="1"/>
          </p:nvPr>
        </p:nvSpPr>
        <p:spPr>
          <a:xfrm>
            <a:off x="283369" y="117475"/>
            <a:ext cx="5029200" cy="4876800"/>
          </a:xfrm>
        </p:spPr>
        <p:txBody>
          <a:bodyPr/>
          <a:lstStyle/>
          <a:p>
            <a:pPr eaLnBrk="1" hangingPunct="1"/>
            <a:r>
              <a:rPr lang="en-US" b="1" dirty="0">
                <a:ea typeface="ＭＳ Ｐゴシック" pitchFamily="34" charset="-128"/>
              </a:rPr>
              <a:t>You shall not covet your neighbor's house. You shall not covet your neighbor's wife, or his male or female servant, his ox or donkey, or anything that belongs to your neighbor.</a:t>
            </a:r>
            <a:endParaRPr lang="en-US" sz="2800" b="1" dirty="0">
              <a:ea typeface="ＭＳ Ｐゴシック" pitchFamily="34" charset="-128"/>
            </a:endParaRPr>
          </a:p>
        </p:txBody>
      </p:sp>
      <p:pic>
        <p:nvPicPr>
          <p:cNvPr id="66563" name="Picture 5" descr="j01856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8" y="3810000"/>
            <a:ext cx="1303338" cy="1304925"/>
          </a:xfrm>
          <a:prstGeom prst="rect">
            <a:avLst/>
          </a:prstGeom>
          <a:noFill/>
          <a:ln w="9525">
            <a:noFill/>
            <a:miter lim="800000"/>
            <a:headEnd/>
            <a:tailEnd/>
          </a:ln>
        </p:spPr>
      </p:pic>
      <p:pic>
        <p:nvPicPr>
          <p:cNvPr id="66564" name="Picture 7" descr="j028495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1600" y="5510213"/>
            <a:ext cx="1981200" cy="1317625"/>
          </a:xfrm>
          <a:prstGeom prst="rect">
            <a:avLst/>
          </a:prstGeom>
          <a:noFill/>
          <a:ln w="9525">
            <a:noFill/>
            <a:miter lim="800000"/>
            <a:headEnd/>
            <a:tailEnd/>
          </a:ln>
        </p:spPr>
      </p:pic>
      <p:pic>
        <p:nvPicPr>
          <p:cNvPr id="3" name="Picture 2" descr="the-humble-servant-copy-00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95663" y="4038600"/>
            <a:ext cx="2039937" cy="2854325"/>
          </a:xfrm>
          <a:prstGeom prst="rect">
            <a:avLst/>
          </a:prstGeom>
          <a:noFill/>
          <a:ln w="9525">
            <a:noFill/>
            <a:miter lim="800000"/>
            <a:headEnd/>
            <a:tailEnd/>
          </a:ln>
        </p:spPr>
      </p:pic>
      <p:pic>
        <p:nvPicPr>
          <p:cNvPr id="66565"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6600" y="5029200"/>
            <a:ext cx="2587625" cy="1828800"/>
          </a:xfrm>
          <a:prstGeom prst="rect">
            <a:avLst/>
          </a:prstGeom>
          <a:noFill/>
          <a:ln w="9525">
            <a:noFill/>
            <a:miter lim="800000"/>
            <a:headEnd/>
            <a:tailEnd/>
          </a:ln>
        </p:spPr>
      </p:pic>
      <p:pic>
        <p:nvPicPr>
          <p:cNvPr id="66566" name="Picture 10" descr="MCj0325564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463" y="5057775"/>
            <a:ext cx="1885950" cy="1787525"/>
          </a:xfrm>
          <a:prstGeom prst="rect">
            <a:avLst/>
          </a:prstGeom>
          <a:noFill/>
          <a:ln w="9525">
            <a:noFill/>
            <a:miter lim="800000"/>
            <a:headEnd/>
            <a:tailEnd/>
          </a:ln>
        </p:spPr>
      </p:pic>
      <p:pic>
        <p:nvPicPr>
          <p:cNvPr id="2" name="Picture 1" descr="covet.jpg"/>
          <p:cNvPicPr>
            <a:picLocks noChangeAspect="1"/>
          </p:cNvPicPr>
          <p:nvPr/>
        </p:nvPicPr>
        <p:blipFill>
          <a:blip r:embed="rId9" cstate="print"/>
          <a:srcRect/>
          <a:stretch>
            <a:fillRect/>
          </a:stretch>
        </p:blipFill>
        <p:spPr bwMode="auto">
          <a:xfrm>
            <a:off x="5662613" y="4800600"/>
            <a:ext cx="3582987" cy="2057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9" descr="MCj01605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4038600"/>
            <a:ext cx="6400800" cy="10896600"/>
          </a:xfrm>
          <a:prstGeom prst="rect">
            <a:avLst/>
          </a:prstGeom>
          <a:noFill/>
          <a:ln w="9525">
            <a:noFill/>
            <a:miter lim="800000"/>
            <a:headEnd/>
            <a:tailEnd/>
          </a:ln>
        </p:spPr>
      </p:pic>
      <p:sp>
        <p:nvSpPr>
          <p:cNvPr id="67586" name="Rectangle 2"/>
          <p:cNvSpPr>
            <a:spLocks noGrp="1" noChangeArrowheads="1"/>
          </p:cNvSpPr>
          <p:nvPr>
            <p:ph type="subTitle" idx="1"/>
          </p:nvPr>
        </p:nvSpPr>
        <p:spPr>
          <a:xfrm>
            <a:off x="0" y="228600"/>
            <a:ext cx="2667000" cy="5867400"/>
          </a:xfrm>
        </p:spPr>
        <p:txBody>
          <a:bodyPr/>
          <a:lstStyle/>
          <a:p>
            <a:pPr eaLnBrk="1" hangingPunct="1"/>
            <a:r>
              <a:rPr lang="en-US" b="1" dirty="0">
                <a:ea typeface="ＭＳ Ｐゴシック" pitchFamily="34" charset="-128"/>
              </a:rPr>
              <a:t>When the people saw the thunder and lightning and heard the trumpet and saw the mountain in smoke, they trembled with fear. </a:t>
            </a:r>
          </a:p>
        </p:txBody>
      </p:sp>
      <p:pic>
        <p:nvPicPr>
          <p:cNvPr id="36868" name="Picture 4" descr="MCj0434999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800600" y="2438400"/>
            <a:ext cx="1208088" cy="3505200"/>
          </a:xfrm>
          <a:prstGeom prst="rect">
            <a:avLst/>
          </a:prstGeom>
          <a:noFill/>
          <a:ln w="9525">
            <a:noFill/>
            <a:miter lim="800000"/>
            <a:headEnd/>
            <a:tailEnd/>
          </a:ln>
        </p:spPr>
      </p:pic>
      <p:pic>
        <p:nvPicPr>
          <p:cNvPr id="36869" name="Picture 5" descr="MCj043499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2971800"/>
            <a:ext cx="1676400" cy="3429000"/>
          </a:xfrm>
          <a:prstGeom prst="rect">
            <a:avLst/>
          </a:prstGeom>
          <a:noFill/>
          <a:ln w="9525">
            <a:noFill/>
            <a:miter lim="800000"/>
            <a:headEnd/>
            <a:tailEnd/>
          </a:ln>
        </p:spPr>
      </p:pic>
      <p:pic>
        <p:nvPicPr>
          <p:cNvPr id="36871" name="Picture 7"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2819400"/>
            <a:ext cx="1447800" cy="3657600"/>
          </a:xfrm>
          <a:prstGeom prst="rect">
            <a:avLst/>
          </a:prstGeom>
          <a:noFill/>
          <a:ln w="9525">
            <a:noFill/>
            <a:miter lim="800000"/>
            <a:headEnd/>
            <a:tailEnd/>
          </a:ln>
        </p:spPr>
      </p:pic>
      <p:pic>
        <p:nvPicPr>
          <p:cNvPr id="67590" name="Picture 12" descr="MCj04315970000[1]"/>
          <p:cNvPicPr>
            <a:picLocks noChangeAspect="1" noChangeArrowheads="1"/>
          </p:cNvPicPr>
          <p:nvPr/>
        </p:nvPicPr>
        <p:blipFill>
          <a:blip r:embed="rId7" cstate="print"/>
          <a:srcRect/>
          <a:stretch>
            <a:fillRect/>
          </a:stretch>
        </p:blipFill>
        <p:spPr bwMode="auto">
          <a:xfrm>
            <a:off x="3048000" y="228600"/>
            <a:ext cx="2286000" cy="2286000"/>
          </a:xfrm>
          <a:prstGeom prst="rect">
            <a:avLst/>
          </a:prstGeom>
          <a:noFill/>
          <a:ln w="9525">
            <a:noFill/>
            <a:miter lim="800000"/>
            <a:headEnd/>
            <a:tailEnd/>
          </a:ln>
        </p:spPr>
      </p:pic>
      <p:pic>
        <p:nvPicPr>
          <p:cNvPr id="67591" name="Picture 13" descr="MCj04315970000[1]"/>
          <p:cNvPicPr>
            <a:picLocks noChangeAspect="1" noChangeArrowheads="1"/>
          </p:cNvPicPr>
          <p:nvPr/>
        </p:nvPicPr>
        <p:blipFill>
          <a:blip r:embed="rId7" cstate="print"/>
          <a:srcRect/>
          <a:stretch>
            <a:fillRect/>
          </a:stretch>
        </p:blipFill>
        <p:spPr bwMode="auto">
          <a:xfrm>
            <a:off x="6858000" y="381000"/>
            <a:ext cx="2286000" cy="22860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0" y="0"/>
            <a:ext cx="9144000" cy="6858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0178" name="Rectangle 3"/>
          <p:cNvSpPr>
            <a:spLocks noGrp="1" noChangeArrowheads="1"/>
          </p:cNvSpPr>
          <p:nvPr>
            <p:ph type="body" idx="1"/>
          </p:nvPr>
        </p:nvSpPr>
        <p:spPr>
          <a:xfrm>
            <a:off x="457200" y="1600200"/>
            <a:ext cx="8382000" cy="4953000"/>
          </a:xfrm>
        </p:spPr>
        <p:txBody>
          <a:bodyPr/>
          <a:lstStyle/>
          <a:p>
            <a:pPr marL="0" indent="0" algn="ctr" eaLnBrk="1" hangingPunct="1">
              <a:spcBef>
                <a:spcPts val="0"/>
              </a:spcBef>
              <a:buFontTx/>
              <a:buNone/>
            </a:pPr>
            <a:r>
              <a:rPr lang="en-US" sz="4000" b="1" dirty="0">
                <a:ea typeface="ＭＳ Ｐゴシック" pitchFamily="34" charset="-128"/>
              </a:rPr>
              <a:t>You shall have no other gods before me. You shall not make for yourself an image in the form of anything in heaven above or on the earth beneath or in the waters below.</a:t>
            </a:r>
            <a:endParaRPr lang="en-US" sz="3600" b="1" dirty="0">
              <a:ea typeface="ＭＳ Ｐゴシック" pitchFamily="34" charset="-128"/>
            </a:endParaRPr>
          </a:p>
          <a:p>
            <a:pPr marL="0" indent="0" eaLnBrk="1" hangingPunct="1">
              <a:spcBef>
                <a:spcPts val="0"/>
              </a:spcBef>
              <a:buFontTx/>
              <a:buNone/>
              <a:tabLst>
                <a:tab pos="4572000" algn="l"/>
              </a:tabLst>
            </a:pPr>
            <a:endParaRPr lang="en-US" sz="3600" b="1" dirty="0">
              <a:ea typeface="ＭＳ Ｐゴシック" pitchFamily="34" charset="-128"/>
            </a:endParaRPr>
          </a:p>
          <a:p>
            <a:pPr marL="0" indent="0" eaLnBrk="1" hangingPunct="1">
              <a:spcBef>
                <a:spcPts val="0"/>
              </a:spcBef>
              <a:buFontTx/>
              <a:buNone/>
              <a:tabLst>
                <a:tab pos="4572000" algn="l"/>
              </a:tabLst>
            </a:pPr>
            <a:r>
              <a:rPr lang="en-US" sz="3600" b="1" dirty="0">
                <a:ea typeface="ＭＳ Ｐゴシック" pitchFamily="34" charset="-128"/>
              </a:rPr>
              <a:t>	Exodus 20:3-4</a:t>
            </a:r>
          </a:p>
        </p:txBody>
      </p:sp>
      <p:sp>
        <p:nvSpPr>
          <p:cNvPr id="50179" name="WordArt 4"/>
          <p:cNvSpPr>
            <a:spLocks noChangeArrowheads="1" noChangeShapeType="1" noTextEdit="1"/>
          </p:cNvSpPr>
          <p:nvPr/>
        </p:nvSpPr>
        <p:spPr bwMode="auto">
          <a:xfrm>
            <a:off x="457200" y="274638"/>
            <a:ext cx="82296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Memory Verse</a:t>
            </a:r>
          </a:p>
        </p:txBody>
      </p:sp>
      <p:sp>
        <p:nvSpPr>
          <p:cNvPr id="50180" name="Text Box 6"/>
          <p:cNvSpPr txBox="1">
            <a:spLocks noChangeArrowheads="1"/>
          </p:cNvSpPr>
          <p:nvPr/>
        </p:nvSpPr>
        <p:spPr bwMode="auto">
          <a:xfrm>
            <a:off x="1508125" y="5675313"/>
            <a:ext cx="1365250" cy="366712"/>
          </a:xfrm>
          <a:prstGeom prst="rect">
            <a:avLst/>
          </a:prstGeom>
          <a:noFill/>
          <a:ln w="9525">
            <a:noFill/>
            <a:miter lim="800000"/>
            <a:headEnd/>
            <a:tailEnd/>
          </a:ln>
        </p:spPr>
        <p:txBody>
          <a:bodyPr wrap="none">
            <a:spAutoFit/>
          </a:bodyPr>
          <a:lstStyle/>
          <a:p>
            <a:r>
              <a:rPr lang="en-US"/>
              <a:t>Lesson #14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descr="MCj016055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209800"/>
            <a:ext cx="9906000" cy="9067800"/>
          </a:xfrm>
          <a:prstGeom prst="rect">
            <a:avLst/>
          </a:prstGeom>
          <a:noFill/>
          <a:ln w="9525">
            <a:noFill/>
            <a:miter lim="800000"/>
            <a:headEnd/>
            <a:tailEnd/>
          </a:ln>
        </p:spPr>
      </p:pic>
      <p:pic>
        <p:nvPicPr>
          <p:cNvPr id="68610" name="Picture 5"/>
          <p:cNvPicPr>
            <a:picLocks noChangeAspect="1" noChangeArrowheads="1"/>
          </p:cNvPicPr>
          <p:nvPr/>
        </p:nvPicPr>
        <p:blipFill>
          <a:blip r:embed="rId3" cstate="print"/>
          <a:srcRect/>
          <a:stretch>
            <a:fillRect/>
          </a:stretch>
        </p:blipFill>
        <p:spPr bwMode="auto">
          <a:xfrm>
            <a:off x="152400" y="1289050"/>
            <a:ext cx="1600200" cy="4730750"/>
          </a:xfrm>
          <a:prstGeom prst="rect">
            <a:avLst/>
          </a:prstGeom>
          <a:noFill/>
          <a:ln w="9525">
            <a:noFill/>
            <a:miter lim="800000"/>
            <a:headEnd/>
            <a:tailEnd/>
          </a:ln>
        </p:spPr>
      </p:pic>
      <p:pic>
        <p:nvPicPr>
          <p:cNvPr id="68611" name="Picture 6" descr="MCj0434999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657600"/>
            <a:ext cx="1230313" cy="3505200"/>
          </a:xfrm>
          <a:prstGeom prst="rect">
            <a:avLst/>
          </a:prstGeom>
          <a:noFill/>
          <a:ln w="9525">
            <a:noFill/>
            <a:miter lim="800000"/>
            <a:headEnd/>
            <a:tailEnd/>
          </a:ln>
        </p:spPr>
      </p:pic>
      <p:pic>
        <p:nvPicPr>
          <p:cNvPr id="68612" name="Picture 7" descr="MCj043499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467600" y="3657600"/>
            <a:ext cx="1676400" cy="3429000"/>
          </a:xfrm>
          <a:prstGeom prst="rect">
            <a:avLst/>
          </a:prstGeom>
          <a:noFill/>
          <a:ln w="9525">
            <a:noFill/>
            <a:miter lim="800000"/>
            <a:headEnd/>
            <a:tailEnd/>
          </a:ln>
        </p:spPr>
      </p:pic>
      <p:pic>
        <p:nvPicPr>
          <p:cNvPr id="68613" name="Picture 8"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5791200" y="3505200"/>
            <a:ext cx="1600200" cy="3657600"/>
          </a:xfrm>
          <a:prstGeom prst="rect">
            <a:avLst/>
          </a:prstGeom>
          <a:noFill/>
          <a:ln w="9525">
            <a:noFill/>
            <a:miter lim="800000"/>
            <a:headEnd/>
            <a:tailEnd/>
          </a:ln>
        </p:spPr>
      </p:pic>
      <p:sp>
        <p:nvSpPr>
          <p:cNvPr id="68614" name="Rectangle 2"/>
          <p:cNvSpPr>
            <a:spLocks noGrp="1" noChangeArrowheads="1"/>
          </p:cNvSpPr>
          <p:nvPr>
            <p:ph type="subTitle" idx="1"/>
          </p:nvPr>
        </p:nvSpPr>
        <p:spPr>
          <a:xfrm>
            <a:off x="-381000" y="228600"/>
            <a:ext cx="9144000" cy="914400"/>
          </a:xfrm>
        </p:spPr>
        <p:txBody>
          <a:bodyPr/>
          <a:lstStyle/>
          <a:p>
            <a:pPr algn="l" eaLnBrk="1" hangingPunct="1">
              <a:spcBef>
                <a:spcPct val="0"/>
              </a:spcBef>
            </a:pPr>
            <a:r>
              <a:rPr lang="en-US" b="1" dirty="0">
                <a:solidFill>
                  <a:schemeClr val="bg1"/>
                </a:solidFill>
                <a:ea typeface="ＭＳ Ｐゴシック" pitchFamily="34" charset="-128"/>
              </a:rPr>
              <a:t>They stayed at a distance and said to Moses, </a:t>
            </a:r>
          </a:p>
        </p:txBody>
      </p:sp>
      <p:sp>
        <p:nvSpPr>
          <p:cNvPr id="68615" name="AutoShape 9"/>
          <p:cNvSpPr>
            <a:spLocks noChangeArrowheads="1"/>
          </p:cNvSpPr>
          <p:nvPr/>
        </p:nvSpPr>
        <p:spPr bwMode="auto">
          <a:xfrm>
            <a:off x="1752600" y="1219200"/>
            <a:ext cx="4419600" cy="3124200"/>
          </a:xfrm>
          <a:prstGeom prst="wedgeEllipseCallout">
            <a:avLst>
              <a:gd name="adj1" fmla="val 48880"/>
              <a:gd name="adj2" fmla="val 35759"/>
            </a:avLst>
          </a:prstGeom>
          <a:solidFill>
            <a:schemeClr val="tx1"/>
          </a:solidFill>
          <a:ln w="9525">
            <a:solidFill>
              <a:schemeClr val="tx1"/>
            </a:solidFill>
            <a:miter lim="800000"/>
            <a:headEnd/>
            <a:tailEnd/>
          </a:ln>
        </p:spPr>
        <p:txBody>
          <a:bodyPr/>
          <a:lstStyle/>
          <a:p>
            <a:pPr algn="ctr"/>
            <a:r>
              <a:rPr lang="en-US" sz="2800" b="1" dirty="0">
                <a:solidFill>
                  <a:srgbClr val="FFFF00"/>
                </a:solidFill>
              </a:rPr>
              <a:t>Speak to us yourself and we will listen. But do not have God speak to us or we will die.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MCj016055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209800"/>
            <a:ext cx="9906000" cy="9067800"/>
          </a:xfrm>
          <a:prstGeom prst="rect">
            <a:avLst/>
          </a:prstGeom>
          <a:noFill/>
          <a:ln w="9525">
            <a:noFill/>
            <a:miter lim="800000"/>
            <a:headEnd/>
            <a:tailEnd/>
          </a:ln>
        </p:spPr>
      </p:pic>
      <p:pic>
        <p:nvPicPr>
          <p:cNvPr id="69634" name="Picture 4" descr="MCj04349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3657600"/>
            <a:ext cx="1230313" cy="3505200"/>
          </a:xfrm>
          <a:prstGeom prst="rect">
            <a:avLst/>
          </a:prstGeom>
          <a:noFill/>
          <a:ln w="9525">
            <a:noFill/>
            <a:miter lim="800000"/>
            <a:headEnd/>
            <a:tailEnd/>
          </a:ln>
        </p:spPr>
      </p:pic>
      <p:pic>
        <p:nvPicPr>
          <p:cNvPr id="69635" name="Picture 5" descr="MCj0434995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467600" y="3657600"/>
            <a:ext cx="1676400" cy="3429000"/>
          </a:xfrm>
          <a:prstGeom prst="rect">
            <a:avLst/>
          </a:prstGeom>
          <a:noFill/>
          <a:ln w="9525">
            <a:noFill/>
            <a:miter lim="800000"/>
            <a:headEnd/>
            <a:tailEnd/>
          </a:ln>
        </p:spPr>
      </p:pic>
      <p:pic>
        <p:nvPicPr>
          <p:cNvPr id="69636" name="Picture 6"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791200" y="3505200"/>
            <a:ext cx="1600200" cy="3657600"/>
          </a:xfrm>
          <a:prstGeom prst="rect">
            <a:avLst/>
          </a:prstGeom>
          <a:noFill/>
          <a:ln w="9525">
            <a:noFill/>
            <a:miter lim="800000"/>
            <a:headEnd/>
            <a:tailEnd/>
          </a:ln>
        </p:spPr>
      </p:pic>
      <p:sp>
        <p:nvSpPr>
          <p:cNvPr id="69637" name="Rectangle 7"/>
          <p:cNvSpPr>
            <a:spLocks noGrp="1" noChangeArrowheads="1"/>
          </p:cNvSpPr>
          <p:nvPr>
            <p:ph type="subTitle" idx="1"/>
          </p:nvPr>
        </p:nvSpPr>
        <p:spPr>
          <a:xfrm>
            <a:off x="533400" y="228600"/>
            <a:ext cx="6096000" cy="914400"/>
          </a:xfrm>
        </p:spPr>
        <p:txBody>
          <a:bodyPr/>
          <a:lstStyle/>
          <a:p>
            <a:pPr algn="l" eaLnBrk="1" hangingPunct="1">
              <a:spcBef>
                <a:spcPct val="0"/>
              </a:spcBef>
            </a:pPr>
            <a:r>
              <a:rPr lang="en-US" b="1" dirty="0">
                <a:solidFill>
                  <a:schemeClr val="bg1"/>
                </a:solidFill>
                <a:ea typeface="ＭＳ Ｐゴシック" pitchFamily="34" charset="-128"/>
              </a:rPr>
              <a:t>Moses said to the people,</a:t>
            </a:r>
          </a:p>
        </p:txBody>
      </p:sp>
      <p:sp>
        <p:nvSpPr>
          <p:cNvPr id="69638" name="AutoShape 8"/>
          <p:cNvSpPr>
            <a:spLocks noChangeArrowheads="1"/>
          </p:cNvSpPr>
          <p:nvPr/>
        </p:nvSpPr>
        <p:spPr bwMode="auto">
          <a:xfrm>
            <a:off x="1905000" y="914400"/>
            <a:ext cx="4343400" cy="3581400"/>
          </a:xfrm>
          <a:prstGeom prst="wedgeEllipseCallout">
            <a:avLst>
              <a:gd name="adj1" fmla="val -63701"/>
              <a:gd name="adj2" fmla="val -23318"/>
            </a:avLst>
          </a:prstGeom>
          <a:solidFill>
            <a:schemeClr val="tx1"/>
          </a:solidFill>
          <a:ln w="9525">
            <a:solidFill>
              <a:schemeClr val="tx1"/>
            </a:solidFill>
            <a:miter lim="800000"/>
            <a:headEnd/>
            <a:tailEnd/>
          </a:ln>
        </p:spPr>
        <p:txBody>
          <a:bodyPr/>
          <a:lstStyle/>
          <a:p>
            <a:pPr algn="ctr"/>
            <a:r>
              <a:rPr lang="en-US" sz="2800" b="1" dirty="0">
                <a:solidFill>
                  <a:srgbClr val="92D050"/>
                </a:solidFill>
              </a:rPr>
              <a:t>Do not be afraid. God has come to test you, so that the fear of God will be with you to keep you from sinning.</a:t>
            </a:r>
          </a:p>
        </p:txBody>
      </p:sp>
      <p:pic>
        <p:nvPicPr>
          <p:cNvPr id="69639" name="Picture 5"/>
          <p:cNvPicPr>
            <a:picLocks noChangeAspect="1" noChangeArrowheads="1"/>
          </p:cNvPicPr>
          <p:nvPr/>
        </p:nvPicPr>
        <p:blipFill>
          <a:blip r:embed="rId6" cstate="print"/>
          <a:srcRect/>
          <a:stretch>
            <a:fillRect/>
          </a:stretch>
        </p:blipFill>
        <p:spPr bwMode="auto">
          <a:xfrm>
            <a:off x="228600" y="1295400"/>
            <a:ext cx="1600200" cy="4730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MCj016055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209800"/>
            <a:ext cx="9906000" cy="9067800"/>
          </a:xfrm>
          <a:prstGeom prst="rect">
            <a:avLst/>
          </a:prstGeom>
          <a:noFill/>
          <a:ln w="9525">
            <a:noFill/>
            <a:miter lim="800000"/>
            <a:headEnd/>
            <a:tailEnd/>
          </a:ln>
        </p:spPr>
      </p:pic>
      <p:pic>
        <p:nvPicPr>
          <p:cNvPr id="70658" name="Picture 4" descr="MCj04349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3657600"/>
            <a:ext cx="1230313" cy="3505200"/>
          </a:xfrm>
          <a:prstGeom prst="rect">
            <a:avLst/>
          </a:prstGeom>
          <a:noFill/>
          <a:ln w="9525">
            <a:noFill/>
            <a:miter lim="800000"/>
            <a:headEnd/>
            <a:tailEnd/>
          </a:ln>
        </p:spPr>
      </p:pic>
      <p:pic>
        <p:nvPicPr>
          <p:cNvPr id="70659" name="Picture 5" descr="MCj0434995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467600" y="3657600"/>
            <a:ext cx="1676400" cy="3429000"/>
          </a:xfrm>
          <a:prstGeom prst="rect">
            <a:avLst/>
          </a:prstGeom>
          <a:noFill/>
          <a:ln w="9525">
            <a:noFill/>
            <a:miter lim="800000"/>
            <a:headEnd/>
            <a:tailEnd/>
          </a:ln>
        </p:spPr>
      </p:pic>
      <p:pic>
        <p:nvPicPr>
          <p:cNvPr id="70660" name="Picture 6"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791200" y="3505200"/>
            <a:ext cx="1600200" cy="3657600"/>
          </a:xfrm>
          <a:prstGeom prst="rect">
            <a:avLst/>
          </a:prstGeom>
          <a:noFill/>
          <a:ln w="9525">
            <a:noFill/>
            <a:miter lim="800000"/>
            <a:headEnd/>
            <a:tailEnd/>
          </a:ln>
        </p:spPr>
      </p:pic>
      <p:sp>
        <p:nvSpPr>
          <p:cNvPr id="70661" name="Rectangle 7"/>
          <p:cNvSpPr>
            <a:spLocks noGrp="1" noChangeArrowheads="1"/>
          </p:cNvSpPr>
          <p:nvPr>
            <p:ph type="subTitle" idx="1"/>
          </p:nvPr>
        </p:nvSpPr>
        <p:spPr>
          <a:xfrm>
            <a:off x="5285777" y="5517"/>
            <a:ext cx="3695700" cy="3194883"/>
          </a:xfrm>
        </p:spPr>
        <p:txBody>
          <a:bodyPr/>
          <a:lstStyle/>
          <a:p>
            <a:pPr eaLnBrk="1" hangingPunct="1">
              <a:lnSpc>
                <a:spcPct val="90000"/>
              </a:lnSpc>
            </a:pPr>
            <a:r>
              <a:rPr lang="en-US" b="1" dirty="0">
                <a:solidFill>
                  <a:srgbClr val="FFFFFF"/>
                </a:solidFill>
                <a:ea typeface="ＭＳ Ｐゴシック" pitchFamily="34" charset="-128"/>
              </a:rPr>
              <a:t>The</a:t>
            </a:r>
            <a:r>
              <a:rPr lang="en-US" b="1" dirty="0">
                <a:solidFill>
                  <a:schemeClr val="bg1"/>
                </a:solidFill>
                <a:ea typeface="ＭＳ Ｐゴシック" pitchFamily="34" charset="-128"/>
              </a:rPr>
              <a:t> people remained at a distance, while Moses approached the thick darkness where God was. </a:t>
            </a:r>
          </a:p>
        </p:txBody>
      </p:sp>
      <p:pic>
        <p:nvPicPr>
          <p:cNvPr id="70662" name="Picture 5"/>
          <p:cNvPicPr>
            <a:picLocks noChangeAspect="1" noChangeArrowheads="1"/>
          </p:cNvPicPr>
          <p:nvPr/>
        </p:nvPicPr>
        <p:blipFill>
          <a:blip r:embed="rId6" cstate="print"/>
          <a:srcRect/>
          <a:stretch>
            <a:fillRect/>
          </a:stretch>
        </p:blipFill>
        <p:spPr bwMode="auto">
          <a:xfrm>
            <a:off x="152400" y="1289050"/>
            <a:ext cx="1600200" cy="4730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981200"/>
            <a:ext cx="6162675" cy="5006975"/>
          </a:xfrm>
          <a:prstGeom prst="rect">
            <a:avLst/>
          </a:prstGeom>
          <a:noFill/>
          <a:ln w="9525">
            <a:noFill/>
            <a:miter lim="800000"/>
            <a:headEnd/>
            <a:tailEnd/>
          </a:ln>
        </p:spPr>
      </p:pic>
      <p:sp>
        <p:nvSpPr>
          <p:cNvPr id="51203" name="Rectangle 3"/>
          <p:cNvSpPr>
            <a:spLocks noGrp="1" noChangeArrowheads="1"/>
          </p:cNvSpPr>
          <p:nvPr>
            <p:ph type="subTitle" idx="1"/>
          </p:nvPr>
        </p:nvSpPr>
        <p:spPr>
          <a:xfrm>
            <a:off x="0" y="228600"/>
            <a:ext cx="9144000" cy="1524000"/>
          </a:xfrm>
        </p:spPr>
        <p:txBody>
          <a:bodyPr/>
          <a:lstStyle/>
          <a:p>
            <a:pPr eaLnBrk="1" hangingPunct="1"/>
            <a:r>
              <a:rPr lang="en-US" sz="4400" b="1">
                <a:ea typeface="ＭＳ Ｐゴシック" pitchFamily="34" charset="-128"/>
              </a:rPr>
              <a:t>Exodus 20:1-21</a:t>
            </a:r>
          </a:p>
          <a:p>
            <a:pPr eaLnBrk="1" hangingPunct="1"/>
            <a:r>
              <a:rPr lang="en-US" sz="4400" b="1">
                <a:ea typeface="ＭＳ Ｐゴシック" pitchFamily="34" charset="-128"/>
              </a:rPr>
              <a:t>R-E-S-P-E-C-T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subTitle" idx="1"/>
          </p:nvPr>
        </p:nvSpPr>
        <p:spPr>
          <a:xfrm>
            <a:off x="6019800" y="609600"/>
            <a:ext cx="2819400" cy="5867400"/>
          </a:xfrm>
        </p:spPr>
        <p:txBody>
          <a:bodyPr/>
          <a:lstStyle/>
          <a:p>
            <a:pPr eaLnBrk="1" hangingPunct="1"/>
            <a:r>
              <a:rPr lang="en-US" b="1" dirty="0">
                <a:ea typeface="ＭＳ Ｐゴシック" pitchFamily="34" charset="-128"/>
              </a:rPr>
              <a:t>And God spoke all these words: </a:t>
            </a:r>
          </a:p>
          <a:p>
            <a:pPr eaLnBrk="1" hangingPunct="1"/>
            <a:r>
              <a:rPr lang="en-US" b="1" dirty="0">
                <a:ea typeface="ＭＳ Ｐゴシック" pitchFamily="34" charset="-128"/>
              </a:rPr>
              <a:t>I am the LORD your God, who brought you out of Egypt, out of the land of slavery.</a:t>
            </a:r>
          </a:p>
        </p:txBody>
      </p:sp>
      <p:pic>
        <p:nvPicPr>
          <p:cNvPr id="52227" name="Picture 4" descr="j0216135"/>
          <p:cNvPicPr>
            <a:picLocks noChangeAspect="1" noChangeArrowheads="1"/>
          </p:cNvPicPr>
          <p:nvPr/>
        </p:nvPicPr>
        <p:blipFill>
          <a:blip r:embed="rId3" cstate="print"/>
          <a:srcRect/>
          <a:stretch>
            <a:fillRect/>
          </a:stretch>
        </p:blipFill>
        <p:spPr bwMode="auto">
          <a:xfrm>
            <a:off x="0" y="0"/>
            <a:ext cx="60198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subTitle" idx="1"/>
          </p:nvPr>
        </p:nvSpPr>
        <p:spPr>
          <a:xfrm>
            <a:off x="0" y="457200"/>
            <a:ext cx="7772400" cy="5867400"/>
          </a:xfrm>
        </p:spPr>
        <p:txBody>
          <a:bodyPr/>
          <a:lstStyle/>
          <a:p>
            <a:pPr eaLnBrk="1" hangingPunct="1"/>
            <a:r>
              <a:rPr lang="en-US" altLang="ja-JP" sz="3100" baseline="30000" dirty="0">
                <a:ea typeface="ＭＳ Ｐゴシック" pitchFamily="34" charset="-128"/>
              </a:rPr>
              <a:t>“</a:t>
            </a:r>
            <a:r>
              <a:rPr lang="en-US" altLang="ja-JP" sz="3100" dirty="0">
                <a:ea typeface="ＭＳ Ｐゴシック" pitchFamily="34" charset="-128"/>
              </a:rPr>
              <a:t>You shall have no other gods before me. </a:t>
            </a:r>
          </a:p>
          <a:p>
            <a:pPr eaLnBrk="1" hangingPunct="1"/>
            <a:r>
              <a:rPr lang="en-US" dirty="0">
                <a:ea typeface="ＭＳ Ｐゴシック" pitchFamily="34" charset="-128"/>
              </a:rPr>
              <a:t>  </a:t>
            </a:r>
          </a:p>
        </p:txBody>
      </p:sp>
      <p:pic>
        <p:nvPicPr>
          <p:cNvPr id="53250" name="Picture 6" descr="You shall have no other gods before 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1371600"/>
            <a:ext cx="3189288" cy="3886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713" y="381000"/>
            <a:ext cx="8229600" cy="2554288"/>
          </a:xfrm>
          <a:prstGeom prst="rect">
            <a:avLst/>
          </a:prstGeom>
          <a:solidFill>
            <a:schemeClr val="accent6">
              <a:lumMod val="60000"/>
              <a:lumOff val="40000"/>
            </a:schemeClr>
          </a:solidFill>
        </p:spPr>
        <p:txBody>
          <a:bodyPr>
            <a:spAutoFit/>
          </a:bodyPr>
          <a:lstStyle/>
          <a:p>
            <a:pPr algn="ctr">
              <a:defRPr/>
            </a:pPr>
            <a:r>
              <a:rPr lang="en-US" sz="4000" dirty="0">
                <a:solidFill>
                  <a:schemeClr val="bg2">
                    <a:lumMod val="60000"/>
                    <a:lumOff val="40000"/>
                  </a:schemeClr>
                </a:solidFill>
                <a:latin typeface="Arial" charset="0"/>
                <a:ea typeface="+mn-ea"/>
              </a:rPr>
              <a:t>You shall not make for yourself an image in the form of anything in heaven above or on the earth beneath or in the waters below.</a:t>
            </a:r>
          </a:p>
        </p:txBody>
      </p:sp>
      <p:pic>
        <p:nvPicPr>
          <p:cNvPr id="19460" name="Picture 4" descr="You shall not make for yourselves an id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3276600"/>
            <a:ext cx="2819400" cy="2667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4"/>
          <p:cNvSpPr txBox="1">
            <a:spLocks noChangeArrowheads="1"/>
          </p:cNvSpPr>
          <p:nvPr/>
        </p:nvSpPr>
        <p:spPr bwMode="auto">
          <a:xfrm>
            <a:off x="3886200" y="0"/>
            <a:ext cx="5257800" cy="6494463"/>
          </a:xfrm>
          <a:prstGeom prst="rect">
            <a:avLst/>
          </a:prstGeom>
          <a:noFill/>
          <a:ln w="9525">
            <a:noFill/>
            <a:miter lim="800000"/>
            <a:headEnd/>
            <a:tailEnd/>
          </a:ln>
        </p:spPr>
        <p:txBody>
          <a:bodyPr>
            <a:spAutoFit/>
          </a:bodyPr>
          <a:lstStyle/>
          <a:p>
            <a:pPr algn="ctr"/>
            <a:r>
              <a:rPr lang="en-US" sz="3200" b="1" dirty="0">
                <a:solidFill>
                  <a:schemeClr val="tx2"/>
                </a:solidFill>
              </a:rPr>
              <a:t>You shall not bow down </a:t>
            </a:r>
          </a:p>
          <a:p>
            <a:pPr algn="ctr"/>
            <a:r>
              <a:rPr lang="en-US" sz="3200" b="1" dirty="0">
                <a:solidFill>
                  <a:schemeClr val="tx2"/>
                </a:solidFill>
              </a:rPr>
              <a:t>to them </a:t>
            </a:r>
          </a:p>
          <a:p>
            <a:pPr algn="ctr"/>
            <a:r>
              <a:rPr lang="en-US" sz="3200" b="1" dirty="0">
                <a:solidFill>
                  <a:schemeClr val="tx2"/>
                </a:solidFill>
              </a:rPr>
              <a:t>or worship them; </a:t>
            </a:r>
          </a:p>
          <a:p>
            <a:pPr algn="ctr"/>
            <a:r>
              <a:rPr lang="en-US" sz="3200" b="1" dirty="0">
                <a:solidFill>
                  <a:schemeClr val="tx2"/>
                </a:solidFill>
              </a:rPr>
              <a:t>for I, the LORD your God, </a:t>
            </a:r>
          </a:p>
          <a:p>
            <a:pPr algn="ctr"/>
            <a:r>
              <a:rPr lang="en-US" sz="3200" b="1" dirty="0">
                <a:solidFill>
                  <a:schemeClr val="tx2"/>
                </a:solidFill>
              </a:rPr>
              <a:t>am a jealous God, </a:t>
            </a:r>
          </a:p>
          <a:p>
            <a:pPr algn="ctr"/>
            <a:endParaRPr lang="en-US" sz="3200" b="1" dirty="0">
              <a:solidFill>
                <a:schemeClr val="tx2"/>
              </a:solidFill>
            </a:endParaRPr>
          </a:p>
          <a:p>
            <a:pPr algn="ctr"/>
            <a:endParaRPr lang="en-US" sz="3200" b="1" dirty="0">
              <a:solidFill>
                <a:schemeClr val="tx2"/>
              </a:solidFill>
            </a:endParaRPr>
          </a:p>
          <a:p>
            <a:pPr algn="ctr"/>
            <a:endParaRPr lang="en-US" sz="3200" b="1" dirty="0">
              <a:solidFill>
                <a:schemeClr val="tx2"/>
              </a:solidFill>
            </a:endParaRPr>
          </a:p>
          <a:p>
            <a:pPr algn="ctr"/>
            <a:r>
              <a:rPr lang="en-US" sz="3200" b="1" dirty="0">
                <a:solidFill>
                  <a:schemeClr val="tx2"/>
                </a:solidFill>
              </a:rPr>
              <a:t>punishing the children </a:t>
            </a:r>
          </a:p>
          <a:p>
            <a:pPr algn="ctr"/>
            <a:r>
              <a:rPr lang="en-US" sz="3200" b="1" dirty="0">
                <a:solidFill>
                  <a:schemeClr val="tx2"/>
                </a:solidFill>
              </a:rPr>
              <a:t>for the sin of the parents</a:t>
            </a:r>
          </a:p>
          <a:p>
            <a:pPr algn="ctr"/>
            <a:r>
              <a:rPr lang="en-US" sz="3200" b="1" dirty="0">
                <a:solidFill>
                  <a:schemeClr val="tx2"/>
                </a:solidFill>
              </a:rPr>
              <a:t>to the 3rd and 4th </a:t>
            </a:r>
          </a:p>
          <a:p>
            <a:pPr algn="ctr"/>
            <a:r>
              <a:rPr lang="en-US" sz="3200" b="1" dirty="0">
                <a:solidFill>
                  <a:schemeClr val="tx2"/>
                </a:solidFill>
              </a:rPr>
              <a:t>generation of those </a:t>
            </a:r>
          </a:p>
          <a:p>
            <a:pPr algn="ctr"/>
            <a:r>
              <a:rPr lang="en-US" sz="3200" b="1" dirty="0">
                <a:solidFill>
                  <a:schemeClr val="tx2"/>
                </a:solidFill>
              </a:rPr>
              <a:t>who hate me,</a:t>
            </a:r>
          </a:p>
        </p:txBody>
      </p:sp>
      <p:pic>
        <p:nvPicPr>
          <p:cNvPr id="55298" name="Picture 7" descr="MCj0203030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57400"/>
            <a:ext cx="4672013" cy="31226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p:cNvPicPr>
            <a:picLocks noChangeAspect="1" noChangeArrowheads="1"/>
          </p:cNvPicPr>
          <p:nvPr/>
        </p:nvPicPr>
        <p:blipFill>
          <a:blip r:embed="rId3" cstate="print"/>
          <a:srcRect/>
          <a:stretch>
            <a:fillRect/>
          </a:stretch>
        </p:blipFill>
        <p:spPr bwMode="auto">
          <a:xfrm>
            <a:off x="-484682" y="0"/>
            <a:ext cx="5715000" cy="7899400"/>
          </a:xfrm>
          <a:prstGeom prst="rect">
            <a:avLst/>
          </a:prstGeom>
          <a:noFill/>
          <a:ln w="9525">
            <a:noFill/>
            <a:miter lim="800000"/>
            <a:headEnd/>
            <a:tailEnd/>
          </a:ln>
        </p:spPr>
      </p:pic>
      <p:sp>
        <p:nvSpPr>
          <p:cNvPr id="56322" name="Text Box 3"/>
          <p:cNvSpPr txBox="1">
            <a:spLocks noChangeArrowheads="1"/>
          </p:cNvSpPr>
          <p:nvPr/>
        </p:nvSpPr>
        <p:spPr bwMode="auto">
          <a:xfrm>
            <a:off x="5181600" y="304800"/>
            <a:ext cx="3962400" cy="4524315"/>
          </a:xfrm>
          <a:prstGeom prst="rect">
            <a:avLst/>
          </a:prstGeom>
          <a:noFill/>
          <a:ln w="9525">
            <a:noFill/>
            <a:miter lim="800000"/>
            <a:headEnd/>
            <a:tailEnd/>
          </a:ln>
        </p:spPr>
        <p:txBody>
          <a:bodyPr wrap="square">
            <a:spAutoFit/>
          </a:bodyPr>
          <a:lstStyle/>
          <a:p>
            <a:pPr algn="ctr"/>
            <a:r>
              <a:rPr lang="en-US" sz="3600" b="1" dirty="0"/>
              <a:t>But showing love </a:t>
            </a:r>
          </a:p>
          <a:p>
            <a:pPr algn="ctr"/>
            <a:r>
              <a:rPr lang="en-US" sz="3600" b="1" dirty="0"/>
              <a:t>to a thousand generations </a:t>
            </a:r>
          </a:p>
          <a:p>
            <a:pPr algn="ctr"/>
            <a:r>
              <a:rPr lang="en-US" sz="3600" b="1" dirty="0"/>
              <a:t>of those who love </a:t>
            </a:r>
          </a:p>
          <a:p>
            <a:pPr algn="ctr"/>
            <a:r>
              <a:rPr lang="en-US" sz="3600" b="1" dirty="0"/>
              <a:t>me and keep my commandments.</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You shall not misuse the name of the Lord your Go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762000"/>
            <a:ext cx="4025900" cy="4905375"/>
          </a:xfrm>
          <a:prstGeom prst="rect">
            <a:avLst/>
          </a:prstGeom>
          <a:noFill/>
          <a:ln w="9525">
            <a:noFill/>
            <a:miter lim="800000"/>
            <a:headEnd/>
            <a:tailEnd/>
          </a:ln>
        </p:spPr>
      </p:pic>
      <p:sp>
        <p:nvSpPr>
          <p:cNvPr id="57346" name="Rectangle 2"/>
          <p:cNvSpPr>
            <a:spLocks noGrp="1" noChangeArrowheads="1"/>
          </p:cNvSpPr>
          <p:nvPr>
            <p:ph type="subTitle" idx="1"/>
          </p:nvPr>
        </p:nvSpPr>
        <p:spPr>
          <a:xfrm>
            <a:off x="4724400" y="304800"/>
            <a:ext cx="3657600" cy="5811187"/>
          </a:xfrm>
        </p:spPr>
        <p:txBody>
          <a:bodyPr/>
          <a:lstStyle/>
          <a:p>
            <a:pPr eaLnBrk="1" hangingPunct="1"/>
            <a:r>
              <a:rPr lang="en-US" sz="3600" b="1" dirty="0">
                <a:ea typeface="ＭＳ Ｐゴシック" pitchFamily="34" charset="-128"/>
              </a:rPr>
              <a:t>You shall not misuse the name of the LORD your God, for the LORD will not hold anyone guiltless who misuses his name.</a:t>
            </a:r>
          </a:p>
        </p:txBody>
      </p:sp>
      <p:sp>
        <p:nvSpPr>
          <p:cNvPr id="57347" name="AutoShape 5"/>
          <p:cNvSpPr>
            <a:spLocks noChangeArrowheads="1"/>
          </p:cNvSpPr>
          <p:nvPr/>
        </p:nvSpPr>
        <p:spPr bwMode="auto">
          <a:xfrm>
            <a:off x="2895600" y="3124200"/>
            <a:ext cx="1905000" cy="914400"/>
          </a:xfrm>
          <a:prstGeom prst="wedgeEllipseCallout">
            <a:avLst>
              <a:gd name="adj1" fmla="val -43750"/>
              <a:gd name="adj2" fmla="val 70000"/>
            </a:avLst>
          </a:prstGeom>
          <a:noFill/>
          <a:ln w="9525">
            <a:solidFill>
              <a:schemeClr val="tx1"/>
            </a:solidFill>
            <a:miter lim="800000"/>
            <a:headEnd/>
            <a:tailEnd/>
          </a:ln>
        </p:spPr>
        <p:txBody>
          <a:bodyPr/>
          <a:lstStyle/>
          <a:p>
            <a:pPr algn="ctr"/>
            <a:endParaRPr lang="en-US"/>
          </a:p>
        </p:txBody>
      </p:sp>
      <p:sp>
        <p:nvSpPr>
          <p:cNvPr id="57348" name="AutoShape 6"/>
          <p:cNvSpPr>
            <a:spLocks noChangeArrowheads="1"/>
          </p:cNvSpPr>
          <p:nvPr/>
        </p:nvSpPr>
        <p:spPr bwMode="auto">
          <a:xfrm>
            <a:off x="3048000" y="1219200"/>
            <a:ext cx="1905000" cy="914400"/>
          </a:xfrm>
          <a:prstGeom prst="wedgeEllipseCallout">
            <a:avLst>
              <a:gd name="adj1" fmla="val -43750"/>
              <a:gd name="adj2" fmla="val 70000"/>
            </a:avLst>
          </a:prstGeom>
          <a:noFill/>
          <a:ln w="9525">
            <a:solidFill>
              <a:schemeClr val="tx1"/>
            </a:solidFill>
            <a:miter lim="800000"/>
            <a:headEnd/>
            <a:tailEnd/>
          </a:ln>
        </p:spPr>
        <p:txBody>
          <a:bodyPr/>
          <a:lstStyle/>
          <a:p>
            <a:pPr algn="ctr"/>
            <a:endParaRPr lang="en-US"/>
          </a:p>
        </p:txBody>
      </p:sp>
      <p:pic>
        <p:nvPicPr>
          <p:cNvPr id="57349" name="Picture 7" descr="j01861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913688" y="4114800"/>
            <a:ext cx="1230312" cy="2330450"/>
          </a:xfrm>
          <a:prstGeom prst="rect">
            <a:avLst/>
          </a:prstGeom>
          <a:noFill/>
          <a:ln w="9525">
            <a:noFill/>
            <a:miter lim="800000"/>
            <a:headEnd/>
            <a:tailEnd/>
          </a:ln>
        </p:spPr>
      </p:pic>
      <p:pic>
        <p:nvPicPr>
          <p:cNvPr id="57350" name="Picture 10" descr="j025285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5038725"/>
            <a:ext cx="1665288" cy="1819275"/>
          </a:xfrm>
          <a:prstGeom prst="rect">
            <a:avLst/>
          </a:prstGeom>
          <a:noFill/>
          <a:ln w="9525">
            <a:noFill/>
            <a:miter lim="800000"/>
            <a:headEnd/>
            <a:tailEnd/>
          </a:ln>
        </p:spPr>
      </p:pic>
      <p:sp>
        <p:nvSpPr>
          <p:cNvPr id="57351" name="TextBox 1"/>
          <p:cNvSpPr txBox="1">
            <a:spLocks noChangeArrowheads="1"/>
          </p:cNvSpPr>
          <p:nvPr/>
        </p:nvSpPr>
        <p:spPr bwMode="auto">
          <a:xfrm>
            <a:off x="3505200" y="1447800"/>
            <a:ext cx="1223963" cy="369888"/>
          </a:xfrm>
          <a:prstGeom prst="rect">
            <a:avLst/>
          </a:prstGeom>
          <a:noFill/>
          <a:ln w="9525">
            <a:noFill/>
            <a:miter lim="800000"/>
            <a:headEnd/>
            <a:tailEnd/>
          </a:ln>
        </p:spPr>
        <p:txBody>
          <a:bodyPr wrap="none">
            <a:spAutoFit/>
          </a:bodyPr>
          <a:lstStyle/>
          <a:p>
            <a:r>
              <a:rPr lang="en-US"/>
              <a:t>#*&amp;$##*#!</a:t>
            </a:r>
          </a:p>
        </p:txBody>
      </p:sp>
      <p:sp>
        <p:nvSpPr>
          <p:cNvPr id="57352" name="TextBox 2"/>
          <p:cNvSpPr txBox="1">
            <a:spLocks noChangeArrowheads="1"/>
          </p:cNvSpPr>
          <p:nvPr/>
        </p:nvSpPr>
        <p:spPr bwMode="auto">
          <a:xfrm>
            <a:off x="3200400" y="3276600"/>
            <a:ext cx="1346200" cy="646113"/>
          </a:xfrm>
          <a:prstGeom prst="rect">
            <a:avLst/>
          </a:prstGeom>
          <a:noFill/>
          <a:ln w="9525">
            <a:noFill/>
            <a:miter lim="800000"/>
            <a:headEnd/>
            <a:tailEnd/>
          </a:ln>
        </p:spPr>
        <p:txBody>
          <a:bodyPr wrap="none">
            <a:spAutoFit/>
          </a:bodyPr>
          <a:lstStyle/>
          <a:p>
            <a:r>
              <a:rPr lang="en-US"/>
              <a:t>@*&amp;$#@#!</a:t>
            </a:r>
          </a:p>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2.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3.xml><?xml version="1.0" encoding="utf-8"?>
<a:themeOverride xmlns:a="http://schemas.openxmlformats.org/drawingml/2006/main">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4.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5.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10782</TotalTime>
  <Words>536</Words>
  <Application>Microsoft Office PowerPoint</Application>
  <PresentationFormat>On-screen Show (4:3)</PresentationFormat>
  <Paragraphs>72</Paragraphs>
  <Slides>22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ＭＳ Ｐゴシック</vt:lpstr>
      <vt:lpstr>Algerian</vt:lpstr>
      <vt:lpstr>Arial</vt:lpstr>
      <vt:lpstr>Arial Black</vt:lpstr>
      <vt:lpstr>Chiller</vt:lpstr>
      <vt:lpstr>Tahoma</vt:lpstr>
      <vt:lpstr>Times New Roman</vt:lpstr>
      <vt:lpstr>Wingdings</vt:lpstr>
      <vt:lpstr>Default Design</vt:lpstr>
      <vt:lpstr>Kimono</vt:lpstr>
      <vt:lpstr>Ocean</vt:lpstr>
      <vt:lpstr>Fireworks</vt:lpstr>
      <vt:lpstr>Dig Site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Hisbiz Min., Mt. Sterling 1st Church of the Nazarene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quizzing</dc:creator>
  <cp:lastModifiedBy>Ken Stoll</cp:lastModifiedBy>
  <cp:revision>64</cp:revision>
  <dcterms:created xsi:type="dcterms:W3CDTF">2008-11-23T18:46:42Z</dcterms:created>
  <dcterms:modified xsi:type="dcterms:W3CDTF">2020-06-26T00:22:16Z</dcterms:modified>
</cp:coreProperties>
</file>