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3" r:id="rId2"/>
    <p:sldId id="341" r:id="rId3"/>
    <p:sldId id="257" r:id="rId4"/>
    <p:sldId id="344" r:id="rId5"/>
    <p:sldId id="312" r:id="rId6"/>
    <p:sldId id="313" r:id="rId7"/>
    <p:sldId id="314" r:id="rId8"/>
    <p:sldId id="345" r:id="rId9"/>
    <p:sldId id="347" r:id="rId10"/>
    <p:sldId id="315" r:id="rId11"/>
    <p:sldId id="258" r:id="rId12"/>
    <p:sldId id="316" r:id="rId13"/>
    <p:sldId id="317" r:id="rId14"/>
    <p:sldId id="349" r:id="rId15"/>
    <p:sldId id="319" r:id="rId16"/>
    <p:sldId id="320" r:id="rId17"/>
    <p:sldId id="356" r:id="rId18"/>
    <p:sldId id="350" r:id="rId19"/>
    <p:sldId id="351" r:id="rId20"/>
    <p:sldId id="352" r:id="rId21"/>
    <p:sldId id="353" r:id="rId22"/>
    <p:sldId id="354" r:id="rId23"/>
    <p:sldId id="355" r:id="rId24"/>
    <p:sldId id="325" r:id="rId25"/>
    <p:sldId id="326" r:id="rId26"/>
    <p:sldId id="358" r:id="rId27"/>
    <p:sldId id="357" r:id="rId28"/>
    <p:sldId id="359" r:id="rId29"/>
    <p:sldId id="360" r:id="rId30"/>
    <p:sldId id="361" r:id="rId31"/>
    <p:sldId id="362" r:id="rId32"/>
    <p:sldId id="363" r:id="rId33"/>
    <p:sldId id="333" r:id="rId34"/>
    <p:sldId id="334" r:id="rId35"/>
    <p:sldId id="364" r:id="rId36"/>
    <p:sldId id="336" r:id="rId37"/>
    <p:sldId id="368" r:id="rId38"/>
    <p:sldId id="366" r:id="rId39"/>
    <p:sldId id="339" r:id="rId40"/>
    <p:sldId id="340"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CCCC"/>
    <a:srgbClr val="66FFCC"/>
    <a:srgbClr val="00FFFF"/>
    <a:srgbClr val="CC99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24549DF-4748-492F-85F7-2635D87F4DCF}"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6E73238-2D60-4DD4-A9AD-C1E5CC2AAA5F}"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5631906-B24F-4880-8B25-6CCA85257957}"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FD4E34E5-A675-4356-86AF-C3461EA9E4AD}"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A324C302-D467-42B4-A78D-CF09791BC297}"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2DA8FEB-CAB3-4771-8FBA-37A8AA3902C3}"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4485981-54E1-4A3A-AE0D-E2EEA4DEB1C1}"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198E574-E65D-4154-AE0C-9D1514217026}"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E07AB1E-35AE-431D-B0CA-796EF565E7F4}"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9D410BA-783B-44B6-87EF-2EE982D33DFC}"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E67E764-10FA-4EEA-ADA5-EA1F647F6E70}"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604339B-8BA3-433C-9362-D0AA40DA5FBA}"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2CAB7DB-A8E3-4208-A703-7BCD2137195E}"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607794B-9B60-420C-B2AD-F3F0F65A7858}"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Arial" panose="020B0604020202020204" pitchFamily="34"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FC6D6B4-AB06-414D-B18F-88B3D3787D0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5.wmf"/><Relationship Id="rId1" Type="http://schemas.openxmlformats.org/officeDocument/2006/relationships/slideLayout" Target="../slideLayouts/slideLayout12.xml"/><Relationship Id="rId6" Type="http://schemas.openxmlformats.org/officeDocument/2006/relationships/image" Target="../media/image22.wmf"/><Relationship Id="rId5" Type="http://schemas.openxmlformats.org/officeDocument/2006/relationships/image" Target="../media/image20.gif"/><Relationship Id="rId4" Type="http://schemas.openxmlformats.org/officeDocument/2006/relationships/image" Target="../media/image24.wmf"/></Relationships>
</file>

<file path=ppt/slides/_rels/slide1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wmf"/><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1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14.xml"/><Relationship Id="rId5" Type="http://schemas.openxmlformats.org/officeDocument/2006/relationships/image" Target="../media/image33.gif"/><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34.w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35.wmf"/><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8.wmf"/><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11.jpeg"/><Relationship Id="rId2" Type="http://schemas.openxmlformats.org/officeDocument/2006/relationships/image" Target="../media/image27.wmf"/><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5.wm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7.wmf"/><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wmf"/><Relationship Id="rId4" Type="http://schemas.openxmlformats.org/officeDocument/2006/relationships/image" Target="../media/image9.wmf"/></Relationships>
</file>

<file path=ppt/slides/_rels/slide21.x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11.jpeg"/><Relationship Id="rId2" Type="http://schemas.openxmlformats.org/officeDocument/2006/relationships/image" Target="../media/image27.wmf"/><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5.wmf"/></Relationships>
</file>

<file path=ppt/slides/_rels/slide2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7.wmf"/><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wmf"/><Relationship Id="rId4" Type="http://schemas.openxmlformats.org/officeDocument/2006/relationships/image" Target="../media/image9.wmf"/></Relationships>
</file>

<file path=ppt/slides/_rels/slide2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7.wmf"/><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wmf"/><Relationship Id="rId4" Type="http://schemas.openxmlformats.org/officeDocument/2006/relationships/image" Target="../media/image9.wmf"/></Relationships>
</file>

<file path=ppt/slides/_rels/slide2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gif"/><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25.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41.wmf"/><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2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41.wmf"/><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41.wmf"/><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31.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2.wmf"/><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image" Target="../media/image28.gif"/><Relationship Id="rId4" Type="http://schemas.openxmlformats.org/officeDocument/2006/relationships/image" Target="../media/image35.wmf"/></Relationships>
</file>

<file path=ppt/slides/_rels/slide34.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41.wmf"/><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29.wmf"/><Relationship Id="rId4" Type="http://schemas.openxmlformats.org/officeDocument/2006/relationships/image" Target="../media/image34.wmf"/></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17.jpeg"/><Relationship Id="rId4" Type="http://schemas.openxmlformats.org/officeDocument/2006/relationships/image" Target="../media/image16.wmf"/></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1.gif"/><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6858000"/>
          </a:xfrm>
          <a:prstGeom prst="rect">
            <a:avLst/>
          </a:prstGeom>
          <a:solidFill>
            <a:srgbClr val="FF00FF"/>
          </a:solidFill>
          <a:ln w="9525">
            <a:solidFill>
              <a:schemeClr val="tx1"/>
            </a:solidFill>
            <a:miter lim="800000"/>
            <a:headEnd/>
            <a:tailEnd/>
          </a:ln>
        </p:spPr>
        <p:txBody>
          <a:bodyPr wrap="none" anchor="ctr"/>
          <a:lstStyle/>
          <a:p>
            <a:pPr algn="ctr" eaLnBrk="1" hangingPunct="1"/>
            <a:endParaRPr lang="en-US" altLang="en-US"/>
          </a:p>
        </p:txBody>
      </p:sp>
      <p:sp>
        <p:nvSpPr>
          <p:cNvPr id="2051" name="Rectangle 3"/>
          <p:cNvSpPr>
            <a:spLocks noGrp="1" noChangeArrowheads="1"/>
          </p:cNvSpPr>
          <p:nvPr>
            <p:ph type="body" idx="1"/>
          </p:nvPr>
        </p:nvSpPr>
        <p:spPr>
          <a:xfrm>
            <a:off x="0" y="3048000"/>
            <a:ext cx="8991600" cy="4572000"/>
          </a:xfrm>
        </p:spPr>
        <p:txBody>
          <a:bodyPr/>
          <a:lstStyle/>
          <a:p>
            <a:pPr algn="ctr" eaLnBrk="1" hangingPunct="1">
              <a:buFontTx/>
              <a:buNone/>
            </a:pPr>
            <a:r>
              <a:rPr lang="en-US" altLang="en-US" sz="5400" b="1" dirty="0"/>
              <a:t>The Lord will fight for you;</a:t>
            </a:r>
          </a:p>
          <a:p>
            <a:pPr algn="ctr" eaLnBrk="1" hangingPunct="1">
              <a:buFontTx/>
              <a:buNone/>
            </a:pPr>
            <a:r>
              <a:rPr lang="en-US" altLang="en-US" sz="5400" b="1" dirty="0"/>
              <a:t>You need only to be still.</a:t>
            </a:r>
          </a:p>
          <a:p>
            <a:pPr algn="ctr" eaLnBrk="1" hangingPunct="1">
              <a:buFontTx/>
              <a:buNone/>
            </a:pPr>
            <a:r>
              <a:rPr lang="en-US" altLang="en-US" sz="5400" b="1" dirty="0"/>
              <a:t>Exodus 14:14</a:t>
            </a:r>
          </a:p>
        </p:txBody>
      </p:sp>
      <p:sp>
        <p:nvSpPr>
          <p:cNvPr id="2052" name="WordArt 4"/>
          <p:cNvSpPr>
            <a:spLocks noChangeArrowheads="1" noChangeShapeType="1" noTextEdit="1"/>
          </p:cNvSpPr>
          <p:nvPr/>
        </p:nvSpPr>
        <p:spPr bwMode="auto">
          <a:xfrm>
            <a:off x="762000" y="1905000"/>
            <a:ext cx="5410200" cy="1143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Memory Verse</a:t>
            </a:r>
          </a:p>
        </p:txBody>
      </p:sp>
      <p:sp>
        <p:nvSpPr>
          <p:cNvPr id="2053" name="Text Box 5"/>
          <p:cNvSpPr txBox="1">
            <a:spLocks noChangeArrowheads="1"/>
          </p:cNvSpPr>
          <p:nvPr/>
        </p:nvSpPr>
        <p:spPr bwMode="auto">
          <a:xfrm>
            <a:off x="5715000" y="6491288"/>
            <a:ext cx="1360488" cy="369887"/>
          </a:xfrm>
          <a:prstGeom prst="rect">
            <a:avLst/>
          </a:prstGeom>
          <a:noFill/>
          <a:ln w="9525">
            <a:noFill/>
            <a:miter lim="800000"/>
            <a:headEnd/>
            <a:tailEnd/>
          </a:ln>
        </p:spPr>
        <p:txBody>
          <a:bodyPr wrap="none">
            <a:spAutoFit/>
          </a:bodyPr>
          <a:lstStyle/>
          <a:p>
            <a:pPr eaLnBrk="1" hangingPunct="1"/>
            <a:r>
              <a:rPr lang="en-US" altLang="en-US"/>
              <a:t>Lesson #11</a:t>
            </a:r>
          </a:p>
        </p:txBody>
      </p:sp>
      <p:pic>
        <p:nvPicPr>
          <p:cNvPr id="2054" name="Picture 10" descr="MPj0438847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28600"/>
            <a:ext cx="2514600" cy="1447800"/>
          </a:xfrm>
          <a:prstGeom prst="rect">
            <a:avLst/>
          </a:prstGeom>
          <a:noFill/>
          <a:ln w="9525">
            <a:noFill/>
            <a:miter lim="800000"/>
            <a:headEnd/>
            <a:tailEnd/>
          </a:ln>
        </p:spPr>
      </p:pic>
      <p:pic>
        <p:nvPicPr>
          <p:cNvPr id="9" name="Picture 5" descr="C:\Documents and Settings\User\Local Settings\Temporary Internet Files\Content.IE5\NBF3IS0T\MC900338144[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228600"/>
            <a:ext cx="2243138" cy="25908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D6B19C"/>
            </a:gs>
            <a:gs pos="30000">
              <a:srgbClr val="D49E6C"/>
            </a:gs>
            <a:gs pos="70000">
              <a:srgbClr val="A65528">
                <a:alpha val="77000"/>
              </a:srgbClr>
            </a:gs>
            <a:gs pos="100000">
              <a:srgbClr val="CC6600">
                <a:alpha val="63000"/>
              </a:srgb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11267" name="Picture 13" descr="MCj0435254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1752600" y="2590800"/>
            <a:ext cx="2895600" cy="4038600"/>
          </a:xfrm>
          <a:prstGeom prst="rect">
            <a:avLst/>
          </a:prstGeom>
          <a:noFill/>
          <a:ln w="9525">
            <a:noFill/>
            <a:miter lim="800000"/>
            <a:headEnd/>
            <a:tailEnd/>
          </a:ln>
        </p:spPr>
      </p:pic>
      <p:pic>
        <p:nvPicPr>
          <p:cNvPr id="11268" name="Picture 14" descr="j01680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7600" y="2743200"/>
            <a:ext cx="2800350" cy="4114800"/>
          </a:xfrm>
          <a:prstGeom prst="rect">
            <a:avLst/>
          </a:prstGeom>
          <a:noFill/>
          <a:ln w="9525">
            <a:noFill/>
            <a:miter lim="800000"/>
            <a:headEnd/>
            <a:tailEnd/>
          </a:ln>
        </p:spPr>
      </p:pic>
      <p:pic>
        <p:nvPicPr>
          <p:cNvPr id="11269" name="Picture 15" descr="MCj043498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5400" y="2895600"/>
            <a:ext cx="2919413" cy="3660775"/>
          </a:xfrm>
          <a:prstGeom prst="rect">
            <a:avLst/>
          </a:prstGeom>
          <a:noFill/>
          <a:ln w="9525">
            <a:noFill/>
            <a:miter lim="800000"/>
            <a:headEnd/>
            <a:tailEnd/>
          </a:ln>
        </p:spPr>
      </p:pic>
      <p:pic>
        <p:nvPicPr>
          <p:cNvPr id="63491" name="Picture 3" descr="j0189252"/>
          <p:cNvPicPr>
            <a:picLocks noGrp="1" noChangeAspect="1" noChangeArrowheads="1" noCrop="1"/>
          </p:cNvPicPr>
          <p:nvPr>
            <p:ph sz="quarter" idx="2"/>
          </p:nvPr>
        </p:nvPicPr>
        <p:blipFill>
          <a:blip r:embed="rId5" cstate="print"/>
          <a:srcRect/>
          <a:stretch>
            <a:fillRect/>
          </a:stretch>
        </p:blipFill>
        <p:spPr>
          <a:xfrm>
            <a:off x="-609600" y="685800"/>
            <a:ext cx="2514600" cy="2463800"/>
          </a:xfrm>
          <a:noFill/>
        </p:spPr>
      </p:pic>
      <p:pic>
        <p:nvPicPr>
          <p:cNvPr id="63494" name="Picture 6" descr="MCj03685840000[1]"/>
          <p:cNvPicPr>
            <a:picLocks noGrp="1" noChangeAspect="1" noChangeArrowheads="1"/>
          </p:cNvPicPr>
          <p:nvPr>
            <p:ph sz="quarter" idx="3"/>
          </p:nvPr>
        </p:nvPicPr>
        <p:blipFill>
          <a:blip r:embed="rId6" cstate="email">
            <a:extLst>
              <a:ext uri="{28A0092B-C50C-407E-A947-70E740481C1C}">
                <a14:useLocalDpi xmlns:a14="http://schemas.microsoft.com/office/drawing/2010/main"/>
              </a:ext>
            </a:extLst>
          </a:blip>
          <a:srcRect/>
          <a:stretch>
            <a:fillRect/>
          </a:stretch>
        </p:blipFill>
        <p:spPr>
          <a:xfrm>
            <a:off x="7508875" y="838200"/>
            <a:ext cx="2020888" cy="3276600"/>
          </a:xfrm>
          <a:noFill/>
        </p:spPr>
      </p:pic>
      <p:sp>
        <p:nvSpPr>
          <p:cNvPr id="11266" name="Rectangle 7"/>
          <p:cNvSpPr>
            <a:spLocks noGrp="1" noChangeArrowheads="1"/>
          </p:cNvSpPr>
          <p:nvPr>
            <p:ph type="title"/>
          </p:nvPr>
        </p:nvSpPr>
        <p:spPr>
          <a:xfrm>
            <a:off x="457200" y="228600"/>
            <a:ext cx="8229600" cy="2362200"/>
          </a:xfrm>
        </p:spPr>
        <p:txBody>
          <a:bodyPr/>
          <a:lstStyle/>
          <a:p>
            <a:pPr eaLnBrk="1" hangingPunct="1"/>
            <a:r>
              <a:rPr lang="en-US" altLang="en-US" sz="4000" b="1" dirty="0"/>
              <a:t>Neither the pillar of cloud by day nor the pillar of fire by night left its place in front of the people.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j0315767"/>
          <p:cNvPicPr>
            <a:picLocks noGrp="1" noChangeAspect="1" noChangeArrowheads="1" noCrop="1"/>
          </p:cNvPicPr>
          <p:nvPr>
            <p:ph sz="quarter" idx="2"/>
          </p:nvPr>
        </p:nvPicPr>
        <p:blipFill>
          <a:blip r:embed="rId2" cstate="print"/>
          <a:srcRect/>
          <a:stretch>
            <a:fillRect/>
          </a:stretch>
        </p:blipFill>
        <p:spPr>
          <a:xfrm>
            <a:off x="2590800" y="0"/>
            <a:ext cx="6553200" cy="6858000"/>
          </a:xfrm>
          <a:noFill/>
        </p:spPr>
      </p:pic>
      <p:sp>
        <p:nvSpPr>
          <p:cNvPr id="12291" name="Rectangle 12"/>
          <p:cNvSpPr>
            <a:spLocks noChangeArrowheads="1"/>
          </p:cNvSpPr>
          <p:nvPr/>
        </p:nvSpPr>
        <p:spPr bwMode="auto">
          <a:xfrm>
            <a:off x="5105400" y="0"/>
            <a:ext cx="4038600" cy="6858000"/>
          </a:xfrm>
          <a:prstGeom prst="rect">
            <a:avLst/>
          </a:prstGeom>
          <a:solidFill>
            <a:schemeClr val="accent2"/>
          </a:solidFill>
          <a:ln w="9525">
            <a:solidFill>
              <a:schemeClr val="tx1"/>
            </a:solidFill>
            <a:miter lim="800000"/>
            <a:headEnd/>
            <a:tailEnd/>
          </a:ln>
        </p:spPr>
        <p:txBody>
          <a:bodyPr wrap="none" anchor="ctr"/>
          <a:lstStyle/>
          <a:p>
            <a:pPr algn="ctr" eaLnBrk="1" hangingPunct="1"/>
            <a:endParaRPr lang="en-US" altLang="en-US"/>
          </a:p>
        </p:txBody>
      </p:sp>
      <p:sp>
        <p:nvSpPr>
          <p:cNvPr id="12292" name="Rectangle 2"/>
          <p:cNvSpPr>
            <a:spLocks noGrp="1" noChangeArrowheads="1"/>
          </p:cNvSpPr>
          <p:nvPr>
            <p:ph type="body" sz="half" idx="1"/>
          </p:nvPr>
        </p:nvSpPr>
        <p:spPr>
          <a:xfrm>
            <a:off x="5105400" y="304800"/>
            <a:ext cx="4038600" cy="6248400"/>
          </a:xfrm>
        </p:spPr>
        <p:txBody>
          <a:bodyPr/>
          <a:lstStyle/>
          <a:p>
            <a:pPr algn="ctr" eaLnBrk="1" hangingPunct="1">
              <a:buFontTx/>
              <a:buNone/>
            </a:pPr>
            <a:r>
              <a:rPr lang="en-US" altLang="en-US" b="1" dirty="0">
                <a:solidFill>
                  <a:schemeClr val="bg1"/>
                </a:solidFill>
              </a:rPr>
              <a:t>   Then the LORD said to Moses, </a:t>
            </a:r>
          </a:p>
          <a:p>
            <a:pPr algn="ctr" eaLnBrk="1" hangingPunct="1">
              <a:buFontTx/>
              <a:buNone/>
            </a:pPr>
            <a:r>
              <a:rPr lang="en-US" altLang="en-US" b="1" dirty="0">
                <a:solidFill>
                  <a:schemeClr val="bg1"/>
                </a:solidFill>
              </a:rPr>
              <a:t>   "Tell the Israelites to turn back and encamp near Pi </a:t>
            </a:r>
            <a:r>
              <a:rPr lang="en-US" altLang="en-US" b="1" dirty="0" err="1">
                <a:solidFill>
                  <a:schemeClr val="bg1"/>
                </a:solidFill>
              </a:rPr>
              <a:t>Hahiroth</a:t>
            </a:r>
            <a:r>
              <a:rPr lang="en-US" altLang="en-US" b="1" dirty="0">
                <a:solidFill>
                  <a:schemeClr val="bg1"/>
                </a:solidFill>
              </a:rPr>
              <a:t>, between </a:t>
            </a:r>
            <a:r>
              <a:rPr lang="en-US" altLang="en-US" b="1" dirty="0" err="1">
                <a:solidFill>
                  <a:schemeClr val="bg1"/>
                </a:solidFill>
              </a:rPr>
              <a:t>Migdol</a:t>
            </a:r>
            <a:r>
              <a:rPr lang="en-US" altLang="en-US" b="1" dirty="0">
                <a:solidFill>
                  <a:schemeClr val="bg1"/>
                </a:solidFill>
              </a:rPr>
              <a:t> and the sea. </a:t>
            </a:r>
          </a:p>
          <a:p>
            <a:pPr algn="ctr" eaLnBrk="1" hangingPunct="1">
              <a:buFontTx/>
              <a:buNone/>
            </a:pPr>
            <a:r>
              <a:rPr lang="en-US" altLang="en-US" b="1" dirty="0">
                <a:solidFill>
                  <a:schemeClr val="bg1"/>
                </a:solidFill>
              </a:rPr>
              <a:t>They are to encamp by the sea, directly opposite            Baal </a:t>
            </a:r>
            <a:r>
              <a:rPr lang="en-US" altLang="en-US" b="1" dirty="0" err="1">
                <a:solidFill>
                  <a:schemeClr val="bg1"/>
                </a:solidFill>
              </a:rPr>
              <a:t>Zephon</a:t>
            </a:r>
            <a:r>
              <a:rPr lang="en-US" altLang="en-US" b="1" dirty="0">
                <a:solidFill>
                  <a:schemeClr val="bg1"/>
                </a:solidFill>
              </a:rPr>
              <a:t>.”</a:t>
            </a:r>
          </a:p>
        </p:txBody>
      </p:sp>
      <p:pic>
        <p:nvPicPr>
          <p:cNvPr id="12293" name="Picture 9" descr="j0283225"/>
          <p:cNvPicPr>
            <a:picLocks noGrp="1" noChangeAspect="1" noChangeArrowheads="1" noCrop="1"/>
          </p:cNvPicPr>
          <p:nvPr>
            <p:ph sz="quarter" idx="3"/>
          </p:nvPr>
        </p:nvPicPr>
        <p:blipFill>
          <a:blip r:embed="rId3" cstate="print"/>
          <a:srcRect/>
          <a:stretch>
            <a:fillRect/>
          </a:stretch>
        </p:blipFill>
        <p:spPr>
          <a:xfrm>
            <a:off x="-3733800" y="0"/>
            <a:ext cx="6477000" cy="6858000"/>
          </a:xfrm>
          <a:noFill/>
        </p:spPr>
      </p:pic>
      <p:sp>
        <p:nvSpPr>
          <p:cNvPr id="12294" name="WordArt 14"/>
          <p:cNvSpPr>
            <a:spLocks noChangeArrowheads="1" noChangeShapeType="1" noTextEdit="1"/>
          </p:cNvSpPr>
          <p:nvPr/>
        </p:nvSpPr>
        <p:spPr bwMode="auto">
          <a:xfrm>
            <a:off x="0" y="0"/>
            <a:ext cx="3505200" cy="1447800"/>
          </a:xfrm>
          <a:prstGeom prst="rect">
            <a:avLst/>
          </a:prstGeom>
        </p:spPr>
        <p:txBody>
          <a:bodyPr wrap="none" fromWordArt="1">
            <a:prstTxWarp prst="textFadeUp">
              <a:avLst>
                <a:gd name="adj" fmla="val 9991"/>
              </a:avLst>
            </a:prstTxWarp>
          </a:bodyPr>
          <a:lstStyle/>
          <a:p>
            <a:pPr algn="ctr"/>
            <a:r>
              <a:rPr lang="en-US" sz="3600" kern="10">
                <a:ln w="66675">
                  <a:solidFill>
                    <a:schemeClr val="tx1"/>
                  </a:solidFill>
                  <a:round/>
                  <a:headEnd/>
                  <a:tailEnd/>
                </a:ln>
                <a:solidFill>
                  <a:srgbClr val="3366FF"/>
                </a:solidFill>
                <a:effectLst>
                  <a:outerShdw dist="35921" dir="2700000" sy="50000" rotWithShape="0">
                    <a:srgbClr val="875B0D">
                      <a:alpha val="70000"/>
                    </a:srgbClr>
                  </a:outerShdw>
                </a:effectLst>
                <a:latin typeface="Arial Black"/>
              </a:rPr>
              <a:t>MIGDOL</a:t>
            </a:r>
          </a:p>
        </p:txBody>
      </p:sp>
      <p:sp>
        <p:nvSpPr>
          <p:cNvPr id="12295" name="WordArt 15"/>
          <p:cNvSpPr>
            <a:spLocks noChangeArrowheads="1" noChangeShapeType="1" noTextEdit="1"/>
          </p:cNvSpPr>
          <p:nvPr/>
        </p:nvSpPr>
        <p:spPr bwMode="auto">
          <a:xfrm>
            <a:off x="2895600" y="1371600"/>
            <a:ext cx="2057400" cy="18288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the sea</a:t>
            </a:r>
          </a:p>
        </p:txBody>
      </p:sp>
      <p:sp>
        <p:nvSpPr>
          <p:cNvPr id="12296" name="Line 17"/>
          <p:cNvSpPr>
            <a:spLocks noChangeShapeType="1"/>
          </p:cNvSpPr>
          <p:nvPr/>
        </p:nvSpPr>
        <p:spPr bwMode="auto">
          <a:xfrm flipH="1">
            <a:off x="2286000" y="3928533"/>
            <a:ext cx="2819400" cy="1066800"/>
          </a:xfrm>
          <a:prstGeom prst="line">
            <a:avLst/>
          </a:prstGeom>
          <a:noFill/>
          <a:ln w="92075">
            <a:solidFill>
              <a:schemeClr val="tx1"/>
            </a:solidFill>
            <a:round/>
            <a:headEnd/>
            <a:tailEnd type="triangle" w="med" len="med"/>
          </a:ln>
        </p:spPr>
        <p:txBody>
          <a:bodyPr/>
          <a:lstStyle/>
          <a:p>
            <a:endParaRPr lang="en-US"/>
          </a:p>
        </p:txBody>
      </p:sp>
      <p:sp>
        <p:nvSpPr>
          <p:cNvPr id="4114" name="AutoShape 18"/>
          <p:cNvSpPr>
            <a:spLocks noChangeArrowheads="1"/>
          </p:cNvSpPr>
          <p:nvPr/>
        </p:nvSpPr>
        <p:spPr bwMode="auto">
          <a:xfrm>
            <a:off x="2362200" y="4038600"/>
            <a:ext cx="609600" cy="685800"/>
          </a:xfrm>
          <a:prstGeom prst="star5">
            <a:avLst/>
          </a:prstGeom>
          <a:solidFill>
            <a:srgbClr val="FFFF00"/>
          </a:solidFill>
          <a:ln w="9525">
            <a:solidFill>
              <a:schemeClr val="tx1"/>
            </a:solidFill>
            <a:miter lim="800000"/>
            <a:headEnd/>
            <a:tailEnd/>
          </a:ln>
          <a:effectLst/>
        </p:spPr>
        <p:txBody>
          <a:bodyPr wrap="none" anchor="ctr"/>
          <a:lstStyle/>
          <a:p>
            <a:pPr algn="ctr" eaLnBrk="1" hangingPunct="1">
              <a:defRPr/>
            </a:pPr>
            <a:endParaRPr lang="en-US">
              <a:latin typeface="Arial" panose="020B0604020202020204" pitchFamily="34" charset="0"/>
            </a:endParaRPr>
          </a:p>
        </p:txBody>
      </p:sp>
      <p:sp>
        <p:nvSpPr>
          <p:cNvPr id="12298" name="WordArt 19"/>
          <p:cNvSpPr>
            <a:spLocks noChangeArrowheads="1" noChangeShapeType="1" noTextEdit="1"/>
          </p:cNvSpPr>
          <p:nvPr/>
        </p:nvSpPr>
        <p:spPr bwMode="auto">
          <a:xfrm>
            <a:off x="1524000" y="5486400"/>
            <a:ext cx="2286000"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Baal Zephon</a:t>
            </a:r>
          </a:p>
        </p:txBody>
      </p:sp>
      <p:sp>
        <p:nvSpPr>
          <p:cNvPr id="12299" name="WordArt 20"/>
          <p:cNvSpPr>
            <a:spLocks noChangeArrowheads="1" noChangeShapeType="1" noTextEdit="1"/>
          </p:cNvSpPr>
          <p:nvPr/>
        </p:nvSpPr>
        <p:spPr bwMode="auto">
          <a:xfrm>
            <a:off x="0" y="3505200"/>
            <a:ext cx="2438400" cy="914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Pi Hahiroth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 descr="j016806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3315" name="Rectangle 2"/>
          <p:cNvSpPr>
            <a:spLocks noGrp="1" noChangeArrowheads="1"/>
          </p:cNvSpPr>
          <p:nvPr>
            <p:ph type="body" idx="1"/>
          </p:nvPr>
        </p:nvSpPr>
        <p:spPr>
          <a:xfrm>
            <a:off x="0" y="0"/>
            <a:ext cx="4267200" cy="762000"/>
          </a:xfrm>
        </p:spPr>
        <p:txBody>
          <a:bodyPr/>
          <a:lstStyle/>
          <a:p>
            <a:pPr eaLnBrk="1" hangingPunct="1">
              <a:buFontTx/>
              <a:buNone/>
            </a:pPr>
            <a:r>
              <a:rPr lang="en-US" altLang="en-US" sz="3600" b="1" dirty="0"/>
              <a:t>Pharaoh will think</a:t>
            </a:r>
          </a:p>
        </p:txBody>
      </p:sp>
      <p:pic>
        <p:nvPicPr>
          <p:cNvPr id="13316" name="Picture 3" descr="j0282747"/>
          <p:cNvPicPr>
            <a:picLocks noChangeAspect="1" noChangeArrowheads="1" noCrop="1"/>
          </p:cNvPicPr>
          <p:nvPr/>
        </p:nvPicPr>
        <p:blipFill>
          <a:blip r:embed="rId3" cstate="print"/>
          <a:srcRect/>
          <a:stretch>
            <a:fillRect/>
          </a:stretch>
        </p:blipFill>
        <p:spPr bwMode="auto">
          <a:xfrm>
            <a:off x="3886200" y="2971800"/>
            <a:ext cx="1219200" cy="1219200"/>
          </a:xfrm>
          <a:prstGeom prst="rect">
            <a:avLst/>
          </a:prstGeom>
          <a:noFill/>
          <a:ln w="9525">
            <a:noFill/>
            <a:miter lim="800000"/>
            <a:headEnd/>
            <a:tailEnd/>
          </a:ln>
        </p:spPr>
      </p:pic>
      <p:sp>
        <p:nvSpPr>
          <p:cNvPr id="13317" name="Cloud Callout 7"/>
          <p:cNvSpPr>
            <a:spLocks noChangeArrowheads="1"/>
          </p:cNvSpPr>
          <p:nvPr/>
        </p:nvSpPr>
        <p:spPr bwMode="auto">
          <a:xfrm>
            <a:off x="0" y="533400"/>
            <a:ext cx="8991600" cy="2209800"/>
          </a:xfrm>
          <a:prstGeom prst="cloudCallout">
            <a:avLst>
              <a:gd name="adj1" fmla="val 46519"/>
              <a:gd name="adj2" fmla="val 48079"/>
            </a:avLst>
          </a:prstGeom>
          <a:solidFill>
            <a:srgbClr val="CC9900"/>
          </a:solidFill>
          <a:ln w="9525" algn="ctr">
            <a:solidFill>
              <a:schemeClr val="tx1"/>
            </a:solidFill>
            <a:round/>
            <a:headEnd/>
            <a:tailEnd/>
          </a:ln>
        </p:spPr>
        <p:txBody>
          <a:bodyPr/>
          <a:lstStyle/>
          <a:p>
            <a:pPr algn="ctr" eaLnBrk="1" hangingPunct="1"/>
            <a:r>
              <a:rPr lang="en-US" altLang="en-US" sz="3200" b="1" dirty="0"/>
              <a:t>The Israelites are wandering around the land in confusion, hemmed in by the desert. </a:t>
            </a:r>
          </a:p>
        </p:txBody>
      </p:sp>
      <p:pic>
        <p:nvPicPr>
          <p:cNvPr id="13318" name="Picture 10" descr="C:\Users\New User\AppData\Local\Microsoft\Windows\Temporary Internet Files\Content.IE5\H5QBIJWB\MCj04366320000[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91475" y="2590801"/>
            <a:ext cx="1000125" cy="304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7"/>
          <p:cNvSpPr>
            <a:spLocks noChangeArrowheads="1"/>
          </p:cNvSpPr>
          <p:nvPr/>
        </p:nvSpPr>
        <p:spPr bwMode="auto">
          <a:xfrm>
            <a:off x="0" y="0"/>
            <a:ext cx="9144000" cy="6858000"/>
          </a:xfrm>
          <a:prstGeom prst="rect">
            <a:avLst/>
          </a:prstGeom>
          <a:solidFill>
            <a:srgbClr val="FFCC99"/>
          </a:solidFill>
          <a:ln w="9525">
            <a:solidFill>
              <a:schemeClr val="tx1"/>
            </a:solidFill>
            <a:miter lim="800000"/>
            <a:headEnd/>
            <a:tailEnd/>
          </a:ln>
        </p:spPr>
        <p:txBody>
          <a:bodyPr wrap="none" anchor="ctr"/>
          <a:lstStyle/>
          <a:p>
            <a:pPr algn="ctr" eaLnBrk="1" hangingPunct="1"/>
            <a:endParaRPr lang="en-US" altLang="en-US"/>
          </a:p>
        </p:txBody>
      </p:sp>
      <p:pic>
        <p:nvPicPr>
          <p:cNvPr id="14339" name="Picture 8" descr="MCPE02917_0000[1]"/>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flipH="1">
            <a:off x="1049073" y="152400"/>
            <a:ext cx="6019800" cy="2713038"/>
          </a:xfrm>
          <a:noFill/>
        </p:spPr>
      </p:pic>
      <p:sp>
        <p:nvSpPr>
          <p:cNvPr id="14340" name="Rectangle 2"/>
          <p:cNvSpPr>
            <a:spLocks noGrp="1" noChangeArrowheads="1"/>
          </p:cNvSpPr>
          <p:nvPr>
            <p:ph type="body" sz="half" idx="1"/>
          </p:nvPr>
        </p:nvSpPr>
        <p:spPr>
          <a:xfrm>
            <a:off x="-136788" y="2819400"/>
            <a:ext cx="6096000" cy="3886200"/>
          </a:xfrm>
        </p:spPr>
        <p:txBody>
          <a:bodyPr/>
          <a:lstStyle/>
          <a:p>
            <a:pPr algn="ctr" eaLnBrk="1" hangingPunct="1">
              <a:buFontTx/>
              <a:buNone/>
            </a:pPr>
            <a:r>
              <a:rPr lang="en-US" altLang="en-US" b="1" dirty="0"/>
              <a:t>    And I will harden Pharaoh's heart, and he will pursue them. But I will gain glory for myself through Pharaoh and all his army, and the Egyptians will know that I am the LORD.</a:t>
            </a:r>
          </a:p>
          <a:p>
            <a:pPr marL="0" indent="0" algn="ctr" eaLnBrk="1" hangingPunct="1">
              <a:spcBef>
                <a:spcPts val="0"/>
              </a:spcBef>
              <a:buFontTx/>
              <a:buNone/>
            </a:pPr>
            <a:r>
              <a:rPr lang="en-US" altLang="en-US" b="1" dirty="0"/>
              <a:t>So the Israelites did this.</a:t>
            </a:r>
          </a:p>
          <a:p>
            <a:pPr eaLnBrk="1" hangingPunct="1">
              <a:buFontTx/>
              <a:buNone/>
            </a:pPr>
            <a:r>
              <a:rPr lang="en-US" altLang="en-US" sz="2800" b="1" dirty="0"/>
              <a:t>   </a:t>
            </a:r>
          </a:p>
        </p:txBody>
      </p:sp>
      <p:pic>
        <p:nvPicPr>
          <p:cNvPr id="14341" name="Picture 6" descr="j007877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533400"/>
            <a:ext cx="1150938" cy="941388"/>
          </a:xfrm>
          <a:prstGeom prst="rect">
            <a:avLst/>
          </a:prstGeom>
          <a:noFill/>
          <a:ln w="9525">
            <a:noFill/>
            <a:miter lim="800000"/>
            <a:headEnd/>
            <a:tailEnd/>
          </a:ln>
        </p:spPr>
      </p:pic>
      <p:pic>
        <p:nvPicPr>
          <p:cNvPr id="14342" name="Picture 14" descr="MPj0400452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9800" y="3200400"/>
            <a:ext cx="2081213" cy="3121025"/>
          </a:xfrm>
          <a:prstGeom prst="rect">
            <a:avLst/>
          </a:prstGeom>
          <a:noFill/>
          <a:ln w="9525">
            <a:noFill/>
            <a:miter lim="800000"/>
            <a:headEnd/>
            <a:tailEnd/>
          </a:ln>
        </p:spPr>
      </p:pic>
      <p:pic>
        <p:nvPicPr>
          <p:cNvPr id="14343" name="Picture 5" descr="j0236214"/>
          <p:cNvPicPr>
            <a:picLocks noChangeAspect="1" noChangeArrowheads="1" noCrop="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00200" y="762000"/>
            <a:ext cx="584200" cy="442913"/>
          </a:xfrm>
          <a:prstGeom prst="rect">
            <a:avLst/>
          </a:prstGeom>
          <a:noFill/>
          <a:ln w="9525">
            <a:noFill/>
            <a:miter lim="800000"/>
            <a:headEnd/>
            <a:tailEnd/>
          </a:ln>
        </p:spPr>
      </p:pic>
      <p:grpSp>
        <p:nvGrpSpPr>
          <p:cNvPr id="2" name="Group 9"/>
          <p:cNvGrpSpPr>
            <a:grpSpLocks/>
          </p:cNvGrpSpPr>
          <p:nvPr/>
        </p:nvGrpSpPr>
        <p:grpSpPr bwMode="auto">
          <a:xfrm>
            <a:off x="7239000" y="990600"/>
            <a:ext cx="1905000" cy="2514600"/>
            <a:chOff x="7239000" y="990600"/>
            <a:chExt cx="1905000" cy="2514600"/>
          </a:xfrm>
        </p:grpSpPr>
        <p:sp>
          <p:nvSpPr>
            <p:cNvPr id="14345" name="AutoShape 15"/>
            <p:cNvSpPr>
              <a:spLocks noChangeArrowheads="1"/>
            </p:cNvSpPr>
            <p:nvPr/>
          </p:nvSpPr>
          <p:spPr bwMode="auto">
            <a:xfrm>
              <a:off x="7239000" y="990600"/>
              <a:ext cx="1905000" cy="2514600"/>
            </a:xfrm>
            <a:prstGeom prst="cloudCallout">
              <a:avLst>
                <a:gd name="adj1" fmla="val -58500"/>
                <a:gd name="adj2" fmla="val 47727"/>
              </a:avLst>
            </a:prstGeom>
            <a:solidFill>
              <a:srgbClr val="FFFF00"/>
            </a:solidFill>
            <a:ln w="9525">
              <a:solidFill>
                <a:schemeClr val="tx1"/>
              </a:solidFill>
              <a:round/>
              <a:headEnd/>
              <a:tailEnd/>
            </a:ln>
          </p:spPr>
          <p:txBody>
            <a:bodyPr/>
            <a:lstStyle/>
            <a:p>
              <a:pPr algn="ctr" eaLnBrk="1" hangingPunct="1"/>
              <a:endParaRPr lang="en-US" altLang="en-US"/>
            </a:p>
          </p:txBody>
        </p:sp>
        <p:sp>
          <p:nvSpPr>
            <p:cNvPr id="14346" name="Text Box 16"/>
            <p:cNvSpPr txBox="1">
              <a:spLocks noChangeArrowheads="1"/>
            </p:cNvSpPr>
            <p:nvPr/>
          </p:nvSpPr>
          <p:spPr bwMode="auto">
            <a:xfrm>
              <a:off x="7605713" y="1676400"/>
              <a:ext cx="1200150" cy="1311275"/>
            </a:xfrm>
            <a:prstGeom prst="rect">
              <a:avLst/>
            </a:prstGeom>
            <a:noFill/>
            <a:ln w="9525">
              <a:noFill/>
              <a:miter lim="800000"/>
              <a:headEnd/>
              <a:tailEnd/>
            </a:ln>
          </p:spPr>
          <p:txBody>
            <a:bodyPr wrap="none">
              <a:spAutoFit/>
            </a:bodyPr>
            <a:lstStyle/>
            <a:p>
              <a:pPr algn="ctr" eaLnBrk="1" hangingPunct="1"/>
              <a:r>
                <a:rPr lang="en-US" altLang="en-US" sz="2000" b="1" dirty="0"/>
                <a:t>Glory</a:t>
              </a:r>
            </a:p>
            <a:p>
              <a:pPr algn="ctr" eaLnBrk="1" hangingPunct="1"/>
              <a:r>
                <a:rPr lang="en-US" altLang="en-US" sz="2000" b="1" dirty="0"/>
                <a:t>to God</a:t>
              </a:r>
            </a:p>
            <a:p>
              <a:pPr algn="ctr" eaLnBrk="1" hangingPunct="1"/>
              <a:r>
                <a:rPr lang="en-US" altLang="en-US" sz="2000" b="1" dirty="0"/>
                <a:t>in the </a:t>
              </a:r>
            </a:p>
            <a:p>
              <a:pPr algn="ctr" eaLnBrk="1" hangingPunct="1"/>
              <a:r>
                <a:rPr lang="en-US" altLang="en-US" sz="2000" b="1" dirty="0"/>
                <a:t>Highest!</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4"/>
          <p:cNvSpPr>
            <a:spLocks noChangeArrowheads="1"/>
          </p:cNvSpPr>
          <p:nvPr/>
        </p:nvSpPr>
        <p:spPr bwMode="auto">
          <a:xfrm>
            <a:off x="0" y="0"/>
            <a:ext cx="9144000" cy="6858000"/>
          </a:xfrm>
          <a:prstGeom prst="rect">
            <a:avLst/>
          </a:prstGeom>
          <a:solidFill>
            <a:srgbClr val="FFFF99"/>
          </a:solidFill>
          <a:ln w="9525">
            <a:solidFill>
              <a:schemeClr val="tx1"/>
            </a:solidFill>
            <a:miter lim="800000"/>
            <a:headEnd/>
            <a:tailEnd/>
          </a:ln>
        </p:spPr>
        <p:txBody>
          <a:bodyPr wrap="none" anchor="ctr"/>
          <a:lstStyle/>
          <a:p>
            <a:pPr algn="ctr" eaLnBrk="1" hangingPunct="1"/>
            <a:endParaRPr lang="en-US" altLang="en-US"/>
          </a:p>
        </p:txBody>
      </p:sp>
      <p:sp>
        <p:nvSpPr>
          <p:cNvPr id="15363" name="Rectangle 9"/>
          <p:cNvSpPr>
            <a:spLocks noGrp="1" noChangeArrowheads="1"/>
          </p:cNvSpPr>
          <p:nvPr>
            <p:ph type="title"/>
          </p:nvPr>
        </p:nvSpPr>
        <p:spPr>
          <a:xfrm>
            <a:off x="0" y="228600"/>
            <a:ext cx="9144000" cy="1858963"/>
          </a:xfrm>
        </p:spPr>
        <p:txBody>
          <a:bodyPr/>
          <a:lstStyle/>
          <a:p>
            <a:pPr eaLnBrk="1" hangingPunct="1"/>
            <a:r>
              <a:rPr lang="en-US" altLang="en-US" sz="3600" b="1" dirty="0"/>
              <a:t>When the king of Egypt was told that the people had fled, Pharaoh and his officials changed their minds about them and said,</a:t>
            </a:r>
          </a:p>
        </p:txBody>
      </p:sp>
      <p:pic>
        <p:nvPicPr>
          <p:cNvPr id="15364" name="Picture 8" descr="MCj04366580000[1]"/>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7543800" y="2209800"/>
            <a:ext cx="638175" cy="4267200"/>
          </a:xfrm>
          <a:noFill/>
        </p:spPr>
      </p:pic>
      <p:sp>
        <p:nvSpPr>
          <p:cNvPr id="15365" name="AutoShape 4"/>
          <p:cNvSpPr>
            <a:spLocks noChangeArrowheads="1"/>
          </p:cNvSpPr>
          <p:nvPr/>
        </p:nvSpPr>
        <p:spPr bwMode="auto">
          <a:xfrm>
            <a:off x="-457200" y="1905000"/>
            <a:ext cx="5486400" cy="4495800"/>
          </a:xfrm>
          <a:prstGeom prst="wedgeEllipseCallout">
            <a:avLst>
              <a:gd name="adj1" fmla="val 67935"/>
              <a:gd name="adj2" fmla="val -27227"/>
            </a:avLst>
          </a:prstGeom>
          <a:solidFill>
            <a:srgbClr val="FF9900"/>
          </a:solidFill>
          <a:ln w="9525">
            <a:solidFill>
              <a:schemeClr val="tx1"/>
            </a:solidFill>
            <a:miter lim="800000"/>
            <a:headEnd/>
            <a:tailEnd/>
          </a:ln>
        </p:spPr>
        <p:txBody>
          <a:bodyPr lIns="45720" tIns="27432" rIns="45720"/>
          <a:lstStyle/>
          <a:p>
            <a:pPr algn="ctr" eaLnBrk="1" hangingPunct="1"/>
            <a:r>
              <a:rPr lang="en-US" altLang="en-US" sz="3600" b="1" dirty="0"/>
              <a:t>What have we done? </a:t>
            </a:r>
          </a:p>
          <a:p>
            <a:pPr algn="ctr" eaLnBrk="1" hangingPunct="1"/>
            <a:r>
              <a:rPr lang="en-US" altLang="en-US" sz="3600" b="1" dirty="0"/>
              <a:t>We have let the Israelites go and have lost their services!</a:t>
            </a:r>
          </a:p>
        </p:txBody>
      </p:sp>
      <p:pic>
        <p:nvPicPr>
          <p:cNvPr id="15366" name="Picture 5" descr="MCj043663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1676400"/>
            <a:ext cx="1831975" cy="5181600"/>
          </a:xfrm>
          <a:prstGeom prst="rect">
            <a:avLst/>
          </a:prstGeom>
          <a:noFill/>
          <a:ln w="9525">
            <a:noFill/>
            <a:miter lim="800000"/>
            <a:headEnd/>
            <a:tailEnd/>
          </a:ln>
        </p:spPr>
      </p:pic>
      <p:pic>
        <p:nvPicPr>
          <p:cNvPr id="15367" name="Picture 12" descr="MCj04366580000[1]"/>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8229600" y="2057400"/>
            <a:ext cx="638175" cy="4495800"/>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8"/>
          <p:cNvSpPr>
            <a:spLocks noChangeArrowheads="1"/>
          </p:cNvSpPr>
          <p:nvPr/>
        </p:nvSpPr>
        <p:spPr bwMode="auto">
          <a:xfrm>
            <a:off x="0" y="0"/>
            <a:ext cx="9144000" cy="6858000"/>
          </a:xfrm>
          <a:prstGeom prst="rect">
            <a:avLst/>
          </a:prstGeom>
          <a:solidFill>
            <a:srgbClr val="CCFFCC"/>
          </a:solidFill>
          <a:ln w="9525">
            <a:solidFill>
              <a:schemeClr val="tx1"/>
            </a:solidFill>
            <a:miter lim="800000"/>
            <a:headEnd/>
            <a:tailEnd/>
          </a:ln>
        </p:spPr>
        <p:txBody>
          <a:bodyPr wrap="none" anchor="ctr"/>
          <a:lstStyle/>
          <a:p>
            <a:pPr algn="ctr" eaLnBrk="1" hangingPunct="1"/>
            <a:endParaRPr lang="en-US" altLang="en-US"/>
          </a:p>
        </p:txBody>
      </p:sp>
      <p:sp>
        <p:nvSpPr>
          <p:cNvPr id="16387" name="Rectangle 11"/>
          <p:cNvSpPr>
            <a:spLocks noGrp="1" noChangeArrowheads="1"/>
          </p:cNvSpPr>
          <p:nvPr>
            <p:ph type="title"/>
          </p:nvPr>
        </p:nvSpPr>
        <p:spPr>
          <a:xfrm>
            <a:off x="0" y="0"/>
            <a:ext cx="9144000" cy="2157412"/>
          </a:xfrm>
        </p:spPr>
        <p:txBody>
          <a:bodyPr anchor="t"/>
          <a:lstStyle/>
          <a:p>
            <a:pPr eaLnBrk="1" hangingPunct="1"/>
            <a:r>
              <a:rPr lang="en-US" altLang="en-US" sz="3200" b="1" dirty="0"/>
              <a:t> So he had his chariot made ready and took his army with him.  He took 600 of the best chariots, along with all the other chariots of Egypt, with officers over all of them. </a:t>
            </a:r>
            <a:r>
              <a:rPr lang="en-US" altLang="en-US" sz="2800" b="1" dirty="0"/>
              <a:t>  </a:t>
            </a:r>
            <a:br>
              <a:rPr lang="en-US" altLang="en-US" sz="2800" b="1" dirty="0"/>
            </a:br>
            <a:endParaRPr lang="en-US" altLang="en-US" sz="2800" b="1" dirty="0"/>
          </a:p>
        </p:txBody>
      </p:sp>
      <p:pic>
        <p:nvPicPr>
          <p:cNvPr id="16388" name="Picture 10" descr="MCPE02917_0000[1]"/>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3733800" y="2057400"/>
            <a:ext cx="2362200" cy="1371600"/>
          </a:xfrm>
          <a:noFill/>
        </p:spPr>
      </p:pic>
      <p:pic>
        <p:nvPicPr>
          <p:cNvPr id="16389" name="Picture 5" descr="MCPE02917_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00800" y="4953000"/>
            <a:ext cx="2743200" cy="1592263"/>
          </a:xfrm>
          <a:prstGeom prst="rect">
            <a:avLst/>
          </a:prstGeom>
          <a:noFill/>
          <a:ln w="9525">
            <a:noFill/>
            <a:miter lim="800000"/>
            <a:headEnd/>
            <a:tailEnd/>
          </a:ln>
        </p:spPr>
      </p:pic>
      <p:pic>
        <p:nvPicPr>
          <p:cNvPr id="16390" name="Picture 6" descr="MCj0277340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62000" y="2479675"/>
            <a:ext cx="4648200" cy="4378325"/>
          </a:xfrm>
          <a:prstGeom prst="rect">
            <a:avLst/>
          </a:prstGeom>
          <a:noFill/>
          <a:ln w="9525">
            <a:noFill/>
            <a:miter lim="800000"/>
            <a:headEnd/>
            <a:tailEnd/>
          </a:ln>
        </p:spPr>
      </p:pic>
      <p:pic>
        <p:nvPicPr>
          <p:cNvPr id="16391" name="Picture 17" descr="MCPE02917_0000[1]"/>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3581400" y="5105400"/>
            <a:ext cx="2743200" cy="1592263"/>
          </a:xfrm>
          <a:noFill/>
        </p:spPr>
      </p:pic>
      <p:pic>
        <p:nvPicPr>
          <p:cNvPr id="16392" name="Picture 19" descr="MCPE02917_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62400" y="3581400"/>
            <a:ext cx="2362200" cy="1371600"/>
          </a:xfrm>
          <a:prstGeom prst="rect">
            <a:avLst/>
          </a:prstGeom>
          <a:noFill/>
          <a:ln w="9525">
            <a:noFill/>
            <a:miter lim="800000"/>
            <a:headEnd/>
            <a:tailEnd/>
          </a:ln>
        </p:spPr>
      </p:pic>
      <p:pic>
        <p:nvPicPr>
          <p:cNvPr id="16393" name="Picture 20" descr="MCPE02917_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3429000"/>
            <a:ext cx="2362200" cy="1371600"/>
          </a:xfrm>
          <a:prstGeom prst="rect">
            <a:avLst/>
          </a:prstGeom>
          <a:noFill/>
          <a:ln w="9525">
            <a:noFill/>
            <a:miter lim="800000"/>
            <a:headEnd/>
            <a:tailEnd/>
          </a:ln>
        </p:spPr>
      </p:pic>
      <p:pic>
        <p:nvPicPr>
          <p:cNvPr id="16394" name="Picture 21" descr="MCPE02917_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905000"/>
            <a:ext cx="2362200" cy="1371600"/>
          </a:xfrm>
          <a:prstGeom prst="rect">
            <a:avLst/>
          </a:prstGeom>
          <a:noFill/>
          <a:ln w="9525">
            <a:noFill/>
            <a:miter lim="800000"/>
            <a:headEnd/>
            <a:tailEnd/>
          </a:ln>
        </p:spPr>
      </p:pic>
      <p:sp>
        <p:nvSpPr>
          <p:cNvPr id="16395" name="Text Box 22"/>
          <p:cNvSpPr txBox="1">
            <a:spLocks noChangeArrowheads="1"/>
          </p:cNvSpPr>
          <p:nvPr/>
        </p:nvSpPr>
        <p:spPr bwMode="auto">
          <a:xfrm>
            <a:off x="4114800" y="1676400"/>
            <a:ext cx="1455738" cy="1006475"/>
          </a:xfrm>
          <a:prstGeom prst="rect">
            <a:avLst/>
          </a:prstGeom>
          <a:noFill/>
          <a:ln w="9525">
            <a:noFill/>
            <a:miter lim="800000"/>
            <a:headEnd/>
            <a:tailEnd/>
          </a:ln>
        </p:spPr>
        <p:txBody>
          <a:bodyPr wrap="none">
            <a:spAutoFit/>
          </a:bodyPr>
          <a:lstStyle/>
          <a:p>
            <a:pPr algn="ctr" eaLnBrk="1" hangingPunct="1"/>
            <a:r>
              <a:rPr lang="en-US" altLang="en-US" sz="6000" b="1"/>
              <a:t>100</a:t>
            </a:r>
          </a:p>
        </p:txBody>
      </p:sp>
      <p:sp>
        <p:nvSpPr>
          <p:cNvPr id="16396" name="Text Box 23"/>
          <p:cNvSpPr txBox="1">
            <a:spLocks noChangeArrowheads="1"/>
          </p:cNvSpPr>
          <p:nvPr/>
        </p:nvSpPr>
        <p:spPr bwMode="auto">
          <a:xfrm>
            <a:off x="7315200" y="1600200"/>
            <a:ext cx="1455738" cy="1006475"/>
          </a:xfrm>
          <a:prstGeom prst="rect">
            <a:avLst/>
          </a:prstGeom>
          <a:noFill/>
          <a:ln w="9525">
            <a:noFill/>
            <a:miter lim="800000"/>
            <a:headEnd/>
            <a:tailEnd/>
          </a:ln>
        </p:spPr>
        <p:txBody>
          <a:bodyPr wrap="none">
            <a:spAutoFit/>
          </a:bodyPr>
          <a:lstStyle/>
          <a:p>
            <a:pPr algn="ctr" eaLnBrk="1" hangingPunct="1"/>
            <a:r>
              <a:rPr lang="en-US" altLang="en-US" sz="6000" b="1"/>
              <a:t>200</a:t>
            </a:r>
          </a:p>
        </p:txBody>
      </p:sp>
      <p:sp>
        <p:nvSpPr>
          <p:cNvPr id="16397" name="Text Box 24"/>
          <p:cNvSpPr txBox="1">
            <a:spLocks noChangeArrowheads="1"/>
          </p:cNvSpPr>
          <p:nvPr/>
        </p:nvSpPr>
        <p:spPr bwMode="auto">
          <a:xfrm>
            <a:off x="4343400" y="3200400"/>
            <a:ext cx="1455738" cy="1006475"/>
          </a:xfrm>
          <a:prstGeom prst="rect">
            <a:avLst/>
          </a:prstGeom>
          <a:noFill/>
          <a:ln w="9525">
            <a:noFill/>
            <a:miter lim="800000"/>
            <a:headEnd/>
            <a:tailEnd/>
          </a:ln>
        </p:spPr>
        <p:txBody>
          <a:bodyPr wrap="none">
            <a:spAutoFit/>
          </a:bodyPr>
          <a:lstStyle/>
          <a:p>
            <a:pPr algn="ctr" eaLnBrk="1" hangingPunct="1"/>
            <a:r>
              <a:rPr lang="en-US" altLang="en-US" sz="6000" b="1"/>
              <a:t>300</a:t>
            </a:r>
          </a:p>
        </p:txBody>
      </p:sp>
      <p:sp>
        <p:nvSpPr>
          <p:cNvPr id="16398" name="Text Box 25"/>
          <p:cNvSpPr txBox="1">
            <a:spLocks noChangeArrowheads="1"/>
          </p:cNvSpPr>
          <p:nvPr/>
        </p:nvSpPr>
        <p:spPr bwMode="auto">
          <a:xfrm>
            <a:off x="7239000" y="3124200"/>
            <a:ext cx="1455738" cy="1006475"/>
          </a:xfrm>
          <a:prstGeom prst="rect">
            <a:avLst/>
          </a:prstGeom>
          <a:noFill/>
          <a:ln w="9525">
            <a:noFill/>
            <a:miter lim="800000"/>
            <a:headEnd/>
            <a:tailEnd/>
          </a:ln>
        </p:spPr>
        <p:txBody>
          <a:bodyPr wrap="none">
            <a:spAutoFit/>
          </a:bodyPr>
          <a:lstStyle/>
          <a:p>
            <a:pPr algn="ctr" eaLnBrk="1" hangingPunct="1"/>
            <a:r>
              <a:rPr lang="en-US" altLang="en-US" sz="6000" b="1"/>
              <a:t>400</a:t>
            </a:r>
          </a:p>
        </p:txBody>
      </p:sp>
      <p:sp>
        <p:nvSpPr>
          <p:cNvPr id="16399" name="Text Box 26"/>
          <p:cNvSpPr txBox="1">
            <a:spLocks noChangeArrowheads="1"/>
          </p:cNvSpPr>
          <p:nvPr/>
        </p:nvSpPr>
        <p:spPr bwMode="auto">
          <a:xfrm>
            <a:off x="4191000" y="4724400"/>
            <a:ext cx="1455738" cy="1006475"/>
          </a:xfrm>
          <a:prstGeom prst="rect">
            <a:avLst/>
          </a:prstGeom>
          <a:noFill/>
          <a:ln w="9525">
            <a:noFill/>
            <a:miter lim="800000"/>
            <a:headEnd/>
            <a:tailEnd/>
          </a:ln>
        </p:spPr>
        <p:txBody>
          <a:bodyPr wrap="none">
            <a:spAutoFit/>
          </a:bodyPr>
          <a:lstStyle/>
          <a:p>
            <a:pPr algn="ctr" eaLnBrk="1" hangingPunct="1"/>
            <a:r>
              <a:rPr lang="en-US" altLang="en-US" sz="6000" b="1"/>
              <a:t>500</a:t>
            </a:r>
          </a:p>
        </p:txBody>
      </p:sp>
      <p:sp>
        <p:nvSpPr>
          <p:cNvPr id="16400" name="Text Box 27"/>
          <p:cNvSpPr txBox="1">
            <a:spLocks noChangeArrowheads="1"/>
          </p:cNvSpPr>
          <p:nvPr/>
        </p:nvSpPr>
        <p:spPr bwMode="auto">
          <a:xfrm>
            <a:off x="7010400" y="4724400"/>
            <a:ext cx="1455738" cy="1006475"/>
          </a:xfrm>
          <a:prstGeom prst="rect">
            <a:avLst/>
          </a:prstGeom>
          <a:noFill/>
          <a:ln w="9525">
            <a:noFill/>
            <a:miter lim="800000"/>
            <a:headEnd/>
            <a:tailEnd/>
          </a:ln>
        </p:spPr>
        <p:txBody>
          <a:bodyPr wrap="none">
            <a:spAutoFit/>
          </a:bodyPr>
          <a:lstStyle/>
          <a:p>
            <a:pPr algn="ctr" eaLnBrk="1" hangingPunct="1"/>
            <a:r>
              <a:rPr lang="en-US" altLang="en-US" sz="6000" b="1"/>
              <a:t>600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FFCC"/>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304800" y="152400"/>
            <a:ext cx="6781800" cy="2590800"/>
          </a:xfrm>
        </p:spPr>
        <p:txBody>
          <a:bodyPr/>
          <a:lstStyle/>
          <a:p>
            <a:pPr algn="ctr" eaLnBrk="1" hangingPunct="1">
              <a:buFontTx/>
              <a:buNone/>
            </a:pPr>
            <a:r>
              <a:rPr lang="en-US" altLang="en-US" b="1" dirty="0"/>
              <a:t>   The LORD hardened the heart of Pharaoh king of Egypt, so that he pursued the Israelites, who were marching out boldly. </a:t>
            </a:r>
            <a:r>
              <a:rPr lang="en-US" altLang="en-US" sz="3600" b="1" dirty="0"/>
              <a:t>  </a:t>
            </a:r>
          </a:p>
        </p:txBody>
      </p:sp>
      <p:pic>
        <p:nvPicPr>
          <p:cNvPr id="68612" name="Picture 4" descr="MCj0277340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1166813" y="2743200"/>
            <a:ext cx="7977187" cy="4114800"/>
          </a:xfrm>
          <a:prstGeom prst="rect">
            <a:avLst/>
          </a:prstGeom>
          <a:noFill/>
          <a:ln w="9525">
            <a:noFill/>
            <a:miter lim="800000"/>
            <a:headEnd/>
            <a:tailEnd/>
          </a:ln>
        </p:spPr>
      </p:pic>
      <p:sp>
        <p:nvSpPr>
          <p:cNvPr id="4" name="Heart 3"/>
          <p:cNvSpPr/>
          <p:nvPr/>
        </p:nvSpPr>
        <p:spPr bwMode="auto">
          <a:xfrm>
            <a:off x="6858000" y="4038600"/>
            <a:ext cx="990600" cy="76200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a:lstStyle/>
          <a:p>
            <a:pPr algn="ctr" eaLnBrk="1" hangingPunct="1">
              <a:defRPr/>
            </a:pPr>
            <a:endParaRPr lang="en-US">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MPj0433273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8435" name="Rectangle 2"/>
          <p:cNvSpPr>
            <a:spLocks noGrp="1" noChangeArrowheads="1"/>
          </p:cNvSpPr>
          <p:nvPr>
            <p:ph type="body" idx="1"/>
          </p:nvPr>
        </p:nvSpPr>
        <p:spPr>
          <a:xfrm>
            <a:off x="3581400" y="228600"/>
            <a:ext cx="5562600" cy="4870450"/>
          </a:xfrm>
        </p:spPr>
        <p:txBody>
          <a:bodyPr/>
          <a:lstStyle/>
          <a:p>
            <a:pPr algn="ctr" eaLnBrk="1" hangingPunct="1">
              <a:buFontTx/>
              <a:buNone/>
            </a:pPr>
            <a:r>
              <a:rPr lang="en-US" altLang="en-US" b="1" dirty="0"/>
              <a:t>     The Egyptians—all Pharaoh's horses and chariots, horsemen and troops—pursued the Israelites and overtook them as they camped by the sea near Pi </a:t>
            </a:r>
            <a:r>
              <a:rPr lang="en-US" altLang="en-US" b="1" dirty="0" err="1"/>
              <a:t>Hahiroth</a:t>
            </a:r>
            <a:r>
              <a:rPr lang="en-US" altLang="en-US" b="1" dirty="0"/>
              <a:t>, opposite Baal </a:t>
            </a:r>
            <a:r>
              <a:rPr lang="en-US" altLang="en-US" b="1" dirty="0" err="1"/>
              <a:t>Zephon</a:t>
            </a:r>
            <a:r>
              <a:rPr lang="en-US" altLang="en-US" b="1" dirty="0"/>
              <a:t>. </a:t>
            </a:r>
          </a:p>
          <a:p>
            <a:pPr eaLnBrk="1" hangingPunct="1">
              <a:buFontTx/>
              <a:buNone/>
            </a:pPr>
            <a:endParaRPr lang="en-US" altLang="en-US" b="1" dirty="0"/>
          </a:p>
        </p:txBody>
      </p:sp>
      <p:pic>
        <p:nvPicPr>
          <p:cNvPr id="124932" name="Picture 4" descr="MCj0277340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514600"/>
            <a:ext cx="4343400" cy="4665663"/>
          </a:xfrm>
          <a:prstGeom prst="rect">
            <a:avLst/>
          </a:prstGeom>
          <a:noFill/>
          <a:ln w="9525">
            <a:noFill/>
            <a:miter lim="800000"/>
            <a:headEnd/>
            <a:tailEnd/>
          </a:ln>
        </p:spPr>
      </p:pic>
      <p:pic>
        <p:nvPicPr>
          <p:cNvPr id="18437" name="Picture 6" descr="j021568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4870450"/>
            <a:ext cx="2179638" cy="19875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MPj0433273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9459" name="Rectangle 3"/>
          <p:cNvSpPr>
            <a:spLocks noGrp="1" noChangeArrowheads="1"/>
          </p:cNvSpPr>
          <p:nvPr>
            <p:ph type="body" idx="1"/>
          </p:nvPr>
        </p:nvSpPr>
        <p:spPr>
          <a:xfrm>
            <a:off x="0" y="0"/>
            <a:ext cx="8915400" cy="2286000"/>
          </a:xfrm>
        </p:spPr>
        <p:txBody>
          <a:bodyPr/>
          <a:lstStyle/>
          <a:p>
            <a:pPr algn="ctr" eaLnBrk="1" hangingPunct="1">
              <a:buFontTx/>
              <a:buNone/>
            </a:pPr>
            <a:r>
              <a:rPr lang="en-US" altLang="en-US" sz="2800" b="1" dirty="0"/>
              <a:t>    </a:t>
            </a:r>
            <a:r>
              <a:rPr lang="en-US" altLang="en-US" b="1" dirty="0"/>
              <a:t>As Pharaoh approached, the Israelites looked up, and there were the Egyptians, marching after them. They were terrified and cried out to the LORD.</a:t>
            </a:r>
            <a:r>
              <a:rPr lang="en-US" altLang="en-US" dirty="0"/>
              <a:t/>
            </a:r>
            <a:br>
              <a:rPr lang="en-US" altLang="en-US" dirty="0"/>
            </a:br>
            <a:r>
              <a:rPr lang="en-US" altLang="en-US" sz="4000" dirty="0"/>
              <a:t>   </a:t>
            </a:r>
            <a:endParaRPr lang="en-US" altLang="en-US" sz="3600" dirty="0"/>
          </a:p>
        </p:txBody>
      </p:sp>
      <p:pic>
        <p:nvPicPr>
          <p:cNvPr id="19460" name="Picture 4" descr="MCj0435254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724400" y="2743200"/>
            <a:ext cx="2895600" cy="4114800"/>
          </a:xfrm>
          <a:prstGeom prst="rect">
            <a:avLst/>
          </a:prstGeom>
          <a:noFill/>
          <a:ln w="9525">
            <a:noFill/>
            <a:miter lim="800000"/>
            <a:headEnd/>
            <a:tailEnd/>
          </a:ln>
        </p:spPr>
      </p:pic>
      <p:pic>
        <p:nvPicPr>
          <p:cNvPr id="19461" name="Picture 5" descr="j023210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4419600" y="4911725"/>
            <a:ext cx="1295400" cy="1946275"/>
          </a:xfrm>
          <a:prstGeom prst="rect">
            <a:avLst/>
          </a:prstGeom>
          <a:noFill/>
          <a:ln w="9525">
            <a:noFill/>
            <a:miter lim="800000"/>
            <a:headEnd/>
            <a:tailEnd/>
          </a:ln>
        </p:spPr>
      </p:pic>
      <p:pic>
        <p:nvPicPr>
          <p:cNvPr id="19462" name="Picture 6" descr="j023432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4724400" y="2667000"/>
            <a:ext cx="2057400" cy="1981200"/>
          </a:xfrm>
          <a:prstGeom prst="rect">
            <a:avLst/>
          </a:prstGeom>
          <a:noFill/>
          <a:ln w="9525">
            <a:noFill/>
            <a:miter lim="800000"/>
            <a:headEnd/>
            <a:tailEnd/>
          </a:ln>
        </p:spPr>
      </p:pic>
      <p:pic>
        <p:nvPicPr>
          <p:cNvPr id="19463" name="Picture 7" descr="j015823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6781800" y="4038600"/>
            <a:ext cx="2570163" cy="3048000"/>
          </a:xfrm>
          <a:prstGeom prst="rect">
            <a:avLst/>
          </a:prstGeom>
          <a:noFill/>
          <a:ln w="9525">
            <a:noFill/>
            <a:miter lim="800000"/>
            <a:headEnd/>
            <a:tailEnd/>
          </a:ln>
        </p:spPr>
      </p:pic>
      <p:pic>
        <p:nvPicPr>
          <p:cNvPr id="19464" name="Picture 8" descr="MCj027734000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3400" y="1981200"/>
            <a:ext cx="4953000" cy="5105400"/>
          </a:xfrm>
          <a:prstGeom prst="rect">
            <a:avLst/>
          </a:prstGeom>
          <a:noFill/>
          <a:ln w="9525">
            <a:noFill/>
            <a:miter lim="800000"/>
            <a:headEnd/>
            <a:tailEnd/>
          </a:ln>
        </p:spPr>
      </p:pic>
      <p:grpSp>
        <p:nvGrpSpPr>
          <p:cNvPr id="2" name="Group 15"/>
          <p:cNvGrpSpPr>
            <a:grpSpLocks/>
          </p:cNvGrpSpPr>
          <p:nvPr/>
        </p:nvGrpSpPr>
        <p:grpSpPr bwMode="auto">
          <a:xfrm>
            <a:off x="3733800" y="1981200"/>
            <a:ext cx="2133600" cy="1219200"/>
            <a:chOff x="3733800" y="1981200"/>
            <a:chExt cx="2133600" cy="1219200"/>
          </a:xfrm>
        </p:grpSpPr>
        <p:sp>
          <p:nvSpPr>
            <p:cNvPr id="19472" name="AutoShape 9"/>
            <p:cNvSpPr>
              <a:spLocks noChangeArrowheads="1"/>
            </p:cNvSpPr>
            <p:nvPr/>
          </p:nvSpPr>
          <p:spPr bwMode="auto">
            <a:xfrm>
              <a:off x="3733800" y="1981200"/>
              <a:ext cx="2057400" cy="1219200"/>
            </a:xfrm>
            <a:prstGeom prst="wedgeEllipseCallout">
              <a:avLst>
                <a:gd name="adj1" fmla="val 65611"/>
                <a:gd name="adj2" fmla="val 45208"/>
              </a:avLst>
            </a:prstGeom>
            <a:solidFill>
              <a:srgbClr val="FFFF99"/>
            </a:solidFill>
            <a:ln w="9525">
              <a:solidFill>
                <a:schemeClr val="tx1"/>
              </a:solidFill>
              <a:miter lim="800000"/>
              <a:headEnd/>
              <a:tailEnd/>
            </a:ln>
          </p:spPr>
          <p:txBody>
            <a:bodyPr/>
            <a:lstStyle/>
            <a:p>
              <a:pPr algn="ctr" eaLnBrk="1" hangingPunct="1"/>
              <a:endParaRPr lang="en-US" altLang="en-US"/>
            </a:p>
          </p:txBody>
        </p:sp>
        <p:sp>
          <p:nvSpPr>
            <p:cNvPr id="19473" name="Text Box 10"/>
            <p:cNvSpPr txBox="1">
              <a:spLocks noChangeArrowheads="1"/>
            </p:cNvSpPr>
            <p:nvPr/>
          </p:nvSpPr>
          <p:spPr bwMode="auto">
            <a:xfrm>
              <a:off x="3810000" y="2057400"/>
              <a:ext cx="2057400" cy="946150"/>
            </a:xfrm>
            <a:prstGeom prst="rect">
              <a:avLst/>
            </a:prstGeom>
            <a:noFill/>
            <a:ln w="9525">
              <a:noFill/>
              <a:miter lim="800000"/>
              <a:headEnd/>
              <a:tailEnd/>
            </a:ln>
          </p:spPr>
          <p:txBody>
            <a:bodyPr>
              <a:spAutoFit/>
            </a:bodyPr>
            <a:lstStyle/>
            <a:p>
              <a:pPr algn="ctr" eaLnBrk="1" hangingPunct="1"/>
              <a:r>
                <a:rPr lang="en-US" altLang="en-US" sz="2800" b="1" dirty="0"/>
                <a:t>Lord, </a:t>
              </a:r>
            </a:p>
            <a:p>
              <a:pPr algn="ctr" eaLnBrk="1" hangingPunct="1"/>
              <a:r>
                <a:rPr lang="en-US" altLang="en-US" sz="2800" b="1" dirty="0"/>
                <a:t>help Us!!!!</a:t>
              </a:r>
            </a:p>
          </p:txBody>
        </p:sp>
      </p:grpSp>
      <p:grpSp>
        <p:nvGrpSpPr>
          <p:cNvPr id="3" name="Group 16"/>
          <p:cNvGrpSpPr>
            <a:grpSpLocks/>
          </p:cNvGrpSpPr>
          <p:nvPr/>
        </p:nvGrpSpPr>
        <p:grpSpPr bwMode="auto">
          <a:xfrm>
            <a:off x="6705600" y="1828800"/>
            <a:ext cx="2057400" cy="1219200"/>
            <a:chOff x="6705600" y="1828800"/>
            <a:chExt cx="2057400" cy="1219200"/>
          </a:xfrm>
        </p:grpSpPr>
        <p:sp>
          <p:nvSpPr>
            <p:cNvPr id="19470" name="AutoShape 12"/>
            <p:cNvSpPr>
              <a:spLocks noChangeArrowheads="1"/>
            </p:cNvSpPr>
            <p:nvPr/>
          </p:nvSpPr>
          <p:spPr bwMode="auto">
            <a:xfrm>
              <a:off x="6705600" y="1828800"/>
              <a:ext cx="2057400" cy="1219200"/>
            </a:xfrm>
            <a:prstGeom prst="wedgeEllipseCallout">
              <a:avLst>
                <a:gd name="adj1" fmla="val 3227"/>
                <a:gd name="adj2" fmla="val 154616"/>
              </a:avLst>
            </a:prstGeom>
            <a:solidFill>
              <a:srgbClr val="FFFF99"/>
            </a:solidFill>
            <a:ln w="9525">
              <a:solidFill>
                <a:schemeClr val="tx1"/>
              </a:solidFill>
              <a:miter lim="800000"/>
              <a:headEnd/>
              <a:tailEnd/>
            </a:ln>
          </p:spPr>
          <p:txBody>
            <a:bodyPr/>
            <a:lstStyle/>
            <a:p>
              <a:pPr algn="ctr" eaLnBrk="1" hangingPunct="1"/>
              <a:endParaRPr lang="en-US" altLang="en-US"/>
            </a:p>
          </p:txBody>
        </p:sp>
        <p:sp>
          <p:nvSpPr>
            <p:cNvPr id="19471" name="Text Box 13"/>
            <p:cNvSpPr txBox="1">
              <a:spLocks noChangeArrowheads="1"/>
            </p:cNvSpPr>
            <p:nvPr/>
          </p:nvSpPr>
          <p:spPr bwMode="auto">
            <a:xfrm>
              <a:off x="6705600" y="1905000"/>
              <a:ext cx="2057400" cy="946150"/>
            </a:xfrm>
            <a:prstGeom prst="rect">
              <a:avLst/>
            </a:prstGeom>
            <a:noFill/>
            <a:ln w="9525">
              <a:noFill/>
              <a:miter lim="800000"/>
              <a:headEnd/>
              <a:tailEnd/>
            </a:ln>
          </p:spPr>
          <p:txBody>
            <a:bodyPr>
              <a:spAutoFit/>
            </a:bodyPr>
            <a:lstStyle/>
            <a:p>
              <a:pPr algn="ctr" eaLnBrk="1" hangingPunct="1"/>
              <a:r>
                <a:rPr lang="en-US" altLang="en-US" sz="2800" b="1" dirty="0"/>
                <a:t>Lord, </a:t>
              </a:r>
            </a:p>
            <a:p>
              <a:pPr algn="ctr" eaLnBrk="1" hangingPunct="1"/>
              <a:r>
                <a:rPr lang="en-US" altLang="en-US" sz="2800" b="1" dirty="0"/>
                <a:t>help Us!!!!</a:t>
              </a:r>
            </a:p>
          </p:txBody>
        </p:sp>
      </p:grpSp>
      <p:grpSp>
        <p:nvGrpSpPr>
          <p:cNvPr id="4" name="Group 14"/>
          <p:cNvGrpSpPr>
            <a:grpSpLocks/>
          </p:cNvGrpSpPr>
          <p:nvPr/>
        </p:nvGrpSpPr>
        <p:grpSpPr bwMode="auto">
          <a:xfrm>
            <a:off x="2362200" y="4572000"/>
            <a:ext cx="2057400" cy="1219200"/>
            <a:chOff x="2362200" y="4572000"/>
            <a:chExt cx="2057400" cy="1219200"/>
          </a:xfrm>
        </p:grpSpPr>
        <p:sp>
          <p:nvSpPr>
            <p:cNvPr id="19468" name="AutoShape 14"/>
            <p:cNvSpPr>
              <a:spLocks noChangeArrowheads="1"/>
            </p:cNvSpPr>
            <p:nvPr/>
          </p:nvSpPr>
          <p:spPr bwMode="auto">
            <a:xfrm>
              <a:off x="2362200" y="4572000"/>
              <a:ext cx="2057400" cy="1219200"/>
            </a:xfrm>
            <a:prstGeom prst="wedgeEllipseCallout">
              <a:avLst>
                <a:gd name="adj1" fmla="val 74306"/>
                <a:gd name="adj2" fmla="val 52083"/>
              </a:avLst>
            </a:prstGeom>
            <a:solidFill>
              <a:srgbClr val="FFFF99"/>
            </a:solidFill>
            <a:ln w="9525">
              <a:solidFill>
                <a:schemeClr val="tx1"/>
              </a:solidFill>
              <a:miter lim="800000"/>
              <a:headEnd/>
              <a:tailEnd/>
            </a:ln>
          </p:spPr>
          <p:txBody>
            <a:bodyPr/>
            <a:lstStyle/>
            <a:p>
              <a:pPr algn="ctr" eaLnBrk="1" hangingPunct="1"/>
              <a:endParaRPr lang="en-US" altLang="en-US"/>
            </a:p>
          </p:txBody>
        </p:sp>
        <p:sp>
          <p:nvSpPr>
            <p:cNvPr id="19469" name="Text Box 15"/>
            <p:cNvSpPr txBox="1">
              <a:spLocks noChangeArrowheads="1"/>
            </p:cNvSpPr>
            <p:nvPr/>
          </p:nvSpPr>
          <p:spPr bwMode="auto">
            <a:xfrm>
              <a:off x="2362200" y="4648200"/>
              <a:ext cx="2057400" cy="946150"/>
            </a:xfrm>
            <a:prstGeom prst="rect">
              <a:avLst/>
            </a:prstGeom>
            <a:noFill/>
            <a:ln w="9525">
              <a:noFill/>
              <a:miter lim="800000"/>
              <a:headEnd/>
              <a:tailEnd/>
            </a:ln>
          </p:spPr>
          <p:txBody>
            <a:bodyPr>
              <a:spAutoFit/>
            </a:bodyPr>
            <a:lstStyle/>
            <a:p>
              <a:pPr algn="ctr" eaLnBrk="1" hangingPunct="1"/>
              <a:r>
                <a:rPr lang="en-US" altLang="en-US" sz="2800" b="1" dirty="0"/>
                <a:t>Lord, </a:t>
              </a:r>
            </a:p>
            <a:p>
              <a:pPr algn="ctr" eaLnBrk="1" hangingPunct="1"/>
              <a:r>
                <a:rPr lang="en-US" altLang="en-US" sz="2800" b="1" dirty="0"/>
                <a:t>help Us!!!!</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6" descr="j016806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926263"/>
          </a:xfrm>
          <a:prstGeom prst="rect">
            <a:avLst/>
          </a:prstGeom>
          <a:noFill/>
          <a:ln w="9525">
            <a:noFill/>
            <a:miter lim="800000"/>
            <a:headEnd/>
            <a:tailEnd/>
          </a:ln>
        </p:spPr>
      </p:pic>
      <p:sp>
        <p:nvSpPr>
          <p:cNvPr id="20483" name="Rectangle 2"/>
          <p:cNvSpPr>
            <a:spLocks noGrp="1" noChangeArrowheads="1"/>
          </p:cNvSpPr>
          <p:nvPr>
            <p:ph type="body" idx="1"/>
          </p:nvPr>
        </p:nvSpPr>
        <p:spPr>
          <a:xfrm>
            <a:off x="228600" y="0"/>
            <a:ext cx="4114800" cy="1524000"/>
          </a:xfrm>
        </p:spPr>
        <p:txBody>
          <a:bodyPr/>
          <a:lstStyle/>
          <a:p>
            <a:pPr eaLnBrk="1" hangingPunct="1">
              <a:buFontTx/>
              <a:buNone/>
            </a:pPr>
            <a:r>
              <a:rPr lang="en-US" altLang="en-US" b="1"/>
              <a:t>They said to Moses, </a:t>
            </a:r>
          </a:p>
        </p:txBody>
      </p:sp>
      <p:pic>
        <p:nvPicPr>
          <p:cNvPr id="20484" name="Picture 9" descr="MCj036468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6800" y="2514600"/>
            <a:ext cx="1727200" cy="1809750"/>
          </a:xfrm>
          <a:prstGeom prst="rect">
            <a:avLst/>
          </a:prstGeom>
          <a:noFill/>
          <a:ln w="9525">
            <a:noFill/>
            <a:miter lim="800000"/>
            <a:headEnd/>
            <a:tailEnd/>
          </a:ln>
        </p:spPr>
      </p:pic>
      <p:pic>
        <p:nvPicPr>
          <p:cNvPr id="20485" name="Picture 10" descr="MCj0435254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3886200" y="3124200"/>
            <a:ext cx="2743200" cy="3733800"/>
          </a:xfrm>
          <a:prstGeom prst="rect">
            <a:avLst/>
          </a:prstGeom>
          <a:noFill/>
          <a:ln w="9525">
            <a:noFill/>
            <a:miter lim="800000"/>
            <a:headEnd/>
            <a:tailEnd/>
          </a:ln>
        </p:spPr>
      </p:pic>
      <p:pic>
        <p:nvPicPr>
          <p:cNvPr id="20486" name="Picture 11" descr="j023210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3429000" y="4911725"/>
            <a:ext cx="1295400" cy="1946275"/>
          </a:xfrm>
          <a:prstGeom prst="rect">
            <a:avLst/>
          </a:prstGeom>
          <a:noFill/>
          <a:ln w="9525">
            <a:noFill/>
            <a:miter lim="800000"/>
            <a:headEnd/>
            <a:tailEnd/>
          </a:ln>
        </p:spPr>
      </p:pic>
      <p:pic>
        <p:nvPicPr>
          <p:cNvPr id="20487" name="Picture 12" descr="j015823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5791200" y="3657600"/>
            <a:ext cx="2570163" cy="3048000"/>
          </a:xfrm>
          <a:prstGeom prst="rect">
            <a:avLst/>
          </a:prstGeom>
          <a:noFill/>
          <a:ln w="9525">
            <a:noFill/>
            <a:miter lim="800000"/>
            <a:headEnd/>
            <a:tailEnd/>
          </a:ln>
        </p:spPr>
      </p:pic>
      <p:pic>
        <p:nvPicPr>
          <p:cNvPr id="20488" name="Picture 13" descr="ts?t=11726499353546131844&amp;pid=23296&amp;ppid=5"/>
          <p:cNvPicPr>
            <a:picLocks noChangeAspect="1" noChangeArrowheads="1"/>
          </p:cNvPicPr>
          <p:nvPr/>
        </p:nvPicPr>
        <p:blipFill>
          <a:blip r:embed="rId7" cstate="print"/>
          <a:srcRect/>
          <a:stretch>
            <a:fillRect/>
          </a:stretch>
        </p:blipFill>
        <p:spPr bwMode="auto">
          <a:xfrm>
            <a:off x="457200" y="3352800"/>
            <a:ext cx="1665288" cy="3505200"/>
          </a:xfrm>
          <a:prstGeom prst="rect">
            <a:avLst/>
          </a:prstGeom>
          <a:noFill/>
          <a:ln w="9525">
            <a:noFill/>
            <a:miter lim="800000"/>
            <a:headEnd/>
            <a:tailEnd/>
          </a:ln>
        </p:spPr>
      </p:pic>
      <p:sp>
        <p:nvSpPr>
          <p:cNvPr id="20489" name="AutoShape 14"/>
          <p:cNvSpPr>
            <a:spLocks noChangeArrowheads="1"/>
          </p:cNvSpPr>
          <p:nvPr/>
        </p:nvSpPr>
        <p:spPr bwMode="auto">
          <a:xfrm>
            <a:off x="-1828800" y="457200"/>
            <a:ext cx="12801600" cy="2514600"/>
          </a:xfrm>
          <a:prstGeom prst="wedgeEllipseCallout">
            <a:avLst>
              <a:gd name="adj1" fmla="val 6944"/>
              <a:gd name="adj2" fmla="val 65106"/>
            </a:avLst>
          </a:prstGeom>
          <a:solidFill>
            <a:srgbClr val="C00000">
              <a:alpha val="67058"/>
            </a:srgbClr>
          </a:solidFill>
          <a:ln w="9525">
            <a:solidFill>
              <a:schemeClr val="tx1"/>
            </a:solidFill>
            <a:miter lim="800000"/>
            <a:headEnd/>
            <a:tailEnd/>
          </a:ln>
        </p:spPr>
        <p:txBody>
          <a:bodyPr/>
          <a:lstStyle/>
          <a:p>
            <a:pPr algn="ctr" eaLnBrk="1" hangingPunct="1"/>
            <a:r>
              <a:rPr lang="en-US" altLang="en-US" sz="3200" b="1" dirty="0">
                <a:solidFill>
                  <a:srgbClr val="FFCC99"/>
                </a:solidFill>
                <a:effectLst>
                  <a:outerShdw blurRad="38100" dist="38100" dir="2700000" algn="tl">
                    <a:srgbClr val="000000">
                      <a:alpha val="43137"/>
                    </a:srgbClr>
                  </a:outerShdw>
                </a:effectLst>
              </a:rPr>
              <a:t>Was it because there were no graves in Egypt that you brought us to the desert to die? What have you done to us by bringing          us out of Egypt?</a:t>
            </a:r>
          </a:p>
        </p:txBody>
      </p:sp>
      <p:pic>
        <p:nvPicPr>
          <p:cNvPr id="20490" name="Picture 17" descr="MCj036468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6800" y="4114800"/>
            <a:ext cx="1727200" cy="18097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0"/>
            <a:ext cx="8610600" cy="3429000"/>
          </a:xfrm>
        </p:spPr>
        <p:txBody>
          <a:bodyPr anchor="ctr"/>
          <a:lstStyle/>
          <a:p>
            <a:pPr eaLnBrk="1" hangingPunct="1"/>
            <a:r>
              <a:rPr lang="en-US" altLang="en-US" sz="11700" b="1" dirty="0">
                <a:solidFill>
                  <a:schemeClr val="accent2">
                    <a:lumMod val="50000"/>
                  </a:schemeClr>
                </a:solidFill>
              </a:rPr>
              <a:t>Lesson #11</a:t>
            </a:r>
          </a:p>
        </p:txBody>
      </p:sp>
      <p:sp>
        <p:nvSpPr>
          <p:cNvPr id="3075" name="Rectangle 3"/>
          <p:cNvSpPr>
            <a:spLocks noGrp="1" noChangeArrowheads="1"/>
          </p:cNvSpPr>
          <p:nvPr>
            <p:ph type="subTitle" idx="1"/>
          </p:nvPr>
        </p:nvSpPr>
        <p:spPr>
          <a:xfrm>
            <a:off x="838200" y="3886200"/>
            <a:ext cx="7848600" cy="1752600"/>
          </a:xfrm>
        </p:spPr>
        <p:txBody>
          <a:bodyPr/>
          <a:lstStyle/>
          <a:p>
            <a:pPr eaLnBrk="1" hangingPunct="1"/>
            <a:r>
              <a:rPr lang="en-US" altLang="en-US" sz="5400" b="1" dirty="0">
                <a:solidFill>
                  <a:schemeClr val="accent2">
                    <a:lumMod val="50000"/>
                  </a:schemeClr>
                </a:solidFill>
              </a:rPr>
              <a:t>Exodus 13:17 – 14:31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j016806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926263"/>
          </a:xfrm>
          <a:prstGeom prst="rect">
            <a:avLst/>
          </a:prstGeom>
          <a:noFill/>
          <a:ln w="9525">
            <a:noFill/>
            <a:miter lim="800000"/>
            <a:headEnd/>
            <a:tailEnd/>
          </a:ln>
        </p:spPr>
      </p:pic>
      <p:pic>
        <p:nvPicPr>
          <p:cNvPr id="21507" name="Picture 5" descr="MCj0435254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3962400" y="2743200"/>
            <a:ext cx="2895600" cy="4114800"/>
          </a:xfrm>
          <a:prstGeom prst="rect">
            <a:avLst/>
          </a:prstGeom>
          <a:noFill/>
          <a:ln w="9525">
            <a:noFill/>
            <a:miter lim="800000"/>
            <a:headEnd/>
            <a:tailEnd/>
          </a:ln>
        </p:spPr>
      </p:pic>
      <p:pic>
        <p:nvPicPr>
          <p:cNvPr id="21508" name="Picture 6" descr="j023210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3733800" y="4572000"/>
            <a:ext cx="1295400" cy="1946275"/>
          </a:xfrm>
          <a:prstGeom prst="rect">
            <a:avLst/>
          </a:prstGeom>
          <a:noFill/>
          <a:ln w="9525">
            <a:noFill/>
            <a:miter lim="800000"/>
            <a:headEnd/>
            <a:tailEnd/>
          </a:ln>
        </p:spPr>
      </p:pic>
      <p:pic>
        <p:nvPicPr>
          <p:cNvPr id="21509" name="Picture 7" descr="j015823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5791200" y="3657600"/>
            <a:ext cx="2570163" cy="3048000"/>
          </a:xfrm>
          <a:prstGeom prst="rect">
            <a:avLst/>
          </a:prstGeom>
          <a:noFill/>
          <a:ln w="9525">
            <a:noFill/>
            <a:miter lim="800000"/>
            <a:headEnd/>
            <a:tailEnd/>
          </a:ln>
        </p:spPr>
      </p:pic>
      <p:pic>
        <p:nvPicPr>
          <p:cNvPr id="21510" name="Picture 8" descr="ts?t=11726499353546131844&amp;pid=23296&amp;ppid=5"/>
          <p:cNvPicPr>
            <a:picLocks noChangeAspect="1" noChangeArrowheads="1"/>
          </p:cNvPicPr>
          <p:nvPr/>
        </p:nvPicPr>
        <p:blipFill>
          <a:blip r:embed="rId6" cstate="print"/>
          <a:srcRect/>
          <a:stretch>
            <a:fillRect/>
          </a:stretch>
        </p:blipFill>
        <p:spPr bwMode="auto">
          <a:xfrm>
            <a:off x="457200" y="3352800"/>
            <a:ext cx="1665288" cy="3505200"/>
          </a:xfrm>
          <a:prstGeom prst="rect">
            <a:avLst/>
          </a:prstGeom>
          <a:noFill/>
          <a:ln w="9525">
            <a:noFill/>
            <a:miter lim="800000"/>
            <a:headEnd/>
            <a:tailEnd/>
          </a:ln>
        </p:spPr>
      </p:pic>
      <p:sp>
        <p:nvSpPr>
          <p:cNvPr id="21511" name="AutoShape 9"/>
          <p:cNvSpPr>
            <a:spLocks noChangeArrowheads="1"/>
          </p:cNvSpPr>
          <p:nvPr/>
        </p:nvSpPr>
        <p:spPr bwMode="auto">
          <a:xfrm>
            <a:off x="1600200" y="381000"/>
            <a:ext cx="7543800" cy="2133600"/>
          </a:xfrm>
          <a:prstGeom prst="wedgeEllipseCallout">
            <a:avLst>
              <a:gd name="adj1" fmla="val -6648"/>
              <a:gd name="adj2" fmla="val 73639"/>
            </a:avLst>
          </a:prstGeom>
          <a:solidFill>
            <a:srgbClr val="FFFF99"/>
          </a:solidFill>
          <a:ln w="9525">
            <a:solidFill>
              <a:schemeClr val="tx1"/>
            </a:solidFill>
            <a:miter lim="800000"/>
            <a:headEnd/>
            <a:tailEnd/>
          </a:ln>
        </p:spPr>
        <p:txBody>
          <a:bodyPr/>
          <a:lstStyle/>
          <a:p>
            <a:pPr algn="ctr" eaLnBrk="1" hangingPunct="1"/>
            <a:endParaRPr lang="en-US" altLang="en-US"/>
          </a:p>
        </p:txBody>
      </p:sp>
      <p:sp>
        <p:nvSpPr>
          <p:cNvPr id="21512" name="Text Box 10"/>
          <p:cNvSpPr txBox="1">
            <a:spLocks noChangeArrowheads="1"/>
          </p:cNvSpPr>
          <p:nvPr/>
        </p:nvSpPr>
        <p:spPr bwMode="auto">
          <a:xfrm>
            <a:off x="2209800" y="685800"/>
            <a:ext cx="6324600" cy="1570038"/>
          </a:xfrm>
          <a:prstGeom prst="rect">
            <a:avLst/>
          </a:prstGeom>
          <a:noFill/>
          <a:ln w="9525">
            <a:noFill/>
            <a:miter lim="800000"/>
            <a:headEnd/>
            <a:tailEnd/>
          </a:ln>
        </p:spPr>
        <p:txBody>
          <a:bodyPr>
            <a:spAutoFit/>
          </a:bodyPr>
          <a:lstStyle/>
          <a:p>
            <a:pPr algn="ctr" eaLnBrk="1" hangingPunct="1"/>
            <a:r>
              <a:rPr lang="en-US" altLang="en-US" sz="3200" b="1" dirty="0"/>
              <a:t>Didn't we say to you in Egypt, 'Leave us alone; </a:t>
            </a:r>
          </a:p>
          <a:p>
            <a:pPr algn="ctr" eaLnBrk="1" hangingPunct="1"/>
            <a:r>
              <a:rPr lang="en-US" altLang="en-US" sz="3200" b="1" dirty="0"/>
              <a:t>let us serve the Egyptians'?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j016806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838200"/>
            <a:ext cx="9144000" cy="6088063"/>
          </a:xfrm>
          <a:prstGeom prst="rect">
            <a:avLst/>
          </a:prstGeom>
          <a:noFill/>
          <a:ln w="9525">
            <a:noFill/>
            <a:miter lim="800000"/>
            <a:headEnd/>
            <a:tailEnd/>
          </a:ln>
        </p:spPr>
      </p:pic>
      <p:pic>
        <p:nvPicPr>
          <p:cNvPr id="22531" name="Picture 4" descr="MCj036468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762000"/>
            <a:ext cx="1727200" cy="1809750"/>
          </a:xfrm>
          <a:prstGeom prst="rect">
            <a:avLst/>
          </a:prstGeom>
          <a:noFill/>
          <a:ln w="9525">
            <a:noFill/>
            <a:miter lim="800000"/>
            <a:headEnd/>
            <a:tailEnd/>
          </a:ln>
        </p:spPr>
      </p:pic>
      <p:pic>
        <p:nvPicPr>
          <p:cNvPr id="22532" name="Picture 5" descr="MCj0435254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3810000" y="2743200"/>
            <a:ext cx="2895600" cy="4114800"/>
          </a:xfrm>
          <a:prstGeom prst="rect">
            <a:avLst/>
          </a:prstGeom>
          <a:noFill/>
          <a:ln w="9525">
            <a:noFill/>
            <a:miter lim="800000"/>
            <a:headEnd/>
            <a:tailEnd/>
          </a:ln>
        </p:spPr>
      </p:pic>
      <p:pic>
        <p:nvPicPr>
          <p:cNvPr id="22533" name="Picture 6" descr="j023210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5334000" y="4648200"/>
            <a:ext cx="1295400" cy="1946275"/>
          </a:xfrm>
          <a:prstGeom prst="rect">
            <a:avLst/>
          </a:prstGeom>
          <a:noFill/>
          <a:ln w="9525">
            <a:noFill/>
            <a:miter lim="800000"/>
            <a:headEnd/>
            <a:tailEnd/>
          </a:ln>
        </p:spPr>
      </p:pic>
      <p:pic>
        <p:nvPicPr>
          <p:cNvPr id="22534" name="Picture 7" descr="j015823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6573838" y="3810000"/>
            <a:ext cx="2570162" cy="3048000"/>
          </a:xfrm>
          <a:prstGeom prst="rect">
            <a:avLst/>
          </a:prstGeom>
          <a:noFill/>
          <a:ln w="9525">
            <a:noFill/>
            <a:miter lim="800000"/>
            <a:headEnd/>
            <a:tailEnd/>
          </a:ln>
        </p:spPr>
      </p:pic>
      <p:pic>
        <p:nvPicPr>
          <p:cNvPr id="22535" name="Picture 8" descr="ts?t=11726499353546131844&amp;pid=23296&amp;ppid=5"/>
          <p:cNvPicPr>
            <a:picLocks noChangeAspect="1" noChangeArrowheads="1"/>
          </p:cNvPicPr>
          <p:nvPr/>
        </p:nvPicPr>
        <p:blipFill>
          <a:blip r:embed="rId7" cstate="print"/>
          <a:srcRect/>
          <a:stretch>
            <a:fillRect/>
          </a:stretch>
        </p:blipFill>
        <p:spPr bwMode="auto">
          <a:xfrm>
            <a:off x="457200" y="3352800"/>
            <a:ext cx="1665288" cy="3505200"/>
          </a:xfrm>
          <a:prstGeom prst="rect">
            <a:avLst/>
          </a:prstGeom>
          <a:noFill/>
          <a:ln w="9525">
            <a:noFill/>
            <a:miter lim="800000"/>
            <a:headEnd/>
            <a:tailEnd/>
          </a:ln>
        </p:spPr>
      </p:pic>
      <p:sp>
        <p:nvSpPr>
          <p:cNvPr id="22536" name="AutoShape 9"/>
          <p:cNvSpPr>
            <a:spLocks noChangeArrowheads="1"/>
          </p:cNvSpPr>
          <p:nvPr/>
        </p:nvSpPr>
        <p:spPr bwMode="auto">
          <a:xfrm>
            <a:off x="2286000" y="0"/>
            <a:ext cx="6858000" cy="2133600"/>
          </a:xfrm>
          <a:prstGeom prst="wedgeEllipseCallout">
            <a:avLst>
              <a:gd name="adj1" fmla="val 6042"/>
              <a:gd name="adj2" fmla="val 95759"/>
            </a:avLst>
          </a:prstGeom>
          <a:solidFill>
            <a:srgbClr val="FFFF99"/>
          </a:solidFill>
          <a:ln w="9525">
            <a:solidFill>
              <a:schemeClr val="tx1"/>
            </a:solidFill>
            <a:miter lim="800000"/>
            <a:headEnd/>
            <a:tailEnd/>
          </a:ln>
        </p:spPr>
        <p:txBody>
          <a:bodyPr/>
          <a:lstStyle/>
          <a:p>
            <a:pPr algn="ctr" eaLnBrk="1" hangingPunct="1"/>
            <a:endParaRPr lang="en-US" altLang="en-US"/>
          </a:p>
        </p:txBody>
      </p:sp>
      <p:sp>
        <p:nvSpPr>
          <p:cNvPr id="22537" name="Text Box 10"/>
          <p:cNvSpPr txBox="1">
            <a:spLocks noChangeArrowheads="1"/>
          </p:cNvSpPr>
          <p:nvPr/>
        </p:nvSpPr>
        <p:spPr bwMode="auto">
          <a:xfrm>
            <a:off x="2819400" y="381000"/>
            <a:ext cx="5715000" cy="1570038"/>
          </a:xfrm>
          <a:prstGeom prst="rect">
            <a:avLst/>
          </a:prstGeom>
          <a:noFill/>
          <a:ln w="9525">
            <a:noFill/>
            <a:miter lim="800000"/>
            <a:headEnd/>
            <a:tailEnd/>
          </a:ln>
        </p:spPr>
        <p:txBody>
          <a:bodyPr>
            <a:spAutoFit/>
          </a:bodyPr>
          <a:lstStyle/>
          <a:p>
            <a:pPr algn="ctr" eaLnBrk="1" hangingPunct="1"/>
            <a:r>
              <a:rPr lang="en-US" altLang="en-US" sz="3200" b="1" dirty="0"/>
              <a:t>It would have been better for us to serve the Egyptians than to die in the desert!</a:t>
            </a:r>
          </a:p>
        </p:txBody>
      </p:sp>
      <p:pic>
        <p:nvPicPr>
          <p:cNvPr id="22538" name="Picture 11" descr="MCj036468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1295400"/>
            <a:ext cx="1727200" cy="18097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j016806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926263"/>
          </a:xfrm>
          <a:prstGeom prst="rect">
            <a:avLst/>
          </a:prstGeom>
          <a:noFill/>
          <a:ln w="9525">
            <a:noFill/>
            <a:miter lim="800000"/>
            <a:headEnd/>
            <a:tailEnd/>
          </a:ln>
        </p:spPr>
      </p:pic>
      <p:pic>
        <p:nvPicPr>
          <p:cNvPr id="23555" name="Picture 4" descr="MCj0435254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3886200" y="3284538"/>
            <a:ext cx="2514600" cy="3573462"/>
          </a:xfrm>
          <a:prstGeom prst="rect">
            <a:avLst/>
          </a:prstGeom>
          <a:noFill/>
          <a:ln w="9525">
            <a:noFill/>
            <a:miter lim="800000"/>
            <a:headEnd/>
            <a:tailEnd/>
          </a:ln>
        </p:spPr>
      </p:pic>
      <p:pic>
        <p:nvPicPr>
          <p:cNvPr id="23556" name="Picture 5" descr="j023210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5334000" y="4648200"/>
            <a:ext cx="1295400" cy="1946275"/>
          </a:xfrm>
          <a:prstGeom prst="rect">
            <a:avLst/>
          </a:prstGeom>
          <a:noFill/>
          <a:ln w="9525">
            <a:noFill/>
            <a:miter lim="800000"/>
            <a:headEnd/>
            <a:tailEnd/>
          </a:ln>
        </p:spPr>
      </p:pic>
      <p:pic>
        <p:nvPicPr>
          <p:cNvPr id="23557" name="Picture 6" descr="j015823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6573838" y="3810000"/>
            <a:ext cx="2570162" cy="3048000"/>
          </a:xfrm>
          <a:prstGeom prst="rect">
            <a:avLst/>
          </a:prstGeom>
          <a:noFill/>
          <a:ln w="9525">
            <a:noFill/>
            <a:miter lim="800000"/>
            <a:headEnd/>
            <a:tailEnd/>
          </a:ln>
        </p:spPr>
      </p:pic>
      <p:pic>
        <p:nvPicPr>
          <p:cNvPr id="23558" name="Picture 7" descr="ts?t=11726499353546131844&amp;pid=23296&amp;ppid=5"/>
          <p:cNvPicPr>
            <a:picLocks noChangeAspect="1" noChangeArrowheads="1"/>
          </p:cNvPicPr>
          <p:nvPr/>
        </p:nvPicPr>
        <p:blipFill>
          <a:blip r:embed="rId6" cstate="print"/>
          <a:srcRect/>
          <a:stretch>
            <a:fillRect/>
          </a:stretch>
        </p:blipFill>
        <p:spPr bwMode="auto">
          <a:xfrm>
            <a:off x="457200" y="3352800"/>
            <a:ext cx="1665288" cy="3505200"/>
          </a:xfrm>
          <a:prstGeom prst="rect">
            <a:avLst/>
          </a:prstGeom>
          <a:noFill/>
          <a:ln w="9525">
            <a:noFill/>
            <a:miter lim="800000"/>
            <a:headEnd/>
            <a:tailEnd/>
          </a:ln>
        </p:spPr>
      </p:pic>
      <p:sp>
        <p:nvSpPr>
          <p:cNvPr id="23559" name="AutoShape 8"/>
          <p:cNvSpPr>
            <a:spLocks noChangeArrowheads="1"/>
          </p:cNvSpPr>
          <p:nvPr/>
        </p:nvSpPr>
        <p:spPr bwMode="auto">
          <a:xfrm>
            <a:off x="2590800" y="-228600"/>
            <a:ext cx="7010400" cy="3505200"/>
          </a:xfrm>
          <a:prstGeom prst="wedgeEllipseCallout">
            <a:avLst>
              <a:gd name="adj1" fmla="val -55981"/>
              <a:gd name="adj2" fmla="val 65532"/>
            </a:avLst>
          </a:prstGeom>
          <a:solidFill>
            <a:srgbClr val="00CCFF"/>
          </a:solidFill>
          <a:ln w="9525">
            <a:solidFill>
              <a:schemeClr val="tx1"/>
            </a:solidFill>
            <a:miter lim="800000"/>
            <a:headEnd/>
            <a:tailEnd/>
          </a:ln>
        </p:spPr>
        <p:txBody>
          <a:bodyPr/>
          <a:lstStyle/>
          <a:p>
            <a:pPr algn="ctr" eaLnBrk="1" hangingPunct="1"/>
            <a:endParaRPr lang="en-US" altLang="en-US"/>
          </a:p>
        </p:txBody>
      </p:sp>
      <p:sp>
        <p:nvSpPr>
          <p:cNvPr id="23560" name="Text Box 9"/>
          <p:cNvSpPr txBox="1">
            <a:spLocks noChangeArrowheads="1"/>
          </p:cNvSpPr>
          <p:nvPr/>
        </p:nvSpPr>
        <p:spPr bwMode="auto">
          <a:xfrm>
            <a:off x="3200400" y="152400"/>
            <a:ext cx="5791200" cy="3046988"/>
          </a:xfrm>
          <a:prstGeom prst="rect">
            <a:avLst/>
          </a:prstGeom>
          <a:noFill/>
          <a:ln w="9525">
            <a:noFill/>
            <a:miter lim="800000"/>
            <a:headEnd/>
            <a:tailEnd/>
          </a:ln>
        </p:spPr>
        <p:txBody>
          <a:bodyPr wrap="square">
            <a:spAutoFit/>
          </a:bodyPr>
          <a:lstStyle/>
          <a:p>
            <a:pPr algn="ctr" eaLnBrk="1" hangingPunct="1">
              <a:spcBef>
                <a:spcPct val="20000"/>
              </a:spcBef>
            </a:pPr>
            <a:r>
              <a:rPr lang="en-US" altLang="en-US" sz="3200" b="1" dirty="0"/>
              <a:t>Do not be afraid. Stand firm and you will see the deliverance the LORD will bring you today. The Egyptians you see today you will never see again. </a:t>
            </a:r>
          </a:p>
        </p:txBody>
      </p:sp>
      <p:sp>
        <p:nvSpPr>
          <p:cNvPr id="23561" name="Text Box 11"/>
          <p:cNvSpPr txBox="1">
            <a:spLocks noChangeArrowheads="1"/>
          </p:cNvSpPr>
          <p:nvPr/>
        </p:nvSpPr>
        <p:spPr bwMode="auto">
          <a:xfrm>
            <a:off x="0" y="228600"/>
            <a:ext cx="3352800" cy="1938992"/>
          </a:xfrm>
          <a:prstGeom prst="rect">
            <a:avLst/>
          </a:prstGeom>
          <a:noFill/>
          <a:ln w="9525">
            <a:noFill/>
            <a:miter lim="800000"/>
            <a:headEnd/>
            <a:tailEnd/>
          </a:ln>
        </p:spPr>
        <p:txBody>
          <a:bodyPr>
            <a:spAutoFit/>
          </a:bodyPr>
          <a:lstStyle/>
          <a:p>
            <a:pPr eaLnBrk="1" hangingPunct="1">
              <a:spcBef>
                <a:spcPct val="20000"/>
              </a:spcBef>
            </a:pPr>
            <a:r>
              <a:rPr lang="en-US" altLang="en-US" sz="4000" b="1" dirty="0"/>
              <a:t>Moses answered the people</a:t>
            </a:r>
            <a:r>
              <a:rPr lang="en-US" altLang="en-US" sz="4000" dirty="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j016806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926263"/>
          </a:xfrm>
          <a:prstGeom prst="rect">
            <a:avLst/>
          </a:prstGeom>
          <a:noFill/>
          <a:ln w="9525">
            <a:noFill/>
            <a:miter lim="800000"/>
            <a:headEnd/>
            <a:tailEnd/>
          </a:ln>
        </p:spPr>
      </p:pic>
      <p:pic>
        <p:nvPicPr>
          <p:cNvPr id="24579" name="Picture 3" descr="MCj0435254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3810000" y="2743200"/>
            <a:ext cx="2895600" cy="4114800"/>
          </a:xfrm>
          <a:prstGeom prst="rect">
            <a:avLst/>
          </a:prstGeom>
          <a:noFill/>
          <a:ln w="9525">
            <a:noFill/>
            <a:miter lim="800000"/>
            <a:headEnd/>
            <a:tailEnd/>
          </a:ln>
        </p:spPr>
      </p:pic>
      <p:pic>
        <p:nvPicPr>
          <p:cNvPr id="24580" name="Picture 4" descr="j023210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5334000" y="4648200"/>
            <a:ext cx="1295400" cy="1946275"/>
          </a:xfrm>
          <a:prstGeom prst="rect">
            <a:avLst/>
          </a:prstGeom>
          <a:noFill/>
          <a:ln w="9525">
            <a:noFill/>
            <a:miter lim="800000"/>
            <a:headEnd/>
            <a:tailEnd/>
          </a:ln>
        </p:spPr>
      </p:pic>
      <p:pic>
        <p:nvPicPr>
          <p:cNvPr id="24581" name="Picture 5" descr="j015823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6573838" y="3810000"/>
            <a:ext cx="2570162" cy="3048000"/>
          </a:xfrm>
          <a:prstGeom prst="rect">
            <a:avLst/>
          </a:prstGeom>
          <a:noFill/>
          <a:ln w="9525">
            <a:noFill/>
            <a:miter lim="800000"/>
            <a:headEnd/>
            <a:tailEnd/>
          </a:ln>
        </p:spPr>
      </p:pic>
      <p:pic>
        <p:nvPicPr>
          <p:cNvPr id="24582" name="Picture 6" descr="ts?t=11726499353546131844&amp;pid=23296&amp;ppid=5"/>
          <p:cNvPicPr>
            <a:picLocks noChangeAspect="1" noChangeArrowheads="1"/>
          </p:cNvPicPr>
          <p:nvPr/>
        </p:nvPicPr>
        <p:blipFill>
          <a:blip r:embed="rId6" cstate="print"/>
          <a:srcRect/>
          <a:stretch>
            <a:fillRect/>
          </a:stretch>
        </p:blipFill>
        <p:spPr bwMode="auto">
          <a:xfrm>
            <a:off x="457200" y="3352800"/>
            <a:ext cx="1665288" cy="3505200"/>
          </a:xfrm>
          <a:prstGeom prst="rect">
            <a:avLst/>
          </a:prstGeom>
          <a:noFill/>
          <a:ln w="9525">
            <a:noFill/>
            <a:miter lim="800000"/>
            <a:headEnd/>
            <a:tailEnd/>
          </a:ln>
        </p:spPr>
      </p:pic>
      <p:sp>
        <p:nvSpPr>
          <p:cNvPr id="24583" name="AutoShape 7"/>
          <p:cNvSpPr>
            <a:spLocks noChangeArrowheads="1"/>
          </p:cNvSpPr>
          <p:nvPr/>
        </p:nvSpPr>
        <p:spPr bwMode="auto">
          <a:xfrm>
            <a:off x="304800" y="0"/>
            <a:ext cx="9372600" cy="2514600"/>
          </a:xfrm>
          <a:prstGeom prst="wedgeEllipseCallout">
            <a:avLst>
              <a:gd name="adj1" fmla="val -33847"/>
              <a:gd name="adj2" fmla="val 97097"/>
            </a:avLst>
          </a:prstGeom>
          <a:solidFill>
            <a:srgbClr val="00CCFF"/>
          </a:solidFill>
          <a:ln w="9525">
            <a:solidFill>
              <a:schemeClr val="tx1"/>
            </a:solidFill>
            <a:miter lim="800000"/>
            <a:headEnd/>
            <a:tailEnd/>
          </a:ln>
        </p:spPr>
        <p:txBody>
          <a:bodyPr/>
          <a:lstStyle/>
          <a:p>
            <a:pPr algn="ctr" eaLnBrk="1" hangingPunct="1"/>
            <a:endParaRPr lang="en-US" altLang="en-US"/>
          </a:p>
        </p:txBody>
      </p:sp>
      <p:sp>
        <p:nvSpPr>
          <p:cNvPr id="24584" name="Text Box 8"/>
          <p:cNvSpPr txBox="1">
            <a:spLocks noChangeArrowheads="1"/>
          </p:cNvSpPr>
          <p:nvPr/>
        </p:nvSpPr>
        <p:spPr bwMode="auto">
          <a:xfrm>
            <a:off x="1219200" y="546922"/>
            <a:ext cx="7924800" cy="1446550"/>
          </a:xfrm>
          <a:prstGeom prst="rect">
            <a:avLst/>
          </a:prstGeom>
          <a:noFill/>
          <a:ln w="9525">
            <a:noFill/>
            <a:miter lim="800000"/>
            <a:headEnd/>
            <a:tailEnd/>
          </a:ln>
        </p:spPr>
        <p:txBody>
          <a:bodyPr>
            <a:spAutoFit/>
          </a:bodyPr>
          <a:lstStyle/>
          <a:p>
            <a:pPr algn="ctr" eaLnBrk="1" hangingPunct="1"/>
            <a:r>
              <a:rPr lang="en-US" altLang="en-US" sz="4400" b="1" dirty="0"/>
              <a:t>The LORD will fight for you; you need only to be still.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37000">
              <a:schemeClr val="accent2">
                <a:lumMod val="60000"/>
                <a:lumOff val="40000"/>
                <a:alpha val="92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0" y="304800"/>
            <a:ext cx="9144000" cy="5821363"/>
          </a:xfrm>
        </p:spPr>
        <p:txBody>
          <a:bodyPr/>
          <a:lstStyle/>
          <a:p>
            <a:pPr algn="ctr" eaLnBrk="1" hangingPunct="1">
              <a:buFontTx/>
              <a:buNone/>
            </a:pPr>
            <a:r>
              <a:rPr lang="en-US" altLang="en-US" b="1" dirty="0"/>
              <a:t>Then the LORD said to Moses, "Why are you crying out to me?     </a:t>
            </a:r>
          </a:p>
          <a:p>
            <a:pPr algn="ctr" eaLnBrk="1" hangingPunct="1">
              <a:buFontTx/>
              <a:buNone/>
            </a:pPr>
            <a:r>
              <a:rPr lang="en-US" altLang="en-US" b="1" dirty="0"/>
              <a:t>   </a:t>
            </a:r>
          </a:p>
          <a:p>
            <a:pPr algn="ctr" eaLnBrk="1" hangingPunct="1">
              <a:buFontTx/>
              <a:buNone/>
            </a:pPr>
            <a:endParaRPr lang="en-US" altLang="en-US" b="1" dirty="0"/>
          </a:p>
          <a:p>
            <a:pPr algn="ctr" eaLnBrk="1" hangingPunct="1">
              <a:buFontTx/>
              <a:buNone/>
            </a:pPr>
            <a:endParaRPr lang="en-US" altLang="en-US" b="1" dirty="0"/>
          </a:p>
          <a:p>
            <a:pPr algn="ctr" eaLnBrk="1" hangingPunct="1">
              <a:buFontTx/>
              <a:buNone/>
            </a:pPr>
            <a:r>
              <a:rPr lang="en-US" altLang="en-US" b="1" dirty="0"/>
              <a:t>              </a:t>
            </a:r>
          </a:p>
          <a:p>
            <a:pPr algn="ctr" eaLnBrk="1" hangingPunct="1">
              <a:buFontTx/>
              <a:buNone/>
            </a:pPr>
            <a:r>
              <a:rPr lang="en-US" altLang="en-US" b="1" dirty="0"/>
              <a:t>Tell the Israelites to move on.”</a:t>
            </a:r>
          </a:p>
        </p:txBody>
      </p:sp>
      <p:pic>
        <p:nvPicPr>
          <p:cNvPr id="25603" name="Picture 3" descr="j0282741"/>
          <p:cNvPicPr>
            <a:picLocks noChangeAspect="1" noChangeArrowheads="1" noCrop="1"/>
          </p:cNvPicPr>
          <p:nvPr/>
        </p:nvPicPr>
        <p:blipFill>
          <a:blip r:embed="rId2" cstate="print"/>
          <a:srcRect/>
          <a:stretch>
            <a:fillRect/>
          </a:stretch>
        </p:blipFill>
        <p:spPr bwMode="auto">
          <a:xfrm>
            <a:off x="1600200" y="4724400"/>
            <a:ext cx="1219200" cy="1219200"/>
          </a:xfrm>
          <a:prstGeom prst="rect">
            <a:avLst/>
          </a:prstGeom>
          <a:noFill/>
          <a:ln w="9525">
            <a:noFill/>
            <a:miter lim="800000"/>
            <a:headEnd/>
            <a:tailEnd/>
          </a:ln>
        </p:spPr>
      </p:pic>
      <p:pic>
        <p:nvPicPr>
          <p:cNvPr id="25604" name="Picture 4" descr="j023204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1818286"/>
            <a:ext cx="1706563" cy="1868488"/>
          </a:xfrm>
          <a:prstGeom prst="rect">
            <a:avLst/>
          </a:prstGeom>
          <a:noFill/>
          <a:ln w="9525">
            <a:noFill/>
            <a:miter lim="800000"/>
            <a:headEnd/>
            <a:tailEnd/>
          </a:ln>
        </p:spPr>
      </p:pic>
      <p:pic>
        <p:nvPicPr>
          <p:cNvPr id="25605" name="Picture 5" descr="j034533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2209800"/>
            <a:ext cx="2047875" cy="145573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MCj0353639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 y="-16933"/>
            <a:ext cx="9144000" cy="7192963"/>
          </a:xfrm>
          <a:prstGeom prst="rect">
            <a:avLst/>
          </a:prstGeom>
          <a:noFill/>
          <a:ln w="9525">
            <a:noFill/>
            <a:miter lim="800000"/>
            <a:headEnd/>
            <a:tailEnd/>
          </a:ln>
        </p:spPr>
      </p:pic>
      <p:sp>
        <p:nvSpPr>
          <p:cNvPr id="26628" name="Rectangle 2"/>
          <p:cNvSpPr>
            <a:spLocks noGrp="1" noChangeArrowheads="1"/>
          </p:cNvSpPr>
          <p:nvPr>
            <p:ph type="body" idx="1"/>
          </p:nvPr>
        </p:nvSpPr>
        <p:spPr>
          <a:xfrm>
            <a:off x="3581400" y="25400"/>
            <a:ext cx="5410200" cy="3429000"/>
          </a:xfrm>
          <a:solidFill>
            <a:schemeClr val="accent6">
              <a:lumMod val="40000"/>
              <a:lumOff val="60000"/>
              <a:alpha val="60000"/>
            </a:schemeClr>
          </a:solidFill>
        </p:spPr>
        <p:txBody>
          <a:bodyPr/>
          <a:lstStyle/>
          <a:p>
            <a:pPr algn="ctr" eaLnBrk="1" hangingPunct="1">
              <a:buFontTx/>
              <a:buNone/>
            </a:pPr>
            <a:r>
              <a:rPr lang="en-US" altLang="en-US" dirty="0">
                <a:latin typeface="Arial Black" pitchFamily="34" charset="0"/>
              </a:rPr>
              <a:t>   Raise your staff and stretch out your hand over the sea to divide the water so that the Israelites can go through the sea on dry ground.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MCj0353639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34963"/>
            <a:ext cx="9144000" cy="7192963"/>
          </a:xfrm>
          <a:prstGeom prst="rect">
            <a:avLst/>
          </a:prstGeom>
          <a:noFill/>
          <a:ln w="9525">
            <a:noFill/>
            <a:miter lim="800000"/>
            <a:headEnd/>
            <a:tailEnd/>
          </a:ln>
        </p:spPr>
      </p:pic>
      <p:sp>
        <p:nvSpPr>
          <p:cNvPr id="27651" name="Rectangle 3"/>
          <p:cNvSpPr>
            <a:spLocks noChangeArrowheads="1"/>
          </p:cNvSpPr>
          <p:nvPr/>
        </p:nvSpPr>
        <p:spPr bwMode="auto">
          <a:xfrm>
            <a:off x="5105400" y="1524000"/>
            <a:ext cx="4038600" cy="5334000"/>
          </a:xfrm>
          <a:prstGeom prst="rect">
            <a:avLst/>
          </a:prstGeom>
          <a:solidFill>
            <a:srgbClr val="33CCCC"/>
          </a:solidFill>
          <a:ln w="9525">
            <a:solidFill>
              <a:schemeClr val="tx1"/>
            </a:solidFill>
            <a:miter lim="800000"/>
            <a:headEnd/>
            <a:tailEnd/>
          </a:ln>
        </p:spPr>
        <p:txBody>
          <a:bodyPr wrap="none" anchor="ctr"/>
          <a:lstStyle/>
          <a:p>
            <a:pPr algn="ctr" eaLnBrk="1" hangingPunct="1"/>
            <a:endParaRPr lang="en-US" altLang="en-US"/>
          </a:p>
        </p:txBody>
      </p:sp>
      <p:sp>
        <p:nvSpPr>
          <p:cNvPr id="27652" name="Rectangle 4"/>
          <p:cNvSpPr>
            <a:spLocks noGrp="1" noChangeArrowheads="1"/>
          </p:cNvSpPr>
          <p:nvPr>
            <p:ph type="body" idx="1"/>
          </p:nvPr>
        </p:nvSpPr>
        <p:spPr>
          <a:xfrm>
            <a:off x="4800600" y="1752600"/>
            <a:ext cx="4343400" cy="5105400"/>
          </a:xfrm>
        </p:spPr>
        <p:txBody>
          <a:bodyPr/>
          <a:lstStyle/>
          <a:p>
            <a:pPr algn="ctr" eaLnBrk="1" hangingPunct="1">
              <a:lnSpc>
                <a:spcPct val="80000"/>
              </a:lnSpc>
              <a:buFontTx/>
              <a:buNone/>
            </a:pPr>
            <a:r>
              <a:rPr lang="en-US" altLang="en-US" dirty="0">
                <a:latin typeface="Arial Black" pitchFamily="34" charset="0"/>
              </a:rPr>
              <a:t>   I will harden the hearts of the Egyptians so that they will go in after them. And I will gain glory through Pharaoh and all his army, through his chariots and his horsemen.</a:t>
            </a:r>
            <a:r>
              <a:rPr lang="en-US" altLang="en-US" sz="2800" dirty="0">
                <a:latin typeface="Arial Black" pitchFamily="34"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MCj0353639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28600"/>
            <a:ext cx="9144000" cy="7192963"/>
          </a:xfrm>
          <a:prstGeom prst="rect">
            <a:avLst/>
          </a:prstGeom>
          <a:noFill/>
          <a:ln w="9525">
            <a:noFill/>
            <a:miter lim="800000"/>
            <a:headEnd/>
            <a:tailEnd/>
          </a:ln>
        </p:spPr>
      </p:pic>
      <p:sp>
        <p:nvSpPr>
          <p:cNvPr id="28675" name="Rectangle 3"/>
          <p:cNvSpPr>
            <a:spLocks noChangeArrowheads="1"/>
          </p:cNvSpPr>
          <p:nvPr/>
        </p:nvSpPr>
        <p:spPr bwMode="auto">
          <a:xfrm>
            <a:off x="5334000" y="2438400"/>
            <a:ext cx="3810000" cy="4419600"/>
          </a:xfrm>
          <a:prstGeom prst="rect">
            <a:avLst/>
          </a:prstGeom>
          <a:solidFill>
            <a:srgbClr val="33CCCC"/>
          </a:solidFill>
          <a:ln w="9525">
            <a:solidFill>
              <a:schemeClr val="tx1"/>
            </a:solidFill>
            <a:miter lim="800000"/>
            <a:headEnd/>
            <a:tailEnd/>
          </a:ln>
        </p:spPr>
        <p:txBody>
          <a:bodyPr wrap="none" anchor="ctr"/>
          <a:lstStyle/>
          <a:p>
            <a:pPr algn="ctr" eaLnBrk="1" hangingPunct="1"/>
            <a:endParaRPr lang="en-US" altLang="en-US"/>
          </a:p>
        </p:txBody>
      </p:sp>
      <p:sp>
        <p:nvSpPr>
          <p:cNvPr id="28676" name="Rectangle 4"/>
          <p:cNvSpPr>
            <a:spLocks noGrp="1" noChangeArrowheads="1"/>
          </p:cNvSpPr>
          <p:nvPr>
            <p:ph type="body" idx="1"/>
          </p:nvPr>
        </p:nvSpPr>
        <p:spPr>
          <a:xfrm>
            <a:off x="5257800" y="2362200"/>
            <a:ext cx="3886200" cy="3962400"/>
          </a:xfrm>
        </p:spPr>
        <p:txBody>
          <a:bodyPr/>
          <a:lstStyle/>
          <a:p>
            <a:pPr algn="ctr" eaLnBrk="1" hangingPunct="1">
              <a:buFontTx/>
              <a:buNone/>
            </a:pPr>
            <a:r>
              <a:rPr lang="en-US" altLang="en-US" sz="3600">
                <a:latin typeface="Arial Black" pitchFamily="34" charset="0"/>
              </a:rPr>
              <a:t>   </a:t>
            </a:r>
            <a:r>
              <a:rPr lang="en-US" altLang="en-US">
                <a:latin typeface="Arial Black" pitchFamily="34" charset="0"/>
              </a:rPr>
              <a:t>The Egyptians will know that I am the LORD when I gain glory through Pharaoh,      his chariots and his horsemen.</a:t>
            </a:r>
          </a:p>
          <a:p>
            <a:pPr algn="ctr" eaLnBrk="1" hangingPunct="1">
              <a:buFontTx/>
              <a:buNone/>
            </a:pPr>
            <a:endParaRPr lang="en-US" altLang="en-US">
              <a:latin typeface="Blue Sky 1" pitchFamily="2"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MCj0353639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28600"/>
            <a:ext cx="9144000" cy="7192963"/>
          </a:xfrm>
          <a:prstGeom prst="rect">
            <a:avLst/>
          </a:prstGeom>
          <a:noFill/>
          <a:ln w="9525">
            <a:noFill/>
            <a:miter lim="800000"/>
            <a:headEnd/>
            <a:tailEnd/>
          </a:ln>
        </p:spPr>
      </p:pic>
      <p:sp>
        <p:nvSpPr>
          <p:cNvPr id="29699" name="Rectangle 3"/>
          <p:cNvSpPr>
            <a:spLocks noChangeArrowheads="1"/>
          </p:cNvSpPr>
          <p:nvPr/>
        </p:nvSpPr>
        <p:spPr bwMode="auto">
          <a:xfrm>
            <a:off x="4572000" y="1524000"/>
            <a:ext cx="4572000" cy="5334000"/>
          </a:xfrm>
          <a:prstGeom prst="rect">
            <a:avLst/>
          </a:prstGeom>
          <a:solidFill>
            <a:srgbClr val="33CCCC"/>
          </a:solidFill>
          <a:ln w="9525">
            <a:solidFill>
              <a:schemeClr val="tx1"/>
            </a:solidFill>
            <a:miter lim="800000"/>
            <a:headEnd/>
            <a:tailEnd/>
          </a:ln>
        </p:spPr>
        <p:txBody>
          <a:bodyPr wrap="none" anchor="ctr"/>
          <a:lstStyle/>
          <a:p>
            <a:pPr algn="ctr" eaLnBrk="1" hangingPunct="1"/>
            <a:endParaRPr lang="en-US" altLang="en-US"/>
          </a:p>
        </p:txBody>
      </p:sp>
      <p:sp>
        <p:nvSpPr>
          <p:cNvPr id="29700" name="Rectangle 4"/>
          <p:cNvSpPr>
            <a:spLocks noGrp="1" noChangeArrowheads="1"/>
          </p:cNvSpPr>
          <p:nvPr>
            <p:ph type="body" idx="1"/>
          </p:nvPr>
        </p:nvSpPr>
        <p:spPr>
          <a:xfrm>
            <a:off x="4191000" y="1524000"/>
            <a:ext cx="4953000" cy="5105400"/>
          </a:xfrm>
        </p:spPr>
        <p:txBody>
          <a:bodyPr/>
          <a:lstStyle/>
          <a:p>
            <a:pPr algn="ctr" eaLnBrk="1" hangingPunct="1">
              <a:buFontTx/>
              <a:buNone/>
            </a:pPr>
            <a:r>
              <a:rPr lang="en-US" altLang="en-US" sz="2900" dirty="0">
                <a:latin typeface="Arial Black" pitchFamily="34" charset="0"/>
              </a:rPr>
              <a:t>    Then the angel of God, who had been traveling in front of Israel's army, withdrew and went behind them.          The pillar of cloud also moved from in front and stood behind them coming between the armies of Egypt and Israel. </a:t>
            </a:r>
          </a:p>
        </p:txBody>
      </p:sp>
      <p:pic>
        <p:nvPicPr>
          <p:cNvPr id="128005" name="Picture 5" descr="j0189252"/>
          <p:cNvPicPr>
            <a:picLocks noChangeAspect="1" noChangeArrowheads="1" noCrop="1"/>
          </p:cNvPicPr>
          <p:nvPr/>
        </p:nvPicPr>
        <p:blipFill>
          <a:blip r:embed="rId3" cstate="print"/>
          <a:srcRect/>
          <a:stretch>
            <a:fillRect/>
          </a:stretch>
        </p:blipFill>
        <p:spPr bwMode="auto">
          <a:xfrm>
            <a:off x="1752600" y="5257800"/>
            <a:ext cx="1143000" cy="1120775"/>
          </a:xfrm>
          <a:prstGeom prst="rect">
            <a:avLst/>
          </a:prstGeom>
          <a:noFill/>
          <a:ln w="9525">
            <a:noFill/>
            <a:miter lim="800000"/>
            <a:headEnd/>
            <a:tailEnd/>
          </a:ln>
        </p:spPr>
      </p:pic>
      <p:pic>
        <p:nvPicPr>
          <p:cNvPr id="128007" name="Picture 7" descr="MCj0409867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4600" y="4419600"/>
            <a:ext cx="1903413" cy="24384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MCj0353639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28600"/>
            <a:ext cx="9144000" cy="7192963"/>
          </a:xfrm>
          <a:prstGeom prst="rect">
            <a:avLst/>
          </a:prstGeom>
          <a:noFill/>
          <a:ln w="9525">
            <a:noFill/>
            <a:miter lim="800000"/>
            <a:headEnd/>
            <a:tailEnd/>
          </a:ln>
        </p:spPr>
      </p:pic>
      <p:sp>
        <p:nvSpPr>
          <p:cNvPr id="30723" name="Rectangle 3"/>
          <p:cNvSpPr>
            <a:spLocks noChangeArrowheads="1"/>
          </p:cNvSpPr>
          <p:nvPr/>
        </p:nvSpPr>
        <p:spPr bwMode="auto">
          <a:xfrm>
            <a:off x="5334000" y="2209800"/>
            <a:ext cx="3810000" cy="4648200"/>
          </a:xfrm>
          <a:prstGeom prst="rect">
            <a:avLst/>
          </a:prstGeom>
          <a:solidFill>
            <a:srgbClr val="33CCCC"/>
          </a:solidFill>
          <a:ln w="9525">
            <a:solidFill>
              <a:schemeClr val="tx1"/>
            </a:solidFill>
            <a:miter lim="800000"/>
            <a:headEnd/>
            <a:tailEnd/>
          </a:ln>
        </p:spPr>
        <p:txBody>
          <a:bodyPr wrap="none" anchor="ctr"/>
          <a:lstStyle/>
          <a:p>
            <a:pPr algn="ctr" eaLnBrk="1" hangingPunct="1"/>
            <a:endParaRPr lang="en-US" altLang="en-US"/>
          </a:p>
        </p:txBody>
      </p:sp>
      <p:sp>
        <p:nvSpPr>
          <p:cNvPr id="30724" name="Rectangle 4"/>
          <p:cNvSpPr>
            <a:spLocks noGrp="1" noChangeArrowheads="1"/>
          </p:cNvSpPr>
          <p:nvPr>
            <p:ph type="body" idx="1"/>
          </p:nvPr>
        </p:nvSpPr>
        <p:spPr>
          <a:xfrm>
            <a:off x="5029200" y="2246842"/>
            <a:ext cx="4114800" cy="4467225"/>
          </a:xfrm>
        </p:spPr>
        <p:txBody>
          <a:bodyPr/>
          <a:lstStyle/>
          <a:p>
            <a:pPr algn="ctr" eaLnBrk="1" hangingPunct="1">
              <a:buFontTx/>
              <a:buNone/>
            </a:pPr>
            <a:r>
              <a:rPr lang="en-US" altLang="en-US" sz="3000" dirty="0">
                <a:latin typeface="Blue Sky 1" pitchFamily="2" charset="0"/>
              </a:rPr>
              <a:t>   </a:t>
            </a:r>
            <a:r>
              <a:rPr lang="en-US" altLang="en-US" sz="3000" dirty="0">
                <a:latin typeface="Arial Black" pitchFamily="34" charset="0"/>
              </a:rPr>
              <a:t>Throughout the night the cloud brought darkness to the one side and light to the other side; so neither went near the other all night long. </a:t>
            </a:r>
          </a:p>
        </p:txBody>
      </p:sp>
      <p:pic>
        <p:nvPicPr>
          <p:cNvPr id="30725" name="Picture 5" descr="j0189252"/>
          <p:cNvPicPr>
            <a:picLocks noChangeAspect="1" noChangeArrowheads="1" noCrop="1"/>
          </p:cNvPicPr>
          <p:nvPr/>
        </p:nvPicPr>
        <p:blipFill>
          <a:blip r:embed="rId3" cstate="print"/>
          <a:srcRect/>
          <a:stretch>
            <a:fillRect/>
          </a:stretch>
        </p:blipFill>
        <p:spPr bwMode="auto">
          <a:xfrm>
            <a:off x="4876800" y="0"/>
            <a:ext cx="2438400" cy="2390775"/>
          </a:xfrm>
          <a:prstGeom prst="rect">
            <a:avLst/>
          </a:prstGeom>
          <a:noFill/>
          <a:ln w="9525">
            <a:noFill/>
            <a:miter lim="800000"/>
            <a:headEnd/>
            <a:tailEnd/>
          </a:ln>
        </p:spPr>
      </p:pic>
      <p:pic>
        <p:nvPicPr>
          <p:cNvPr id="30726" name="Picture 6" descr="MCj0409867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57600" y="1143000"/>
            <a:ext cx="1903413" cy="2438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0" y="90488"/>
            <a:ext cx="9144000" cy="2238375"/>
          </a:xfrm>
        </p:spPr>
        <p:txBody>
          <a:bodyPr/>
          <a:lstStyle/>
          <a:p>
            <a:pPr algn="ctr" eaLnBrk="1" hangingPunct="1">
              <a:buFontTx/>
              <a:buNone/>
            </a:pPr>
            <a:r>
              <a:rPr lang="en-US" altLang="en-US" sz="3600" b="1" dirty="0"/>
              <a:t>    When Pharaoh let the people go,        God did not lead them on the road  through the Philistine country,</a:t>
            </a:r>
          </a:p>
          <a:p>
            <a:pPr marL="0" indent="0" algn="ctr" eaLnBrk="1" hangingPunct="1">
              <a:spcBef>
                <a:spcPts val="0"/>
              </a:spcBef>
              <a:buFontTx/>
              <a:buNone/>
            </a:pPr>
            <a:r>
              <a:rPr lang="en-US" altLang="en-US" sz="3600" b="1" dirty="0"/>
              <a:t>though that was shorter. </a:t>
            </a:r>
          </a:p>
        </p:txBody>
      </p:sp>
      <p:pic>
        <p:nvPicPr>
          <p:cNvPr id="4099" name="Picture 4" descr="BD05679_"/>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709863"/>
            <a:ext cx="8534400" cy="3603625"/>
          </a:xfrm>
          <a:prstGeom prst="rect">
            <a:avLst/>
          </a:prstGeom>
          <a:noFill/>
          <a:ln w="9525">
            <a:noFill/>
            <a:miter lim="800000"/>
            <a:headEnd/>
            <a:tailEnd/>
          </a:ln>
        </p:spPr>
      </p:pic>
      <p:sp>
        <p:nvSpPr>
          <p:cNvPr id="4100" name="WordArt 5"/>
          <p:cNvSpPr>
            <a:spLocks noChangeArrowheads="1" noChangeShapeType="1" noTextEdit="1"/>
          </p:cNvSpPr>
          <p:nvPr/>
        </p:nvSpPr>
        <p:spPr bwMode="auto">
          <a:xfrm>
            <a:off x="4800600" y="3092450"/>
            <a:ext cx="2971800" cy="147955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Philistine Country</a:t>
            </a:r>
          </a:p>
        </p:txBody>
      </p:sp>
      <p:sp>
        <p:nvSpPr>
          <p:cNvPr id="4101" name="Line 6"/>
          <p:cNvSpPr>
            <a:spLocks noChangeShapeType="1"/>
          </p:cNvSpPr>
          <p:nvPr/>
        </p:nvSpPr>
        <p:spPr bwMode="auto">
          <a:xfrm>
            <a:off x="2895600" y="3003550"/>
            <a:ext cx="3429000" cy="2711450"/>
          </a:xfrm>
          <a:prstGeom prst="line">
            <a:avLst/>
          </a:prstGeom>
          <a:noFill/>
          <a:ln w="152400">
            <a:solidFill>
              <a:schemeClr val="tx1"/>
            </a:solidFill>
            <a:round/>
            <a:headEnd/>
            <a:tailEnd/>
          </a:ln>
        </p:spPr>
        <p:txBody>
          <a:bodyPr/>
          <a:lstStyle/>
          <a:p>
            <a:endParaRPr lang="en-US"/>
          </a:p>
        </p:txBody>
      </p:sp>
      <p:sp>
        <p:nvSpPr>
          <p:cNvPr id="4102" name="Oval 8"/>
          <p:cNvSpPr>
            <a:spLocks noChangeArrowheads="1"/>
          </p:cNvSpPr>
          <p:nvPr/>
        </p:nvSpPr>
        <p:spPr bwMode="auto">
          <a:xfrm>
            <a:off x="2362200" y="2303463"/>
            <a:ext cx="4648200" cy="3944937"/>
          </a:xfrm>
          <a:prstGeom prst="ellipse">
            <a:avLst/>
          </a:prstGeom>
          <a:noFill/>
          <a:ln w="85725">
            <a:solidFill>
              <a:schemeClr val="tx1"/>
            </a:solidFill>
            <a:round/>
            <a:headEnd/>
            <a:tailEnd/>
          </a:ln>
        </p:spPr>
        <p:txBody>
          <a:bodyPr wrap="none" anchor="ctr"/>
          <a:lstStyle/>
          <a:p>
            <a:pPr algn="ctr" eaLnBrk="1" hangingPunct="1"/>
            <a:endParaRPr lang="en-US" altLang="en-US"/>
          </a:p>
        </p:txBody>
      </p:sp>
      <p:pic>
        <p:nvPicPr>
          <p:cNvPr id="4103" name="Picture 9" descr="MCj0435254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730625"/>
            <a:ext cx="2362200" cy="2136775"/>
          </a:xfrm>
          <a:prstGeom prst="rect">
            <a:avLst/>
          </a:prstGeom>
          <a:noFill/>
          <a:ln w="9525">
            <a:noFill/>
            <a:miter lim="800000"/>
            <a:headEnd/>
            <a:tailEnd/>
          </a:ln>
        </p:spPr>
      </p:pic>
      <p:sp>
        <p:nvSpPr>
          <p:cNvPr id="4104" name="Line 10"/>
          <p:cNvSpPr>
            <a:spLocks noChangeShapeType="1"/>
          </p:cNvSpPr>
          <p:nvPr/>
        </p:nvSpPr>
        <p:spPr bwMode="auto">
          <a:xfrm flipV="1">
            <a:off x="5791200" y="3116263"/>
            <a:ext cx="3352800" cy="1150937"/>
          </a:xfrm>
          <a:prstGeom prst="line">
            <a:avLst/>
          </a:prstGeom>
          <a:noFill/>
          <a:ln w="111125">
            <a:solidFill>
              <a:schemeClr val="tx1"/>
            </a:solidFill>
            <a:round/>
            <a:headEnd/>
            <a:tailEnd type="triangle" w="med" len="med"/>
          </a:ln>
        </p:spPr>
        <p:txBody>
          <a:bodyPr/>
          <a:lstStyle/>
          <a:p>
            <a:endParaRPr lang="en-US"/>
          </a:p>
        </p:txBody>
      </p:sp>
      <p:sp>
        <p:nvSpPr>
          <p:cNvPr id="4105" name="Text Box 11"/>
          <p:cNvSpPr txBox="1">
            <a:spLocks noChangeArrowheads="1"/>
          </p:cNvSpPr>
          <p:nvPr/>
        </p:nvSpPr>
        <p:spPr bwMode="auto">
          <a:xfrm>
            <a:off x="7842250" y="2297113"/>
            <a:ext cx="1301750" cy="831850"/>
          </a:xfrm>
          <a:prstGeom prst="rect">
            <a:avLst/>
          </a:prstGeom>
          <a:noFill/>
          <a:ln w="9525">
            <a:noFill/>
            <a:miter lim="800000"/>
            <a:headEnd/>
            <a:tailEnd/>
          </a:ln>
        </p:spPr>
        <p:txBody>
          <a:bodyPr>
            <a:spAutoFit/>
          </a:bodyPr>
          <a:lstStyle/>
          <a:p>
            <a:pPr algn="ctr" eaLnBrk="1" hangingPunct="1"/>
            <a:r>
              <a:rPr lang="en-US" altLang="en-US" sz="4800" b="1"/>
              <a:t>NO!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MCj0353639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28600"/>
            <a:ext cx="9144000" cy="7192963"/>
          </a:xfrm>
          <a:prstGeom prst="rect">
            <a:avLst/>
          </a:prstGeom>
          <a:noFill/>
          <a:ln w="9525">
            <a:noFill/>
            <a:miter lim="800000"/>
            <a:headEnd/>
            <a:tailEnd/>
          </a:ln>
        </p:spPr>
      </p:pic>
      <p:sp>
        <p:nvSpPr>
          <p:cNvPr id="31747" name="Rectangle 3"/>
          <p:cNvSpPr>
            <a:spLocks noChangeArrowheads="1"/>
          </p:cNvSpPr>
          <p:nvPr/>
        </p:nvSpPr>
        <p:spPr bwMode="auto">
          <a:xfrm>
            <a:off x="5105400" y="1600200"/>
            <a:ext cx="4038600" cy="5257800"/>
          </a:xfrm>
          <a:prstGeom prst="rect">
            <a:avLst/>
          </a:prstGeom>
          <a:solidFill>
            <a:srgbClr val="33CCCC"/>
          </a:solidFill>
          <a:ln w="9525">
            <a:solidFill>
              <a:schemeClr val="tx1"/>
            </a:solidFill>
            <a:miter lim="800000"/>
            <a:headEnd/>
            <a:tailEnd/>
          </a:ln>
        </p:spPr>
        <p:txBody>
          <a:bodyPr wrap="none" anchor="ctr"/>
          <a:lstStyle/>
          <a:p>
            <a:pPr algn="ctr" eaLnBrk="1" hangingPunct="1"/>
            <a:endParaRPr lang="en-US" altLang="en-US"/>
          </a:p>
        </p:txBody>
      </p:sp>
      <p:sp>
        <p:nvSpPr>
          <p:cNvPr id="31748" name="Rectangle 4"/>
          <p:cNvSpPr>
            <a:spLocks noGrp="1" noChangeArrowheads="1"/>
          </p:cNvSpPr>
          <p:nvPr>
            <p:ph type="body" idx="1"/>
          </p:nvPr>
        </p:nvSpPr>
        <p:spPr>
          <a:xfrm>
            <a:off x="4758267" y="1782763"/>
            <a:ext cx="4419600" cy="5181600"/>
          </a:xfrm>
        </p:spPr>
        <p:txBody>
          <a:bodyPr/>
          <a:lstStyle/>
          <a:p>
            <a:pPr algn="ctr" eaLnBrk="1" hangingPunct="1">
              <a:buFontTx/>
              <a:buNone/>
            </a:pPr>
            <a:r>
              <a:rPr lang="en-US" altLang="en-US" dirty="0">
                <a:latin typeface="Arial Black" pitchFamily="34" charset="0"/>
              </a:rPr>
              <a:t>    Then Moses stretched out his hand over the sea, and all that night the LORD drove the sea back with a strong east wind and turned it into dry land.</a:t>
            </a:r>
          </a:p>
        </p:txBody>
      </p:sp>
      <p:pic>
        <p:nvPicPr>
          <p:cNvPr id="31749" name="Picture 5" descr="j0189252"/>
          <p:cNvPicPr>
            <a:picLocks noChangeAspect="1" noChangeArrowheads="1" noCrop="1"/>
          </p:cNvPicPr>
          <p:nvPr/>
        </p:nvPicPr>
        <p:blipFill>
          <a:blip r:embed="rId3" cstate="print"/>
          <a:srcRect/>
          <a:stretch>
            <a:fillRect/>
          </a:stretch>
        </p:blipFill>
        <p:spPr bwMode="auto">
          <a:xfrm>
            <a:off x="4572000" y="-533400"/>
            <a:ext cx="2438400" cy="2390775"/>
          </a:xfrm>
          <a:prstGeom prst="rect">
            <a:avLst/>
          </a:prstGeom>
          <a:noFill/>
          <a:ln w="9525">
            <a:noFill/>
            <a:miter lim="800000"/>
            <a:headEnd/>
            <a:tailEnd/>
          </a:ln>
        </p:spPr>
      </p:pic>
      <p:pic>
        <p:nvPicPr>
          <p:cNvPr id="31750" name="Picture 6" descr="MCj0409867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2800" y="1066800"/>
            <a:ext cx="1903413" cy="24384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MCj0353639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28600"/>
            <a:ext cx="9144000" cy="7192963"/>
          </a:xfrm>
          <a:prstGeom prst="rect">
            <a:avLst/>
          </a:prstGeom>
          <a:noFill/>
          <a:ln w="9525">
            <a:noFill/>
            <a:miter lim="800000"/>
            <a:headEnd/>
            <a:tailEnd/>
          </a:ln>
        </p:spPr>
      </p:pic>
      <p:sp>
        <p:nvSpPr>
          <p:cNvPr id="32771" name="Rectangle 3"/>
          <p:cNvSpPr>
            <a:spLocks noChangeArrowheads="1"/>
          </p:cNvSpPr>
          <p:nvPr/>
        </p:nvSpPr>
        <p:spPr bwMode="auto">
          <a:xfrm>
            <a:off x="3124200" y="0"/>
            <a:ext cx="4038600" cy="3505200"/>
          </a:xfrm>
          <a:prstGeom prst="rect">
            <a:avLst/>
          </a:prstGeom>
          <a:solidFill>
            <a:srgbClr val="33CCCC"/>
          </a:solidFill>
          <a:ln w="9525">
            <a:solidFill>
              <a:schemeClr val="tx1"/>
            </a:solidFill>
            <a:miter lim="800000"/>
            <a:headEnd/>
            <a:tailEnd/>
          </a:ln>
        </p:spPr>
        <p:txBody>
          <a:bodyPr wrap="none" anchor="ctr"/>
          <a:lstStyle/>
          <a:p>
            <a:pPr algn="ctr" eaLnBrk="1" hangingPunct="1"/>
            <a:endParaRPr lang="en-US" altLang="en-US"/>
          </a:p>
        </p:txBody>
      </p:sp>
      <p:sp>
        <p:nvSpPr>
          <p:cNvPr id="32772" name="Rectangle 4"/>
          <p:cNvSpPr>
            <a:spLocks noGrp="1" noChangeArrowheads="1"/>
          </p:cNvSpPr>
          <p:nvPr>
            <p:ph type="body" idx="1"/>
          </p:nvPr>
        </p:nvSpPr>
        <p:spPr>
          <a:xfrm>
            <a:off x="2895600" y="0"/>
            <a:ext cx="4343400" cy="3429000"/>
          </a:xfrm>
        </p:spPr>
        <p:txBody>
          <a:bodyPr/>
          <a:lstStyle/>
          <a:p>
            <a:pPr algn="ctr" eaLnBrk="1" hangingPunct="1">
              <a:buFontTx/>
              <a:buNone/>
            </a:pPr>
            <a:r>
              <a:rPr lang="en-US" altLang="en-US" sz="2800" dirty="0">
                <a:latin typeface="Arial Black" pitchFamily="34" charset="0"/>
              </a:rPr>
              <a:t>    The waters were divided and the Israelites went through the sea on dry ground, with a wall of water on their right and on their left. </a:t>
            </a:r>
          </a:p>
          <a:p>
            <a:pPr eaLnBrk="1" hangingPunct="1">
              <a:buFontTx/>
              <a:buNone/>
            </a:pPr>
            <a:endParaRPr lang="en-US" altLang="en-US" dirty="0">
              <a:latin typeface="Arial Black"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Cj0353639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28600"/>
            <a:ext cx="9144000" cy="7192963"/>
          </a:xfrm>
          <a:prstGeom prst="rect">
            <a:avLst/>
          </a:prstGeom>
          <a:noFill/>
          <a:ln w="9525">
            <a:noFill/>
            <a:miter lim="800000"/>
            <a:headEnd/>
            <a:tailEnd/>
          </a:ln>
        </p:spPr>
      </p:pic>
      <p:sp>
        <p:nvSpPr>
          <p:cNvPr id="33795" name="Rectangle 3"/>
          <p:cNvSpPr>
            <a:spLocks noChangeArrowheads="1"/>
          </p:cNvSpPr>
          <p:nvPr/>
        </p:nvSpPr>
        <p:spPr bwMode="auto">
          <a:xfrm>
            <a:off x="3124200" y="-152400"/>
            <a:ext cx="6019800" cy="2514600"/>
          </a:xfrm>
          <a:prstGeom prst="rect">
            <a:avLst/>
          </a:prstGeom>
          <a:solidFill>
            <a:srgbClr val="33CCCC"/>
          </a:solidFill>
          <a:ln w="9525">
            <a:solidFill>
              <a:schemeClr val="tx1"/>
            </a:solidFill>
            <a:miter lim="800000"/>
            <a:headEnd/>
            <a:tailEnd/>
          </a:ln>
        </p:spPr>
        <p:txBody>
          <a:bodyPr wrap="none" anchor="ctr"/>
          <a:lstStyle/>
          <a:p>
            <a:pPr algn="ctr" eaLnBrk="1" hangingPunct="1"/>
            <a:endParaRPr lang="en-US" altLang="en-US"/>
          </a:p>
        </p:txBody>
      </p:sp>
      <p:pic>
        <p:nvPicPr>
          <p:cNvPr id="33797" name="Picture 5" descr="MCj0277340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334000" y="2057400"/>
            <a:ext cx="3810000" cy="4800600"/>
          </a:xfrm>
          <a:prstGeom prst="rect">
            <a:avLst/>
          </a:prstGeom>
          <a:noFill/>
          <a:ln w="9525">
            <a:noFill/>
            <a:miter lim="800000"/>
            <a:headEnd/>
            <a:tailEnd/>
          </a:ln>
        </p:spPr>
      </p:pic>
      <p:sp>
        <p:nvSpPr>
          <p:cNvPr id="33796" name="Rectangle 4"/>
          <p:cNvSpPr>
            <a:spLocks noGrp="1" noChangeArrowheads="1"/>
          </p:cNvSpPr>
          <p:nvPr>
            <p:ph type="body" idx="1"/>
          </p:nvPr>
        </p:nvSpPr>
        <p:spPr>
          <a:xfrm>
            <a:off x="3048000" y="-99218"/>
            <a:ext cx="6096000" cy="2514600"/>
          </a:xfrm>
        </p:spPr>
        <p:txBody>
          <a:bodyPr/>
          <a:lstStyle/>
          <a:p>
            <a:pPr marL="230188" indent="-4763" algn="ctr" eaLnBrk="1" hangingPunct="1">
              <a:buFontTx/>
              <a:buNone/>
            </a:pPr>
            <a:r>
              <a:rPr lang="en-US" altLang="en-US" dirty="0">
                <a:latin typeface="Arial Black" pitchFamily="34" charset="0"/>
              </a:rPr>
              <a:t>The Egyptians pursued them, and all Pharaoh's horses and chariots and horsemen followed them into the sea.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MCj0368584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67600" y="-533400"/>
            <a:ext cx="2020888" cy="3276600"/>
          </a:xfrm>
          <a:prstGeom prst="rect">
            <a:avLst/>
          </a:prstGeom>
          <a:noFill/>
          <a:ln w="9525">
            <a:noFill/>
            <a:miter lim="800000"/>
            <a:headEnd/>
            <a:tailEnd/>
          </a:ln>
        </p:spPr>
      </p:pic>
      <p:pic>
        <p:nvPicPr>
          <p:cNvPr id="34819" name="Picture 4" descr="j0189252"/>
          <p:cNvPicPr>
            <a:picLocks noChangeAspect="1" noChangeArrowheads="1" noCrop="1"/>
          </p:cNvPicPr>
          <p:nvPr/>
        </p:nvPicPr>
        <p:blipFill>
          <a:blip r:embed="rId3" cstate="print"/>
          <a:srcRect/>
          <a:stretch>
            <a:fillRect/>
          </a:stretch>
        </p:blipFill>
        <p:spPr bwMode="auto">
          <a:xfrm>
            <a:off x="-533400" y="-685800"/>
            <a:ext cx="2514600" cy="2463800"/>
          </a:xfrm>
          <a:prstGeom prst="rect">
            <a:avLst/>
          </a:prstGeom>
          <a:noFill/>
          <a:ln w="9525">
            <a:noFill/>
            <a:miter lim="800000"/>
            <a:headEnd/>
            <a:tailEnd/>
          </a:ln>
        </p:spPr>
      </p:pic>
      <p:sp>
        <p:nvSpPr>
          <p:cNvPr id="34820" name="Rectangle 2"/>
          <p:cNvSpPr>
            <a:spLocks noGrp="1" noChangeArrowheads="1"/>
          </p:cNvSpPr>
          <p:nvPr>
            <p:ph type="body" idx="1"/>
          </p:nvPr>
        </p:nvSpPr>
        <p:spPr>
          <a:xfrm>
            <a:off x="1457325" y="84137"/>
            <a:ext cx="6172200" cy="2133600"/>
          </a:xfrm>
        </p:spPr>
        <p:txBody>
          <a:bodyPr/>
          <a:lstStyle/>
          <a:p>
            <a:pPr algn="ctr" eaLnBrk="1" hangingPunct="1">
              <a:lnSpc>
                <a:spcPct val="90000"/>
              </a:lnSpc>
              <a:buFontTx/>
              <a:buNone/>
            </a:pPr>
            <a:r>
              <a:rPr lang="en-US" altLang="en-US" b="1" dirty="0"/>
              <a:t>    During the last watch of the night the LORD looked down from the pillar of fire and cloud at the Egyptian army and threw it into confusion. </a:t>
            </a:r>
          </a:p>
        </p:txBody>
      </p:sp>
      <p:pic>
        <p:nvPicPr>
          <p:cNvPr id="34821" name="Picture 3" descr="MCj0277340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743200" y="2971800"/>
            <a:ext cx="3600450" cy="3733800"/>
          </a:xfrm>
          <a:prstGeom prst="rect">
            <a:avLst/>
          </a:prstGeom>
          <a:noFill/>
          <a:ln w="9525">
            <a:noFill/>
            <a:miter lim="800000"/>
            <a:headEnd/>
            <a:tailEnd/>
          </a:ln>
        </p:spPr>
      </p:pic>
      <p:pic>
        <p:nvPicPr>
          <p:cNvPr id="34822" name="Picture 6" descr="j0282747"/>
          <p:cNvPicPr>
            <a:picLocks noChangeAspect="1" noChangeArrowheads="1" noCrop="1"/>
          </p:cNvPicPr>
          <p:nvPr/>
        </p:nvPicPr>
        <p:blipFill>
          <a:blip r:embed="rId5" cstate="print"/>
          <a:srcRect/>
          <a:stretch>
            <a:fillRect/>
          </a:stretch>
        </p:blipFill>
        <p:spPr bwMode="auto">
          <a:xfrm>
            <a:off x="4876800" y="3352800"/>
            <a:ext cx="1219200" cy="1219200"/>
          </a:xfrm>
          <a:prstGeom prst="rect">
            <a:avLst/>
          </a:prstGeom>
          <a:noFill/>
          <a:ln w="9525">
            <a:noFill/>
            <a:miter lim="800000"/>
            <a:headEnd/>
            <a:tailEnd/>
          </a:ln>
        </p:spPr>
      </p:pic>
      <p:pic>
        <p:nvPicPr>
          <p:cNvPr id="81927" name="Picture 7" descr="MCPE02917_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28600" y="2971800"/>
            <a:ext cx="2286000" cy="1371600"/>
          </a:xfrm>
          <a:prstGeom prst="rect">
            <a:avLst/>
          </a:prstGeom>
          <a:noFill/>
          <a:ln w="9525">
            <a:noFill/>
            <a:miter lim="800000"/>
            <a:headEnd/>
            <a:tailEnd/>
          </a:ln>
        </p:spPr>
      </p:pic>
      <p:pic>
        <p:nvPicPr>
          <p:cNvPr id="34824" name="Picture 8" descr="MCPE02917_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00800" y="4114800"/>
            <a:ext cx="2743200" cy="1592263"/>
          </a:xfrm>
          <a:prstGeom prst="rect">
            <a:avLst/>
          </a:prstGeom>
          <a:noFill/>
          <a:ln w="9525">
            <a:noFill/>
            <a:miter lim="800000"/>
            <a:headEnd/>
            <a:tailEnd/>
          </a:ln>
        </p:spPr>
      </p:pic>
      <p:pic>
        <p:nvPicPr>
          <p:cNvPr id="81929" name="Picture 9" descr="MCPE02917_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057400" y="4953000"/>
            <a:ext cx="2362200" cy="1592263"/>
          </a:xfrm>
          <a:prstGeom prst="rect">
            <a:avLst/>
          </a:prstGeom>
          <a:noFill/>
          <a:ln w="9525">
            <a:noFill/>
            <a:miter lim="800000"/>
            <a:headEnd/>
            <a:tailEnd/>
          </a:ln>
        </p:spPr>
      </p:pic>
      <p:pic>
        <p:nvPicPr>
          <p:cNvPr id="81930" name="Picture 10" descr="MCPE02917_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3352800" y="2209800"/>
            <a:ext cx="1981200" cy="1371600"/>
          </a:xfrm>
          <a:prstGeom prst="rect">
            <a:avLst/>
          </a:prstGeom>
          <a:noFill/>
          <a:ln w="9525">
            <a:noFill/>
            <a:miter lim="800000"/>
            <a:headEnd/>
            <a:tailEnd/>
          </a:ln>
        </p:spPr>
      </p:pic>
      <p:pic>
        <p:nvPicPr>
          <p:cNvPr id="81931" name="Picture 11" descr="MCPE02917_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3400" y="3962400"/>
            <a:ext cx="2362200" cy="1371600"/>
          </a:xfrm>
          <a:prstGeom prst="rect">
            <a:avLst/>
          </a:prstGeom>
          <a:noFill/>
          <a:ln w="9525">
            <a:noFill/>
            <a:miter lim="800000"/>
            <a:headEnd/>
            <a:tailEnd/>
          </a:ln>
        </p:spPr>
      </p:pic>
      <p:pic>
        <p:nvPicPr>
          <p:cNvPr id="81932" name="Picture 12" descr="MCPE02917_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77000" y="2743200"/>
            <a:ext cx="2362200" cy="1371600"/>
          </a:xfrm>
          <a:prstGeom prst="rect">
            <a:avLst/>
          </a:prstGeom>
          <a:noFill/>
          <a:ln w="9525">
            <a:noFill/>
            <a:miter lim="800000"/>
            <a:headEnd/>
            <a:tailEnd/>
          </a:ln>
        </p:spPr>
      </p:pic>
      <p:pic>
        <p:nvPicPr>
          <p:cNvPr id="81933" name="Picture 13" descr="MCPE02917_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00200" y="2438400"/>
            <a:ext cx="2362200" cy="1295400"/>
          </a:xfrm>
          <a:prstGeom prst="rect">
            <a:avLst/>
          </a:prstGeom>
          <a:noFill/>
          <a:ln w="9525">
            <a:noFill/>
            <a:miter lim="800000"/>
            <a:headEnd/>
            <a:tailEnd/>
          </a:ln>
        </p:spPr>
      </p:pic>
      <p:pic>
        <p:nvPicPr>
          <p:cNvPr id="81934" name="Picture 14" descr="MCPE02917_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5791200" y="4953000"/>
            <a:ext cx="2362200" cy="1592263"/>
          </a:xfrm>
          <a:prstGeom prst="rect">
            <a:avLst/>
          </a:prstGeom>
          <a:noFill/>
          <a:ln w="9525">
            <a:noFill/>
            <a:miter lim="800000"/>
            <a:headEnd/>
            <a:tailEnd/>
          </a:ln>
        </p:spPr>
      </p:pic>
      <p:pic>
        <p:nvPicPr>
          <p:cNvPr id="81935" name="Picture 15" descr="MCPE02917_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10200" y="2209800"/>
            <a:ext cx="2362200" cy="13716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37000">
              <a:schemeClr val="accent2">
                <a:lumMod val="60000"/>
                <a:lumOff val="40000"/>
                <a:alpha val="92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0" y="0"/>
            <a:ext cx="9144000" cy="1828800"/>
          </a:xfrm>
        </p:spPr>
        <p:txBody>
          <a:bodyPr/>
          <a:lstStyle/>
          <a:p>
            <a:pPr marL="4763" indent="-4763" algn="ctr" eaLnBrk="1" hangingPunct="1">
              <a:buFontTx/>
              <a:buNone/>
            </a:pPr>
            <a:r>
              <a:rPr lang="en-US" altLang="en-US" sz="3100" dirty="0">
                <a:latin typeface="Arial Black" pitchFamily="34" charset="0"/>
              </a:rPr>
              <a:t>He jammed the wheels of their chariots so that they had difficulty driving.</a:t>
            </a:r>
          </a:p>
          <a:p>
            <a:pPr marL="0" indent="0" algn="ctr" eaLnBrk="1" hangingPunct="1">
              <a:spcBef>
                <a:spcPts val="0"/>
              </a:spcBef>
              <a:buFontTx/>
              <a:buNone/>
            </a:pPr>
            <a:r>
              <a:rPr lang="en-US" altLang="en-US" sz="3100" dirty="0">
                <a:latin typeface="Arial Black" pitchFamily="34" charset="0"/>
              </a:rPr>
              <a:t>And the Egyptians said,    </a:t>
            </a:r>
          </a:p>
        </p:txBody>
      </p:sp>
      <p:pic>
        <p:nvPicPr>
          <p:cNvPr id="35843" name="Picture 6" descr="MCPE02917_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304800" y="3429000"/>
            <a:ext cx="4800600" cy="2811463"/>
          </a:xfrm>
          <a:prstGeom prst="rect">
            <a:avLst/>
          </a:prstGeom>
          <a:noFill/>
          <a:ln w="9525">
            <a:noFill/>
            <a:miter lim="800000"/>
            <a:headEnd/>
            <a:tailEnd/>
          </a:ln>
        </p:spPr>
      </p:pic>
      <p:pic>
        <p:nvPicPr>
          <p:cNvPr id="82947" name="Picture 3" descr="j02127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029200"/>
            <a:ext cx="1795463" cy="1611313"/>
          </a:xfrm>
          <a:prstGeom prst="rect">
            <a:avLst/>
          </a:prstGeom>
          <a:noFill/>
          <a:ln w="9525">
            <a:noFill/>
            <a:miter lim="800000"/>
            <a:headEnd/>
            <a:tailEnd/>
          </a:ln>
        </p:spPr>
      </p:pic>
      <p:sp>
        <p:nvSpPr>
          <p:cNvPr id="35845" name="AutoShape 7"/>
          <p:cNvSpPr>
            <a:spLocks noChangeArrowheads="1"/>
          </p:cNvSpPr>
          <p:nvPr/>
        </p:nvSpPr>
        <p:spPr bwMode="auto">
          <a:xfrm>
            <a:off x="2125663" y="1744663"/>
            <a:ext cx="6858000" cy="1981200"/>
          </a:xfrm>
          <a:prstGeom prst="wedgeEllipseCallout">
            <a:avLst>
              <a:gd name="adj1" fmla="val -43750"/>
              <a:gd name="adj2" fmla="val 70000"/>
            </a:avLst>
          </a:prstGeom>
          <a:solidFill>
            <a:schemeClr val="tx1"/>
          </a:solidFill>
          <a:ln w="9525">
            <a:solidFill>
              <a:schemeClr val="tx1"/>
            </a:solidFill>
            <a:miter lim="800000"/>
            <a:headEnd/>
            <a:tailEnd/>
          </a:ln>
        </p:spPr>
        <p:txBody>
          <a:bodyPr/>
          <a:lstStyle/>
          <a:p>
            <a:pPr algn="ctr" eaLnBrk="1" hangingPunct="1"/>
            <a:endParaRPr lang="en-US" altLang="en-US"/>
          </a:p>
        </p:txBody>
      </p:sp>
      <p:sp>
        <p:nvSpPr>
          <p:cNvPr id="35846" name="Rectangle 8"/>
          <p:cNvSpPr>
            <a:spLocks noChangeArrowheads="1"/>
          </p:cNvSpPr>
          <p:nvPr/>
        </p:nvSpPr>
        <p:spPr bwMode="auto">
          <a:xfrm>
            <a:off x="2468563" y="2068513"/>
            <a:ext cx="6172200" cy="1447800"/>
          </a:xfrm>
          <a:prstGeom prst="rect">
            <a:avLst/>
          </a:prstGeom>
          <a:noFill/>
          <a:ln w="9525">
            <a:noFill/>
            <a:miter lim="800000"/>
            <a:headEnd/>
            <a:tailEnd/>
          </a:ln>
        </p:spPr>
        <p:txBody>
          <a:bodyPr/>
          <a:lstStyle/>
          <a:p>
            <a:pPr marL="342900" indent="-342900" algn="ctr" eaLnBrk="1" hangingPunct="1">
              <a:lnSpc>
                <a:spcPct val="80000"/>
              </a:lnSpc>
              <a:spcBef>
                <a:spcPct val="20000"/>
              </a:spcBef>
            </a:pPr>
            <a:r>
              <a:rPr lang="en-US" altLang="en-US" sz="3200" b="1" dirty="0">
                <a:solidFill>
                  <a:schemeClr val="bg1"/>
                </a:solidFill>
              </a:rPr>
              <a:t>    Let's get away from the Israelites! The LORD is fighting for them against Egypt.</a:t>
            </a:r>
          </a:p>
          <a:p>
            <a:pPr marL="342900" indent="-342900" eaLnBrk="1" hangingPunct="1">
              <a:lnSpc>
                <a:spcPct val="80000"/>
              </a:lnSpc>
              <a:spcBef>
                <a:spcPct val="20000"/>
              </a:spcBef>
            </a:pPr>
            <a:r>
              <a:rPr lang="en-US" altLang="en-US" sz="2800" b="1" dirty="0"/>
              <a:t>   </a:t>
            </a:r>
          </a:p>
        </p:txBody>
      </p:sp>
      <p:pic>
        <p:nvPicPr>
          <p:cNvPr id="82953" name="Picture 9" descr="j02127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5246688"/>
            <a:ext cx="1795463" cy="1611312"/>
          </a:xfrm>
          <a:prstGeom prst="rect">
            <a:avLst/>
          </a:prstGeom>
          <a:noFill/>
          <a:ln w="9525">
            <a:noFill/>
            <a:miter lim="800000"/>
            <a:headEnd/>
            <a:tailEnd/>
          </a:ln>
        </p:spPr>
      </p:pic>
      <p:pic>
        <p:nvPicPr>
          <p:cNvPr id="82954" name="Picture 10" descr="j02127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3600" y="5246688"/>
            <a:ext cx="1795463" cy="1611312"/>
          </a:xfrm>
          <a:prstGeom prst="rect">
            <a:avLst/>
          </a:prstGeom>
          <a:noFill/>
          <a:ln w="9525">
            <a:noFill/>
            <a:miter lim="800000"/>
            <a:headEnd/>
            <a:tailEnd/>
          </a:ln>
        </p:spPr>
      </p:pic>
      <p:pic>
        <p:nvPicPr>
          <p:cNvPr id="82955" name="Picture 11" descr="j02127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5246688"/>
            <a:ext cx="1795463" cy="1611312"/>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MCj0353639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28600"/>
            <a:ext cx="9144000" cy="7192963"/>
          </a:xfrm>
          <a:prstGeom prst="rect">
            <a:avLst/>
          </a:prstGeom>
          <a:noFill/>
          <a:ln w="9525">
            <a:noFill/>
            <a:miter lim="800000"/>
            <a:headEnd/>
            <a:tailEnd/>
          </a:ln>
        </p:spPr>
      </p:pic>
      <p:sp>
        <p:nvSpPr>
          <p:cNvPr id="36867" name="Rectangle 3"/>
          <p:cNvSpPr>
            <a:spLocks noChangeArrowheads="1"/>
          </p:cNvSpPr>
          <p:nvPr/>
        </p:nvSpPr>
        <p:spPr bwMode="auto">
          <a:xfrm>
            <a:off x="4876800" y="-228600"/>
            <a:ext cx="4267200" cy="7086600"/>
          </a:xfrm>
          <a:prstGeom prst="rect">
            <a:avLst/>
          </a:prstGeom>
          <a:solidFill>
            <a:srgbClr val="33CCCC"/>
          </a:solidFill>
          <a:ln w="9525">
            <a:solidFill>
              <a:schemeClr val="tx1"/>
            </a:solidFill>
            <a:miter lim="800000"/>
            <a:headEnd/>
            <a:tailEnd/>
          </a:ln>
        </p:spPr>
        <p:txBody>
          <a:bodyPr wrap="none" anchor="ctr"/>
          <a:lstStyle/>
          <a:p>
            <a:pPr algn="ctr" eaLnBrk="1" hangingPunct="1"/>
            <a:endParaRPr lang="en-US" altLang="en-US"/>
          </a:p>
        </p:txBody>
      </p:sp>
      <p:sp>
        <p:nvSpPr>
          <p:cNvPr id="36868" name="Rectangle 4"/>
          <p:cNvSpPr>
            <a:spLocks noGrp="1" noChangeArrowheads="1"/>
          </p:cNvSpPr>
          <p:nvPr>
            <p:ph type="body" idx="1"/>
          </p:nvPr>
        </p:nvSpPr>
        <p:spPr>
          <a:xfrm>
            <a:off x="4800600" y="0"/>
            <a:ext cx="4343400" cy="1265238"/>
          </a:xfrm>
        </p:spPr>
        <p:txBody>
          <a:bodyPr/>
          <a:lstStyle/>
          <a:p>
            <a:pPr eaLnBrk="1" hangingPunct="1">
              <a:buFontTx/>
              <a:buNone/>
            </a:pPr>
            <a:r>
              <a:rPr lang="en-US" altLang="en-US" dirty="0">
                <a:latin typeface="Arial Black" pitchFamily="34" charset="0"/>
              </a:rPr>
              <a:t>   Then the LORD said to Moses,</a:t>
            </a:r>
          </a:p>
        </p:txBody>
      </p:sp>
      <p:pic>
        <p:nvPicPr>
          <p:cNvPr id="36869" name="Picture 5" descr="MCPE02917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3810000"/>
            <a:ext cx="4343400" cy="2811463"/>
          </a:xfrm>
          <a:prstGeom prst="rect">
            <a:avLst/>
          </a:prstGeom>
          <a:noFill/>
          <a:ln w="9525">
            <a:noFill/>
            <a:miter lim="800000"/>
            <a:headEnd/>
            <a:tailEnd/>
          </a:ln>
        </p:spPr>
      </p:pic>
      <p:pic>
        <p:nvPicPr>
          <p:cNvPr id="36870" name="Picture 6" descr="MCj0277340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1295400" y="2590800"/>
            <a:ext cx="3810000" cy="4800600"/>
          </a:xfrm>
          <a:prstGeom prst="rect">
            <a:avLst/>
          </a:prstGeom>
          <a:noFill/>
          <a:ln w="9525">
            <a:noFill/>
            <a:miter lim="800000"/>
            <a:headEnd/>
            <a:tailEnd/>
          </a:ln>
        </p:spPr>
      </p:pic>
      <p:sp>
        <p:nvSpPr>
          <p:cNvPr id="7" name="AutoShape 7"/>
          <p:cNvSpPr>
            <a:spLocks noChangeArrowheads="1"/>
          </p:cNvSpPr>
          <p:nvPr/>
        </p:nvSpPr>
        <p:spPr bwMode="auto">
          <a:xfrm>
            <a:off x="457200" y="1265238"/>
            <a:ext cx="9601200" cy="2819400"/>
          </a:xfrm>
          <a:prstGeom prst="wedgeEllipseCallout">
            <a:avLst>
              <a:gd name="adj1" fmla="val 38451"/>
              <a:gd name="adj2" fmla="val -62812"/>
            </a:avLst>
          </a:prstGeom>
          <a:solidFill>
            <a:schemeClr val="accent6">
              <a:lumMod val="20000"/>
              <a:lumOff val="80000"/>
              <a:alpha val="60000"/>
            </a:schemeClr>
          </a:solidFill>
          <a:ln w="9525">
            <a:solidFill>
              <a:schemeClr val="tx1"/>
            </a:solidFill>
            <a:miter lim="800000"/>
            <a:headEnd/>
            <a:tailEnd/>
          </a:ln>
          <a:effec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3200" dirty="0">
                <a:latin typeface="Arial Black" pitchFamily="34" charset="0"/>
              </a:rPr>
              <a:t>Stretch out your hand over the sea so that the waters may flow back over the Egyptians and their chariots and horsemen.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pic>
        <p:nvPicPr>
          <p:cNvPr id="37890" name="Picture 3" descr="MPj0438961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33400"/>
            <a:ext cx="9144000" cy="6096000"/>
          </a:xfrm>
          <a:prstGeom prst="rect">
            <a:avLst/>
          </a:prstGeom>
          <a:noFill/>
          <a:ln w="9525">
            <a:noFill/>
            <a:miter lim="800000"/>
            <a:headEnd/>
            <a:tailEnd/>
          </a:ln>
        </p:spPr>
      </p:pic>
      <p:pic>
        <p:nvPicPr>
          <p:cNvPr id="37891" name="Picture 3" descr="MPj043896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524000"/>
            <a:ext cx="9144000" cy="5334000"/>
          </a:xfrm>
          <a:prstGeom prst="rect">
            <a:avLst/>
          </a:prstGeom>
          <a:noFill/>
          <a:ln w="9525">
            <a:noFill/>
            <a:miter lim="800000"/>
            <a:headEnd/>
            <a:tailEnd/>
          </a:ln>
        </p:spPr>
      </p:pic>
      <p:sp>
        <p:nvSpPr>
          <p:cNvPr id="37892" name="Rectangle 2"/>
          <p:cNvSpPr>
            <a:spLocks noGrp="1" noChangeArrowheads="1"/>
          </p:cNvSpPr>
          <p:nvPr>
            <p:ph type="body" idx="1"/>
          </p:nvPr>
        </p:nvSpPr>
        <p:spPr>
          <a:xfrm>
            <a:off x="304800" y="76200"/>
            <a:ext cx="8648700" cy="1905000"/>
          </a:xfrm>
        </p:spPr>
        <p:txBody>
          <a:bodyPr/>
          <a:lstStyle/>
          <a:p>
            <a:pPr marL="0" indent="0" algn="ctr" eaLnBrk="1" hangingPunct="1">
              <a:spcBef>
                <a:spcPts val="0"/>
              </a:spcBef>
              <a:buFontTx/>
              <a:buNone/>
              <a:tabLst>
                <a:tab pos="287338" algn="l"/>
              </a:tabLst>
            </a:pPr>
            <a:r>
              <a:rPr lang="en-US" altLang="en-US" sz="3600" b="1" dirty="0"/>
              <a:t>   Moses stretched out his hand over the sea, and at daybreak the sea went back to its place. The Egyptians were fleeing toward it, and the LORD swept them into the sea.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pic>
        <p:nvPicPr>
          <p:cNvPr id="38914" name="Picture 3" descr="MPj0438961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33400"/>
            <a:ext cx="9144000" cy="6096000"/>
          </a:xfrm>
          <a:prstGeom prst="rect">
            <a:avLst/>
          </a:prstGeom>
          <a:noFill/>
          <a:ln w="9525">
            <a:noFill/>
            <a:miter lim="800000"/>
            <a:headEnd/>
            <a:tailEnd/>
          </a:ln>
        </p:spPr>
      </p:pic>
      <p:pic>
        <p:nvPicPr>
          <p:cNvPr id="38915" name="Picture 3" descr="MPj043896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524000"/>
            <a:ext cx="9144000" cy="5334000"/>
          </a:xfrm>
          <a:prstGeom prst="rect">
            <a:avLst/>
          </a:prstGeom>
          <a:noFill/>
          <a:ln w="9525">
            <a:noFill/>
            <a:miter lim="800000"/>
            <a:headEnd/>
            <a:tailEnd/>
          </a:ln>
        </p:spPr>
      </p:pic>
      <p:sp>
        <p:nvSpPr>
          <p:cNvPr id="38916" name="Rectangle 2"/>
          <p:cNvSpPr>
            <a:spLocks noGrp="1" noChangeArrowheads="1"/>
          </p:cNvSpPr>
          <p:nvPr>
            <p:ph type="body" idx="1"/>
          </p:nvPr>
        </p:nvSpPr>
        <p:spPr>
          <a:xfrm>
            <a:off x="228600" y="25400"/>
            <a:ext cx="8686800" cy="2743200"/>
          </a:xfrm>
        </p:spPr>
        <p:txBody>
          <a:bodyPr/>
          <a:lstStyle/>
          <a:p>
            <a:pPr marL="0" indent="0" algn="ctr" eaLnBrk="1" hangingPunct="1">
              <a:spcBef>
                <a:spcPts val="0"/>
              </a:spcBef>
              <a:buFontTx/>
              <a:buNone/>
            </a:pPr>
            <a:r>
              <a:rPr lang="en-US" altLang="en-US" sz="3600" b="1" dirty="0"/>
              <a:t> The water flowed back and covered the chariots and horsemen—the entire army of Pharaoh that had followed the Israelites into the sea.     </a:t>
            </a:r>
          </a:p>
          <a:p>
            <a:pPr marL="0" indent="0" algn="ctr" eaLnBrk="1" hangingPunct="1">
              <a:spcBef>
                <a:spcPts val="0"/>
              </a:spcBef>
              <a:buFontTx/>
              <a:buNone/>
            </a:pPr>
            <a:r>
              <a:rPr lang="en-US" altLang="en-US" sz="4400" b="1" i="1" dirty="0">
                <a:solidFill>
                  <a:srgbClr val="FF0000"/>
                </a:solidFill>
              </a:rPr>
              <a:t>Not one of them survived.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MCj0353639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28600"/>
            <a:ext cx="9144000" cy="7192963"/>
          </a:xfrm>
          <a:prstGeom prst="rect">
            <a:avLst/>
          </a:prstGeom>
          <a:noFill/>
          <a:ln w="9525">
            <a:noFill/>
            <a:miter lim="800000"/>
            <a:headEnd/>
            <a:tailEnd/>
          </a:ln>
        </p:spPr>
      </p:pic>
      <p:sp>
        <p:nvSpPr>
          <p:cNvPr id="39940" name="Rectangle 4"/>
          <p:cNvSpPr>
            <a:spLocks noGrp="1" noChangeArrowheads="1"/>
          </p:cNvSpPr>
          <p:nvPr>
            <p:ph type="body" idx="1"/>
          </p:nvPr>
        </p:nvSpPr>
        <p:spPr>
          <a:xfrm>
            <a:off x="25400" y="4495800"/>
            <a:ext cx="6934200" cy="2362200"/>
          </a:xfrm>
          <a:solidFill>
            <a:srgbClr val="00B0F0">
              <a:alpha val="60000"/>
            </a:srgbClr>
          </a:solidFill>
        </p:spPr>
        <p:txBody>
          <a:bodyPr/>
          <a:lstStyle/>
          <a:p>
            <a:pPr marL="225425" indent="0" algn="ctr" eaLnBrk="1" hangingPunct="1">
              <a:buFontTx/>
              <a:buNone/>
            </a:pPr>
            <a:r>
              <a:rPr lang="en-US" altLang="en-US" sz="3600" b="1" dirty="0"/>
              <a:t>But the Israelites went through the sea on dry ground, with a wall of water on their right and on their left.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MPj04331880000[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0963" name="Rectangle 2"/>
          <p:cNvSpPr>
            <a:spLocks noGrp="1" noChangeArrowheads="1"/>
          </p:cNvSpPr>
          <p:nvPr>
            <p:ph type="body" idx="1"/>
          </p:nvPr>
        </p:nvSpPr>
        <p:spPr>
          <a:xfrm>
            <a:off x="457200" y="152400"/>
            <a:ext cx="8382000" cy="1831976"/>
          </a:xfrm>
        </p:spPr>
        <p:txBody>
          <a:bodyPr/>
          <a:lstStyle/>
          <a:p>
            <a:pPr marL="0" indent="0" algn="ctr" eaLnBrk="1" hangingPunct="1">
              <a:spcBef>
                <a:spcPts val="0"/>
              </a:spcBef>
              <a:buFontTx/>
              <a:buNone/>
            </a:pPr>
            <a:r>
              <a:rPr lang="en-US" altLang="en-US" b="1" dirty="0">
                <a:solidFill>
                  <a:schemeClr val="bg1"/>
                </a:solidFill>
              </a:rPr>
              <a:t>  That day the LORD saved Israel from the hands of the Egyptians, and Israel saw the Egyptians lying dead on the shore. </a:t>
            </a:r>
          </a:p>
        </p:txBody>
      </p:sp>
      <p:pic>
        <p:nvPicPr>
          <p:cNvPr id="40964" name="Picture 6" descr="MCPE02917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0800000" flipH="1">
            <a:off x="-762000" y="2667000"/>
            <a:ext cx="4800600" cy="2811463"/>
          </a:xfrm>
          <a:prstGeom prst="rect">
            <a:avLst/>
          </a:prstGeom>
          <a:noFill/>
          <a:ln w="9525">
            <a:noFill/>
            <a:miter lim="800000"/>
            <a:headEnd/>
            <a:tailEnd/>
          </a:ln>
        </p:spPr>
      </p:pic>
      <p:pic>
        <p:nvPicPr>
          <p:cNvPr id="40965" name="Picture 7" descr="MCj0436658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6691312" y="3900488"/>
            <a:ext cx="638175" cy="4267200"/>
          </a:xfrm>
          <a:prstGeom prst="rect">
            <a:avLst/>
          </a:prstGeom>
          <a:noFill/>
          <a:ln w="9525">
            <a:noFill/>
            <a:miter lim="800000"/>
            <a:headEnd/>
            <a:tailEnd/>
          </a:ln>
        </p:spPr>
      </p:pic>
      <p:pic>
        <p:nvPicPr>
          <p:cNvPr id="40966" name="Picture 8" descr="MCj0436632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5332412" y="2135188"/>
            <a:ext cx="1831975" cy="5181600"/>
          </a:xfrm>
          <a:prstGeom prst="rect">
            <a:avLst/>
          </a:prstGeom>
          <a:noFill/>
          <a:ln w="9525">
            <a:noFill/>
            <a:miter lim="800000"/>
            <a:headEnd/>
            <a:tailEnd/>
          </a:ln>
        </p:spPr>
      </p:pic>
      <p:pic>
        <p:nvPicPr>
          <p:cNvPr id="40967" name="Picture 9" descr="MCj0436658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1928812" y="4014788"/>
            <a:ext cx="638175" cy="4495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ChangeArrowheads="1"/>
          </p:cNvSpPr>
          <p:nvPr/>
        </p:nvSpPr>
        <p:spPr bwMode="auto">
          <a:xfrm>
            <a:off x="0" y="0"/>
            <a:ext cx="9144000" cy="6858000"/>
          </a:xfrm>
          <a:prstGeom prst="rect">
            <a:avLst/>
          </a:prstGeom>
          <a:solidFill>
            <a:srgbClr val="33CCCC"/>
          </a:solidFill>
          <a:ln w="9525">
            <a:solidFill>
              <a:schemeClr val="tx1"/>
            </a:solidFill>
            <a:miter lim="800000"/>
            <a:headEnd/>
            <a:tailEnd/>
          </a:ln>
        </p:spPr>
        <p:txBody>
          <a:bodyPr wrap="none" anchor="ctr"/>
          <a:lstStyle/>
          <a:p>
            <a:pPr algn="ctr" eaLnBrk="1" hangingPunct="1"/>
            <a:endParaRPr lang="en-US" altLang="en-US"/>
          </a:p>
        </p:txBody>
      </p:sp>
      <p:pic>
        <p:nvPicPr>
          <p:cNvPr id="93191" name="Picture 7" descr="MCj0435254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2743200" y="1447800"/>
            <a:ext cx="2895600" cy="4813300"/>
          </a:xfrm>
          <a:prstGeom prst="rect">
            <a:avLst/>
          </a:prstGeom>
          <a:noFill/>
          <a:ln w="9525">
            <a:noFill/>
            <a:miter lim="800000"/>
            <a:headEnd/>
            <a:tailEnd/>
          </a:ln>
        </p:spPr>
      </p:pic>
      <p:sp>
        <p:nvSpPr>
          <p:cNvPr id="5124" name="Rectangle 2"/>
          <p:cNvSpPr>
            <a:spLocks noGrp="1" noChangeArrowheads="1"/>
          </p:cNvSpPr>
          <p:nvPr>
            <p:ph type="body" idx="1"/>
          </p:nvPr>
        </p:nvSpPr>
        <p:spPr>
          <a:xfrm>
            <a:off x="0" y="228600"/>
            <a:ext cx="2971800" cy="914400"/>
          </a:xfrm>
        </p:spPr>
        <p:txBody>
          <a:bodyPr/>
          <a:lstStyle/>
          <a:p>
            <a:pPr algn="ctr" eaLnBrk="1" hangingPunct="1">
              <a:buFontTx/>
              <a:buNone/>
            </a:pPr>
            <a:r>
              <a:rPr lang="en-US" altLang="en-US" b="1" dirty="0">
                <a:solidFill>
                  <a:schemeClr val="accent2">
                    <a:lumMod val="50000"/>
                  </a:schemeClr>
                </a:solidFill>
              </a:rPr>
              <a:t>For God said, </a:t>
            </a:r>
          </a:p>
        </p:txBody>
      </p:sp>
      <p:pic>
        <p:nvPicPr>
          <p:cNvPr id="5125" name="Picture 4" descr="MCj0149517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19788" y="1676400"/>
            <a:ext cx="3224212" cy="4038600"/>
          </a:xfrm>
          <a:prstGeom prst="rect">
            <a:avLst/>
          </a:prstGeom>
          <a:noFill/>
          <a:ln w="9525">
            <a:noFill/>
            <a:miter lim="800000"/>
            <a:headEnd/>
            <a:tailEnd/>
          </a:ln>
        </p:spPr>
      </p:pic>
      <p:sp>
        <p:nvSpPr>
          <p:cNvPr id="5126" name="WordArt 5"/>
          <p:cNvSpPr>
            <a:spLocks noChangeArrowheads="1" noChangeShapeType="1" noTextEdit="1"/>
          </p:cNvSpPr>
          <p:nvPr/>
        </p:nvSpPr>
        <p:spPr bwMode="auto">
          <a:xfrm>
            <a:off x="609600" y="2438400"/>
            <a:ext cx="1019175" cy="990600"/>
          </a:xfrm>
          <a:prstGeom prst="rect">
            <a:avLst/>
          </a:prstGeom>
        </p:spPr>
        <p:txBody>
          <a:bodyPr wrap="none" fromWordArt="1">
            <a:prstTxWarp prst="textCascadeUp">
              <a:avLst>
                <a:gd name="adj" fmla="val 100000"/>
              </a:avLst>
            </a:prstTxWarp>
            <a:scene3d>
              <a:camera prst="legacyPerspectiveFront">
                <a:rot lat="20519992"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Egypt</a:t>
            </a:r>
          </a:p>
        </p:txBody>
      </p:sp>
      <p:sp>
        <p:nvSpPr>
          <p:cNvPr id="5127" name="Line 6"/>
          <p:cNvSpPr>
            <a:spLocks noChangeShapeType="1"/>
          </p:cNvSpPr>
          <p:nvPr/>
        </p:nvSpPr>
        <p:spPr bwMode="auto">
          <a:xfrm flipH="1">
            <a:off x="381000" y="2362200"/>
            <a:ext cx="1524000" cy="152400"/>
          </a:xfrm>
          <a:prstGeom prst="line">
            <a:avLst/>
          </a:prstGeom>
          <a:noFill/>
          <a:ln w="76200">
            <a:solidFill>
              <a:schemeClr val="tx1"/>
            </a:solidFill>
            <a:round/>
            <a:headEnd/>
            <a:tailEnd type="triangle" w="med" len="med"/>
          </a:ln>
        </p:spPr>
        <p:txBody>
          <a:bodyPr/>
          <a:lstStyle/>
          <a:p>
            <a:endParaRPr lang="en-US"/>
          </a:p>
        </p:txBody>
      </p:sp>
      <p:sp>
        <p:nvSpPr>
          <p:cNvPr id="5128" name="Line Callout 1 8"/>
          <p:cNvSpPr>
            <a:spLocks/>
          </p:cNvSpPr>
          <p:nvPr/>
        </p:nvSpPr>
        <p:spPr bwMode="auto">
          <a:xfrm>
            <a:off x="2971800" y="-29980"/>
            <a:ext cx="6172200" cy="1477780"/>
          </a:xfrm>
          <a:prstGeom prst="borderCallout1">
            <a:avLst>
              <a:gd name="adj1" fmla="val 45588"/>
              <a:gd name="adj2" fmla="val -2741"/>
              <a:gd name="adj3" fmla="val 4736"/>
              <a:gd name="adj4" fmla="val -2616"/>
            </a:avLst>
          </a:prstGeom>
          <a:solidFill>
            <a:srgbClr val="FFFF00"/>
          </a:solidFill>
          <a:ln w="9525" algn="ctr">
            <a:solidFill>
              <a:schemeClr val="tx1"/>
            </a:solidFill>
            <a:round/>
            <a:headEnd/>
            <a:tailEnd/>
          </a:ln>
        </p:spPr>
        <p:txBody>
          <a:bodyPr/>
          <a:lstStyle/>
          <a:p>
            <a:pPr algn="ctr" eaLnBrk="1" hangingPunct="1"/>
            <a:r>
              <a:rPr lang="en-US" altLang="en-US" sz="3200" b="1" dirty="0"/>
              <a:t>If they face war, </a:t>
            </a:r>
          </a:p>
          <a:p>
            <a:pPr algn="ctr" eaLnBrk="1" hangingPunct="1"/>
            <a:r>
              <a:rPr lang="en-US" altLang="en-US" sz="3200" b="1" dirty="0"/>
              <a:t>they might change their minds </a:t>
            </a:r>
          </a:p>
          <a:p>
            <a:pPr algn="ctr" eaLnBrk="1" hangingPunct="1"/>
            <a:r>
              <a:rPr lang="en-US" altLang="en-US" sz="3200" b="1" dirty="0"/>
              <a:t>and return to Egypt.</a:t>
            </a:r>
            <a:endParaRPr lang="en-US" sz="32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0" y="228600"/>
            <a:ext cx="9144000" cy="6629400"/>
          </a:xfrm>
        </p:spPr>
        <p:txBody>
          <a:bodyPr/>
          <a:lstStyle/>
          <a:p>
            <a:pPr algn="ctr" eaLnBrk="1" hangingPunct="1">
              <a:buFontTx/>
              <a:buNone/>
            </a:pPr>
            <a:r>
              <a:rPr lang="en-US" altLang="en-US" sz="5400" b="1" dirty="0">
                <a:latin typeface="Candara" pitchFamily="34" charset="0"/>
              </a:rPr>
              <a:t>  And when the Israelites saw the mighty hand of the LORD displayed against                  the Egyptians,                        the people feared the LORD and put their trust in him  and in Moses his servant.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2" descr="j025107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58750"/>
            <a:ext cx="9262533" cy="7315200"/>
          </a:xfrm>
          <a:prstGeom prst="rect">
            <a:avLst/>
          </a:prstGeom>
          <a:noFill/>
          <a:ln w="9525">
            <a:noFill/>
            <a:miter lim="800000"/>
            <a:headEnd/>
            <a:tailEnd/>
          </a:ln>
        </p:spPr>
      </p:pic>
      <p:sp>
        <p:nvSpPr>
          <p:cNvPr id="6147" name="Rectangle 2"/>
          <p:cNvSpPr>
            <a:spLocks noGrp="1" noChangeArrowheads="1"/>
          </p:cNvSpPr>
          <p:nvPr>
            <p:ph type="body" idx="1"/>
          </p:nvPr>
        </p:nvSpPr>
        <p:spPr>
          <a:xfrm>
            <a:off x="-217014" y="228600"/>
            <a:ext cx="4648200" cy="3498850"/>
          </a:xfrm>
        </p:spPr>
        <p:txBody>
          <a:bodyPr/>
          <a:lstStyle/>
          <a:p>
            <a:pPr algn="ctr" eaLnBrk="1" hangingPunct="1">
              <a:lnSpc>
                <a:spcPct val="90000"/>
              </a:lnSpc>
              <a:buFontTx/>
              <a:buNone/>
            </a:pPr>
            <a:r>
              <a:rPr lang="en-US" altLang="en-US" b="1" dirty="0"/>
              <a:t>   So God led the people around by the desert road toward the Red Sea.</a:t>
            </a:r>
          </a:p>
          <a:p>
            <a:pPr algn="ctr" eaLnBrk="1" hangingPunct="1">
              <a:lnSpc>
                <a:spcPct val="90000"/>
              </a:lnSpc>
              <a:buFontTx/>
              <a:buNone/>
            </a:pPr>
            <a:r>
              <a:rPr lang="en-US" altLang="en-US" b="1" dirty="0"/>
              <a:t>   The Israelites went up out of Egypt ready for battle.</a:t>
            </a:r>
          </a:p>
        </p:txBody>
      </p:sp>
      <p:grpSp>
        <p:nvGrpSpPr>
          <p:cNvPr id="2" name="Group 11"/>
          <p:cNvGrpSpPr>
            <a:grpSpLocks/>
          </p:cNvGrpSpPr>
          <p:nvPr/>
        </p:nvGrpSpPr>
        <p:grpSpPr bwMode="auto">
          <a:xfrm flipH="1">
            <a:off x="3276600" y="1517650"/>
            <a:ext cx="5715000" cy="4889500"/>
            <a:chOff x="3024" y="1240"/>
            <a:chExt cx="2736" cy="3080"/>
          </a:xfrm>
        </p:grpSpPr>
        <p:grpSp>
          <p:nvGrpSpPr>
            <p:cNvPr id="6149" name="Group 8"/>
            <p:cNvGrpSpPr>
              <a:grpSpLocks/>
            </p:cNvGrpSpPr>
            <p:nvPr/>
          </p:nvGrpSpPr>
          <p:grpSpPr bwMode="auto">
            <a:xfrm>
              <a:off x="3024" y="1240"/>
              <a:ext cx="1824" cy="3080"/>
              <a:chOff x="2976" y="1680"/>
              <a:chExt cx="1824" cy="3080"/>
            </a:xfrm>
          </p:grpSpPr>
          <p:pic>
            <p:nvPicPr>
              <p:cNvPr id="6152" name="Picture 4" descr="MCj0435254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976" y="1728"/>
                <a:ext cx="1824" cy="3032"/>
              </a:xfrm>
              <a:prstGeom prst="rect">
                <a:avLst/>
              </a:prstGeom>
              <a:noFill/>
              <a:ln w="9525">
                <a:noFill/>
                <a:miter lim="800000"/>
                <a:headEnd/>
                <a:tailEnd/>
              </a:ln>
            </p:spPr>
          </p:pic>
          <p:pic>
            <p:nvPicPr>
              <p:cNvPr id="6153" name="Picture 6" descr="j023432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976" y="1680"/>
                <a:ext cx="1296" cy="1248"/>
              </a:xfrm>
              <a:prstGeom prst="rect">
                <a:avLst/>
              </a:prstGeom>
              <a:noFill/>
              <a:ln w="9525">
                <a:noFill/>
                <a:miter lim="800000"/>
                <a:headEnd/>
                <a:tailEnd/>
              </a:ln>
            </p:spPr>
          </p:pic>
        </p:grpSp>
        <p:pic>
          <p:nvPicPr>
            <p:cNvPr id="6150" name="Picture 5" descr="j023210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3072" y="2736"/>
              <a:ext cx="816" cy="1226"/>
            </a:xfrm>
            <a:prstGeom prst="rect">
              <a:avLst/>
            </a:prstGeom>
            <a:noFill/>
            <a:ln w="9525">
              <a:noFill/>
              <a:miter lim="800000"/>
              <a:headEnd/>
              <a:tailEnd/>
            </a:ln>
          </p:spPr>
        </p:pic>
        <p:pic>
          <p:nvPicPr>
            <p:cNvPr id="6151" name="Picture 7" descr="j015823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4141" y="2400"/>
              <a:ext cx="1619" cy="1920"/>
            </a:xfrm>
            <a:prstGeom prst="rect">
              <a:avLst/>
            </a:prstGeom>
            <a:noFill/>
            <a:ln w="9525">
              <a:noFill/>
              <a:miter lim="800000"/>
              <a:headEnd/>
              <a:tailEnd/>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2" descr="j025107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237" y="-153315"/>
            <a:ext cx="9379647" cy="7239915"/>
          </a:xfrm>
          <a:prstGeom prst="rect">
            <a:avLst/>
          </a:prstGeom>
          <a:noFill/>
          <a:ln w="9525">
            <a:noFill/>
            <a:miter lim="800000"/>
            <a:headEnd/>
            <a:tailEnd/>
          </a:ln>
        </p:spPr>
      </p:pic>
      <p:sp>
        <p:nvSpPr>
          <p:cNvPr id="7171" name="Rectangle 2"/>
          <p:cNvSpPr>
            <a:spLocks noGrp="1" noChangeArrowheads="1"/>
          </p:cNvSpPr>
          <p:nvPr>
            <p:ph type="body" idx="1"/>
          </p:nvPr>
        </p:nvSpPr>
        <p:spPr>
          <a:xfrm>
            <a:off x="-8467" y="100477"/>
            <a:ext cx="9144000" cy="1600200"/>
          </a:xfrm>
        </p:spPr>
        <p:txBody>
          <a:bodyPr/>
          <a:lstStyle/>
          <a:p>
            <a:pPr marL="0" indent="0" algn="ctr" eaLnBrk="1" hangingPunct="1">
              <a:spcBef>
                <a:spcPts val="0"/>
              </a:spcBef>
              <a:buFontTx/>
              <a:buNone/>
            </a:pPr>
            <a:r>
              <a:rPr lang="en-US" altLang="en-US" b="1" dirty="0"/>
              <a:t>Moses took the bones of Joseph with him because Joseph had made the Israelites swear an oath. </a:t>
            </a:r>
          </a:p>
          <a:p>
            <a:pPr eaLnBrk="1" hangingPunct="1">
              <a:buFontTx/>
              <a:buNone/>
            </a:pPr>
            <a:r>
              <a:rPr lang="en-US" altLang="en-US" b="1" dirty="0"/>
              <a:t>  He had said,</a:t>
            </a:r>
          </a:p>
        </p:txBody>
      </p:sp>
      <p:pic>
        <p:nvPicPr>
          <p:cNvPr id="7172" name="Picture 4" descr="ts?t=11726499353546131844&amp;pid=23296&amp;ppid=5"/>
          <p:cNvPicPr>
            <a:picLocks noChangeAspect="1" noChangeArrowheads="1"/>
          </p:cNvPicPr>
          <p:nvPr/>
        </p:nvPicPr>
        <p:blipFill>
          <a:blip r:embed="rId3" cstate="print"/>
          <a:srcRect/>
          <a:stretch>
            <a:fillRect/>
          </a:stretch>
        </p:blipFill>
        <p:spPr bwMode="auto">
          <a:xfrm>
            <a:off x="457200" y="3352800"/>
            <a:ext cx="1665288" cy="3505200"/>
          </a:xfrm>
          <a:prstGeom prst="rect">
            <a:avLst/>
          </a:prstGeom>
          <a:noFill/>
          <a:ln w="9525">
            <a:noFill/>
            <a:miter lim="800000"/>
            <a:headEnd/>
            <a:tailEnd/>
          </a:ln>
        </p:spPr>
      </p:pic>
      <p:pic>
        <p:nvPicPr>
          <p:cNvPr id="7173" name="Picture 3" descr="j0254471"/>
          <p:cNvPicPr>
            <a:picLocks noChangeAspect="1" noChangeArrowheads="1" noCrop="1"/>
          </p:cNvPicPr>
          <p:nvPr/>
        </p:nvPicPr>
        <p:blipFill>
          <a:blip r:embed="rId4" cstate="print"/>
          <a:srcRect/>
          <a:stretch>
            <a:fillRect/>
          </a:stretch>
        </p:blipFill>
        <p:spPr bwMode="auto">
          <a:xfrm>
            <a:off x="1524000" y="4038600"/>
            <a:ext cx="1200150" cy="1057275"/>
          </a:xfrm>
          <a:prstGeom prst="rect">
            <a:avLst/>
          </a:prstGeom>
          <a:noFill/>
          <a:ln w="9525">
            <a:noFill/>
            <a:miter lim="800000"/>
            <a:headEnd/>
            <a:tailEnd/>
          </a:ln>
        </p:spPr>
      </p:pic>
      <p:pic>
        <p:nvPicPr>
          <p:cNvPr id="7174" name="Picture 17" descr="j023320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86200" y="4267200"/>
            <a:ext cx="4965700" cy="2436813"/>
          </a:xfrm>
          <a:prstGeom prst="rect">
            <a:avLst/>
          </a:prstGeom>
          <a:noFill/>
          <a:ln w="9525">
            <a:noFill/>
            <a:miter lim="800000"/>
            <a:headEnd/>
            <a:tailEnd/>
          </a:ln>
        </p:spPr>
      </p:pic>
      <p:grpSp>
        <p:nvGrpSpPr>
          <p:cNvPr id="7175" name="Group 5"/>
          <p:cNvGrpSpPr>
            <a:grpSpLocks/>
          </p:cNvGrpSpPr>
          <p:nvPr/>
        </p:nvGrpSpPr>
        <p:grpSpPr bwMode="auto">
          <a:xfrm rot="4251855" flipH="1">
            <a:off x="5805488" y="3033712"/>
            <a:ext cx="1695450" cy="3400425"/>
            <a:chOff x="144" y="1824"/>
            <a:chExt cx="900" cy="2160"/>
          </a:xfrm>
        </p:grpSpPr>
        <p:pic>
          <p:nvPicPr>
            <p:cNvPr id="7178" name="Picture 6" descr="MCj0435001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4" y="1824"/>
              <a:ext cx="900" cy="2160"/>
            </a:xfrm>
            <a:prstGeom prst="rect">
              <a:avLst/>
            </a:prstGeom>
            <a:noFill/>
            <a:ln w="9525">
              <a:noFill/>
              <a:miter lim="800000"/>
              <a:headEnd/>
              <a:tailEnd/>
            </a:ln>
          </p:spPr>
        </p:pic>
        <p:sp>
          <p:nvSpPr>
            <p:cNvPr id="7179" name="AutoShape 7"/>
            <p:cNvSpPr>
              <a:spLocks noChangeArrowheads="1"/>
            </p:cNvSpPr>
            <p:nvPr/>
          </p:nvSpPr>
          <p:spPr bwMode="auto">
            <a:xfrm rot="5180867">
              <a:off x="648" y="2616"/>
              <a:ext cx="144" cy="96"/>
            </a:xfrm>
            <a:prstGeom prst="homePlate">
              <a:avLst>
                <a:gd name="adj" fmla="val 37500"/>
              </a:avLst>
            </a:prstGeom>
            <a:solidFill>
              <a:schemeClr val="accent1"/>
            </a:solidFill>
            <a:ln w="9525">
              <a:solidFill>
                <a:schemeClr val="tx1"/>
              </a:solidFill>
              <a:miter lim="800000"/>
              <a:headEnd/>
              <a:tailEnd/>
            </a:ln>
          </p:spPr>
          <p:txBody>
            <a:bodyPr wrap="none" anchor="ctr"/>
            <a:lstStyle/>
            <a:p>
              <a:pPr algn="ctr" eaLnBrk="1" hangingPunct="1"/>
              <a:endParaRPr lang="en-US" altLang="en-US"/>
            </a:p>
          </p:txBody>
        </p:sp>
        <p:sp>
          <p:nvSpPr>
            <p:cNvPr id="7180" name="AutoShape 8"/>
            <p:cNvSpPr>
              <a:spLocks noChangeArrowheads="1"/>
            </p:cNvSpPr>
            <p:nvPr/>
          </p:nvSpPr>
          <p:spPr bwMode="auto">
            <a:xfrm rot="5180867">
              <a:off x="552" y="3096"/>
              <a:ext cx="144" cy="96"/>
            </a:xfrm>
            <a:prstGeom prst="homePlate">
              <a:avLst>
                <a:gd name="adj" fmla="val 37500"/>
              </a:avLst>
            </a:prstGeom>
            <a:solidFill>
              <a:srgbClr val="800080"/>
            </a:solidFill>
            <a:ln w="9525">
              <a:solidFill>
                <a:schemeClr val="tx1"/>
              </a:solidFill>
              <a:miter lim="800000"/>
              <a:headEnd/>
              <a:tailEnd/>
            </a:ln>
          </p:spPr>
          <p:txBody>
            <a:bodyPr wrap="none" anchor="ctr"/>
            <a:lstStyle/>
            <a:p>
              <a:pPr algn="ctr" eaLnBrk="1" hangingPunct="1"/>
              <a:endParaRPr lang="en-US" altLang="en-US"/>
            </a:p>
          </p:txBody>
        </p:sp>
        <p:sp>
          <p:nvSpPr>
            <p:cNvPr id="7181" name="AutoShape 9"/>
            <p:cNvSpPr>
              <a:spLocks noChangeArrowheads="1"/>
            </p:cNvSpPr>
            <p:nvPr/>
          </p:nvSpPr>
          <p:spPr bwMode="auto">
            <a:xfrm rot="5180867">
              <a:off x="696" y="3048"/>
              <a:ext cx="144" cy="96"/>
            </a:xfrm>
            <a:prstGeom prst="homePlate">
              <a:avLst>
                <a:gd name="adj" fmla="val 37500"/>
              </a:avLst>
            </a:prstGeom>
            <a:solidFill>
              <a:srgbClr val="FF00FF"/>
            </a:solidFill>
            <a:ln w="9525">
              <a:solidFill>
                <a:schemeClr val="tx1"/>
              </a:solidFill>
              <a:miter lim="800000"/>
              <a:headEnd/>
              <a:tailEnd/>
            </a:ln>
          </p:spPr>
          <p:txBody>
            <a:bodyPr wrap="none" anchor="ctr"/>
            <a:lstStyle/>
            <a:p>
              <a:pPr algn="ctr" eaLnBrk="1" hangingPunct="1"/>
              <a:endParaRPr lang="en-US" altLang="en-US"/>
            </a:p>
          </p:txBody>
        </p:sp>
        <p:sp>
          <p:nvSpPr>
            <p:cNvPr id="7182" name="AutoShape 10"/>
            <p:cNvSpPr>
              <a:spLocks noChangeArrowheads="1"/>
            </p:cNvSpPr>
            <p:nvPr/>
          </p:nvSpPr>
          <p:spPr bwMode="auto">
            <a:xfrm rot="5180867">
              <a:off x="360" y="2952"/>
              <a:ext cx="144" cy="96"/>
            </a:xfrm>
            <a:prstGeom prst="homePlate">
              <a:avLst>
                <a:gd name="adj" fmla="val 37500"/>
              </a:avLst>
            </a:prstGeom>
            <a:solidFill>
              <a:srgbClr val="00FF00"/>
            </a:solidFill>
            <a:ln w="9525">
              <a:solidFill>
                <a:schemeClr val="tx1"/>
              </a:solidFill>
              <a:miter lim="800000"/>
              <a:headEnd/>
              <a:tailEnd/>
            </a:ln>
          </p:spPr>
          <p:txBody>
            <a:bodyPr wrap="none" anchor="ctr"/>
            <a:lstStyle/>
            <a:p>
              <a:pPr algn="ctr" eaLnBrk="1" hangingPunct="1"/>
              <a:endParaRPr lang="en-US" altLang="en-US"/>
            </a:p>
          </p:txBody>
        </p:sp>
        <p:sp>
          <p:nvSpPr>
            <p:cNvPr id="7183" name="AutoShape 11"/>
            <p:cNvSpPr>
              <a:spLocks noChangeArrowheads="1"/>
            </p:cNvSpPr>
            <p:nvPr/>
          </p:nvSpPr>
          <p:spPr bwMode="auto">
            <a:xfrm rot="5180867">
              <a:off x="744" y="3384"/>
              <a:ext cx="144" cy="96"/>
            </a:xfrm>
            <a:prstGeom prst="homePlate">
              <a:avLst>
                <a:gd name="adj" fmla="val 37500"/>
              </a:avLst>
            </a:prstGeom>
            <a:solidFill>
              <a:srgbClr val="FF9900"/>
            </a:solidFill>
            <a:ln w="9525">
              <a:solidFill>
                <a:schemeClr val="tx1"/>
              </a:solidFill>
              <a:miter lim="800000"/>
              <a:headEnd/>
              <a:tailEnd/>
            </a:ln>
          </p:spPr>
          <p:txBody>
            <a:bodyPr wrap="none" anchor="ctr"/>
            <a:lstStyle/>
            <a:p>
              <a:pPr algn="ctr" eaLnBrk="1" hangingPunct="1"/>
              <a:endParaRPr lang="en-US" altLang="en-US"/>
            </a:p>
          </p:txBody>
        </p:sp>
        <p:sp>
          <p:nvSpPr>
            <p:cNvPr id="7184" name="AutoShape 12"/>
            <p:cNvSpPr>
              <a:spLocks noChangeArrowheads="1"/>
            </p:cNvSpPr>
            <p:nvPr/>
          </p:nvSpPr>
          <p:spPr bwMode="auto">
            <a:xfrm rot="5180867">
              <a:off x="600" y="2328"/>
              <a:ext cx="144" cy="96"/>
            </a:xfrm>
            <a:prstGeom prst="homePlate">
              <a:avLst>
                <a:gd name="adj" fmla="val 37500"/>
              </a:avLst>
            </a:prstGeom>
            <a:solidFill>
              <a:srgbClr val="FF99CC"/>
            </a:solidFill>
            <a:ln w="9525">
              <a:solidFill>
                <a:schemeClr val="tx1"/>
              </a:solidFill>
              <a:miter lim="800000"/>
              <a:headEnd/>
              <a:tailEnd/>
            </a:ln>
          </p:spPr>
          <p:txBody>
            <a:bodyPr wrap="none" anchor="ctr"/>
            <a:lstStyle/>
            <a:p>
              <a:pPr algn="ctr" eaLnBrk="1" hangingPunct="1"/>
              <a:endParaRPr lang="en-US" altLang="en-US"/>
            </a:p>
          </p:txBody>
        </p:sp>
        <p:sp>
          <p:nvSpPr>
            <p:cNvPr id="7185" name="AutoShape 13"/>
            <p:cNvSpPr>
              <a:spLocks noChangeArrowheads="1"/>
            </p:cNvSpPr>
            <p:nvPr/>
          </p:nvSpPr>
          <p:spPr bwMode="auto">
            <a:xfrm rot="5180867">
              <a:off x="312" y="2616"/>
              <a:ext cx="144" cy="96"/>
            </a:xfrm>
            <a:prstGeom prst="homePlate">
              <a:avLst>
                <a:gd name="adj" fmla="val 37500"/>
              </a:avLst>
            </a:prstGeom>
            <a:solidFill>
              <a:srgbClr val="CCFFCC"/>
            </a:solidFill>
            <a:ln w="9525">
              <a:solidFill>
                <a:schemeClr val="tx1"/>
              </a:solidFill>
              <a:miter lim="800000"/>
              <a:headEnd/>
              <a:tailEnd/>
            </a:ln>
          </p:spPr>
          <p:txBody>
            <a:bodyPr wrap="none" anchor="ctr"/>
            <a:lstStyle/>
            <a:p>
              <a:pPr algn="ctr" eaLnBrk="1" hangingPunct="1"/>
              <a:endParaRPr lang="en-US" altLang="en-US"/>
            </a:p>
          </p:txBody>
        </p:sp>
        <p:sp>
          <p:nvSpPr>
            <p:cNvPr id="7186" name="AutoShape 14"/>
            <p:cNvSpPr>
              <a:spLocks noChangeArrowheads="1"/>
            </p:cNvSpPr>
            <p:nvPr/>
          </p:nvSpPr>
          <p:spPr bwMode="auto">
            <a:xfrm rot="5180867">
              <a:off x="600" y="2856"/>
              <a:ext cx="144" cy="96"/>
            </a:xfrm>
            <a:prstGeom prst="homePlate">
              <a:avLst>
                <a:gd name="adj" fmla="val 37500"/>
              </a:avLst>
            </a:prstGeom>
            <a:solidFill>
              <a:srgbClr val="FFFF00"/>
            </a:solidFill>
            <a:ln w="9525">
              <a:solidFill>
                <a:schemeClr val="tx1"/>
              </a:solidFill>
              <a:miter lim="800000"/>
              <a:headEnd/>
              <a:tailEnd/>
            </a:ln>
          </p:spPr>
          <p:txBody>
            <a:bodyPr wrap="none" anchor="ctr"/>
            <a:lstStyle/>
            <a:p>
              <a:pPr algn="ctr" eaLnBrk="1" hangingPunct="1"/>
              <a:endParaRPr lang="en-US" altLang="en-US"/>
            </a:p>
          </p:txBody>
        </p:sp>
        <p:sp>
          <p:nvSpPr>
            <p:cNvPr id="7187" name="AutoShape 15"/>
            <p:cNvSpPr>
              <a:spLocks noChangeArrowheads="1"/>
            </p:cNvSpPr>
            <p:nvPr/>
          </p:nvSpPr>
          <p:spPr bwMode="auto">
            <a:xfrm rot="5180867">
              <a:off x="408" y="2280"/>
              <a:ext cx="144" cy="96"/>
            </a:xfrm>
            <a:prstGeom prst="homePlate">
              <a:avLst>
                <a:gd name="adj" fmla="val 37500"/>
              </a:avLst>
            </a:prstGeom>
            <a:solidFill>
              <a:srgbClr val="3366FF"/>
            </a:solidFill>
            <a:ln w="9525">
              <a:solidFill>
                <a:schemeClr val="tx1"/>
              </a:solidFill>
              <a:miter lim="800000"/>
              <a:headEnd/>
              <a:tailEnd/>
            </a:ln>
          </p:spPr>
          <p:txBody>
            <a:bodyPr wrap="none" anchor="ctr"/>
            <a:lstStyle/>
            <a:p>
              <a:pPr algn="ctr" eaLnBrk="1" hangingPunct="1"/>
              <a:endParaRPr lang="en-US" altLang="en-US"/>
            </a:p>
          </p:txBody>
        </p:sp>
        <p:sp>
          <p:nvSpPr>
            <p:cNvPr id="7188" name="AutoShape 16"/>
            <p:cNvSpPr>
              <a:spLocks noChangeArrowheads="1"/>
            </p:cNvSpPr>
            <p:nvPr/>
          </p:nvSpPr>
          <p:spPr bwMode="auto">
            <a:xfrm rot="5180867">
              <a:off x="408" y="3336"/>
              <a:ext cx="144" cy="96"/>
            </a:xfrm>
            <a:prstGeom prst="homePlate">
              <a:avLst>
                <a:gd name="adj" fmla="val 37500"/>
              </a:avLst>
            </a:prstGeom>
            <a:solidFill>
              <a:srgbClr val="FF0000"/>
            </a:solidFill>
            <a:ln w="9525">
              <a:solidFill>
                <a:schemeClr val="tx1"/>
              </a:solidFill>
              <a:miter lim="800000"/>
              <a:headEnd/>
              <a:tailEnd/>
            </a:ln>
          </p:spPr>
          <p:txBody>
            <a:bodyPr wrap="none" anchor="ctr"/>
            <a:lstStyle/>
            <a:p>
              <a:pPr algn="ctr" eaLnBrk="1" hangingPunct="1"/>
              <a:endParaRPr lang="en-US" altLang="en-US"/>
            </a:p>
          </p:txBody>
        </p:sp>
      </p:grpSp>
      <p:sp>
        <p:nvSpPr>
          <p:cNvPr id="7176" name="Rounded Rectangular Callout 20"/>
          <p:cNvSpPr>
            <a:spLocks noChangeArrowheads="1"/>
          </p:cNvSpPr>
          <p:nvPr/>
        </p:nvSpPr>
        <p:spPr bwMode="auto">
          <a:xfrm>
            <a:off x="2828390" y="1742716"/>
            <a:ext cx="6629400" cy="1828800"/>
          </a:xfrm>
          <a:prstGeom prst="wedgeRoundRectCallout">
            <a:avLst>
              <a:gd name="adj1" fmla="val 20144"/>
              <a:gd name="adj2" fmla="val 75944"/>
              <a:gd name="adj3" fmla="val 16667"/>
            </a:avLst>
          </a:prstGeom>
          <a:solidFill>
            <a:schemeClr val="accent1"/>
          </a:solidFill>
          <a:ln w="9525" algn="ctr">
            <a:solidFill>
              <a:schemeClr val="tx1"/>
            </a:solidFill>
            <a:round/>
            <a:headEnd/>
            <a:tailEnd/>
          </a:ln>
        </p:spPr>
        <p:txBody>
          <a:bodyPr/>
          <a:lstStyle/>
          <a:p>
            <a:pPr algn="ctr" eaLnBrk="1" hangingPunct="1"/>
            <a:endParaRPr lang="en-US"/>
          </a:p>
        </p:txBody>
      </p:sp>
      <p:sp>
        <p:nvSpPr>
          <p:cNvPr id="7177" name="Text Box 19"/>
          <p:cNvSpPr txBox="1">
            <a:spLocks noChangeArrowheads="1"/>
          </p:cNvSpPr>
          <p:nvPr/>
        </p:nvSpPr>
        <p:spPr bwMode="auto">
          <a:xfrm>
            <a:off x="2828390" y="1889137"/>
            <a:ext cx="6172200" cy="1384995"/>
          </a:xfrm>
          <a:prstGeom prst="rect">
            <a:avLst/>
          </a:prstGeom>
          <a:noFill/>
          <a:ln w="9525">
            <a:noFill/>
            <a:miter lim="800000"/>
            <a:headEnd/>
            <a:tailEnd/>
          </a:ln>
        </p:spPr>
        <p:txBody>
          <a:bodyPr>
            <a:spAutoFit/>
          </a:bodyPr>
          <a:lstStyle/>
          <a:p>
            <a:pPr algn="ctr" eaLnBrk="1" hangingPunct="1">
              <a:spcBef>
                <a:spcPct val="20000"/>
              </a:spcBef>
            </a:pPr>
            <a:r>
              <a:rPr lang="en-US" altLang="en-US" sz="2800" b="1" dirty="0">
                <a:solidFill>
                  <a:schemeClr val="accent2">
                    <a:lumMod val="50000"/>
                  </a:schemeClr>
                </a:solidFill>
              </a:rPr>
              <a:t>God will surely come to your aid, and then you must carry my bones up with you from this place.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CC6600"/>
            </a:gs>
          </a:gsLst>
          <a:lin ang="5400000"/>
        </a:gradFill>
        <a:effectLst/>
      </p:bgPr>
    </p:bg>
    <p:spTree>
      <p:nvGrpSpPr>
        <p:cNvPr id="1" name=""/>
        <p:cNvGrpSpPr/>
        <p:nvPr/>
      </p:nvGrpSpPr>
      <p:grpSpPr>
        <a:xfrm>
          <a:off x="0" y="0"/>
          <a:ext cx="0" cy="0"/>
          <a:chOff x="0" y="0"/>
          <a:chExt cx="0" cy="0"/>
        </a:xfrm>
      </p:grpSpPr>
      <p:pic>
        <p:nvPicPr>
          <p:cNvPr id="62472" name="Picture 8" descr="MCj0435254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6324600" y="1447800"/>
            <a:ext cx="3581400" cy="3124200"/>
          </a:xfrm>
          <a:prstGeom prst="rect">
            <a:avLst/>
          </a:prstGeom>
          <a:noFill/>
          <a:ln w="9525">
            <a:noFill/>
            <a:miter lim="800000"/>
            <a:headEnd/>
            <a:tailEnd/>
          </a:ln>
        </p:spPr>
      </p:pic>
      <p:pic>
        <p:nvPicPr>
          <p:cNvPr id="8195" name="Picture 10" descr="j0185189"/>
          <p:cNvPicPr>
            <a:picLocks noChangeAspect="1" noChangeArrowheads="1"/>
          </p:cNvPicPr>
          <p:nvPr/>
        </p:nvPicPr>
        <p:blipFill>
          <a:blip r:embed="rId3" cstate="print"/>
          <a:srcRect/>
          <a:stretch>
            <a:fillRect/>
          </a:stretch>
        </p:blipFill>
        <p:spPr bwMode="auto">
          <a:xfrm>
            <a:off x="0" y="0"/>
            <a:ext cx="2493963" cy="6858000"/>
          </a:xfrm>
          <a:prstGeom prst="rect">
            <a:avLst/>
          </a:prstGeom>
          <a:noFill/>
          <a:ln w="9525">
            <a:noFill/>
            <a:miter lim="800000"/>
            <a:headEnd/>
            <a:tailEnd/>
          </a:ln>
        </p:spPr>
      </p:pic>
      <p:sp>
        <p:nvSpPr>
          <p:cNvPr id="8196" name="Rectangle 2"/>
          <p:cNvSpPr>
            <a:spLocks noGrp="1" noChangeArrowheads="1"/>
          </p:cNvSpPr>
          <p:nvPr>
            <p:ph type="body" idx="1"/>
          </p:nvPr>
        </p:nvSpPr>
        <p:spPr>
          <a:xfrm>
            <a:off x="2590800" y="304800"/>
            <a:ext cx="6172200" cy="2362200"/>
          </a:xfrm>
        </p:spPr>
        <p:txBody>
          <a:bodyPr/>
          <a:lstStyle/>
          <a:p>
            <a:pPr algn="ctr" eaLnBrk="1" hangingPunct="1">
              <a:lnSpc>
                <a:spcPct val="90000"/>
              </a:lnSpc>
              <a:buFontTx/>
              <a:buNone/>
            </a:pPr>
            <a:r>
              <a:rPr lang="en-US" altLang="en-US" dirty="0"/>
              <a:t>  </a:t>
            </a:r>
            <a:r>
              <a:rPr lang="en-US" altLang="en-US" sz="4000" b="1" dirty="0"/>
              <a:t>  After leaving Succoth they camped at </a:t>
            </a:r>
            <a:r>
              <a:rPr lang="en-US" altLang="en-US" sz="4000" b="1" dirty="0" err="1"/>
              <a:t>Etham</a:t>
            </a:r>
            <a:r>
              <a:rPr lang="en-US" altLang="en-US" sz="4000" b="1" dirty="0"/>
              <a:t> on the edge of the desert. </a:t>
            </a:r>
          </a:p>
        </p:txBody>
      </p:sp>
      <p:pic>
        <p:nvPicPr>
          <p:cNvPr id="8197" name="Picture 5" descr="j023089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 y="2743200"/>
            <a:ext cx="3749675" cy="3421063"/>
          </a:xfrm>
          <a:prstGeom prst="rect">
            <a:avLst/>
          </a:prstGeom>
          <a:noFill/>
          <a:ln w="9525">
            <a:noFill/>
            <a:miter lim="800000"/>
            <a:headEnd/>
            <a:tailEnd/>
          </a:ln>
        </p:spPr>
      </p:pic>
      <p:sp>
        <p:nvSpPr>
          <p:cNvPr id="8198" name="WordArt 6" descr="White marble"/>
          <p:cNvSpPr>
            <a:spLocks noChangeArrowheads="1" noChangeShapeType="1" noTextEdit="1"/>
          </p:cNvSpPr>
          <p:nvPr/>
        </p:nvSpPr>
        <p:spPr bwMode="auto">
          <a:xfrm>
            <a:off x="6400800" y="5181600"/>
            <a:ext cx="2743200" cy="12763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blipFill dpi="0" rotWithShape="0">
                  <a:blip r:embed="rId5"/>
                  <a:srcRect/>
                  <a:tile tx="0" ty="0" sx="100000" sy="100000" flip="none" algn="tl"/>
                </a:blipFill>
                <a:latin typeface="Arial Black"/>
              </a:rPr>
              <a:t>Succoth</a:t>
            </a:r>
          </a:p>
        </p:txBody>
      </p:sp>
      <p:sp>
        <p:nvSpPr>
          <p:cNvPr id="8199" name="Line 7"/>
          <p:cNvSpPr>
            <a:spLocks noChangeShapeType="1"/>
          </p:cNvSpPr>
          <p:nvPr/>
        </p:nvSpPr>
        <p:spPr bwMode="auto">
          <a:xfrm flipH="1">
            <a:off x="5410200" y="4953000"/>
            <a:ext cx="3733800" cy="0"/>
          </a:xfrm>
          <a:prstGeom prst="line">
            <a:avLst/>
          </a:prstGeom>
          <a:noFill/>
          <a:ln w="73025">
            <a:solidFill>
              <a:schemeClr val="tx1"/>
            </a:solidFill>
            <a:round/>
            <a:headEnd/>
            <a:tailEnd type="triangle" w="med" len="med"/>
          </a:ln>
        </p:spPr>
        <p:txBody>
          <a:bodyPr/>
          <a:lstStyle/>
          <a:p>
            <a:endParaRPr lang="en-US"/>
          </a:p>
        </p:txBody>
      </p:sp>
      <p:pic>
        <p:nvPicPr>
          <p:cNvPr id="8200" name="Picture 4" descr="j021568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4870450"/>
            <a:ext cx="2179638" cy="1987550"/>
          </a:xfrm>
          <a:prstGeom prst="rect">
            <a:avLst/>
          </a:prstGeom>
          <a:noFill/>
          <a:ln w="9525">
            <a:noFill/>
            <a:miter lim="800000"/>
            <a:headEnd/>
            <a:tailEnd/>
          </a:ln>
        </p:spPr>
      </p:pic>
      <p:sp>
        <p:nvSpPr>
          <p:cNvPr id="8201" name="WordArt 9"/>
          <p:cNvSpPr>
            <a:spLocks noChangeArrowheads="1" noChangeShapeType="1" noTextEdit="1"/>
          </p:cNvSpPr>
          <p:nvPr/>
        </p:nvSpPr>
        <p:spPr bwMode="auto">
          <a:xfrm>
            <a:off x="304800" y="1752600"/>
            <a:ext cx="2590800" cy="1066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solidFill>
                  <a:schemeClr val="bg1">
                    <a:alpha val="50980"/>
                  </a:schemeClr>
                </a:solidFill>
                <a:latin typeface="Arial Black"/>
              </a:rPr>
              <a:t>Etham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 descr="MPj0436429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838200"/>
            <a:ext cx="9144000" cy="6032500"/>
          </a:xfrm>
          <a:prstGeom prst="rect">
            <a:avLst/>
          </a:prstGeom>
          <a:noFill/>
          <a:ln w="9525">
            <a:noFill/>
            <a:miter lim="800000"/>
            <a:headEnd/>
            <a:tailEnd/>
          </a:ln>
        </p:spPr>
      </p:pic>
      <p:sp>
        <p:nvSpPr>
          <p:cNvPr id="9219" name="Rectangle 2"/>
          <p:cNvSpPr>
            <a:spLocks noGrp="1" noChangeArrowheads="1"/>
          </p:cNvSpPr>
          <p:nvPr>
            <p:ph type="body" idx="1"/>
          </p:nvPr>
        </p:nvSpPr>
        <p:spPr>
          <a:xfrm>
            <a:off x="0" y="152400"/>
            <a:ext cx="8915400" cy="1219200"/>
          </a:xfrm>
        </p:spPr>
        <p:txBody>
          <a:bodyPr/>
          <a:lstStyle/>
          <a:p>
            <a:pPr eaLnBrk="1" hangingPunct="1">
              <a:buFontTx/>
              <a:buNone/>
            </a:pPr>
            <a:r>
              <a:rPr lang="en-US" altLang="en-US" b="1" dirty="0"/>
              <a:t>   By day the LORD went ahead of them in a pillar of cloud to guide them on their way</a:t>
            </a:r>
          </a:p>
        </p:txBody>
      </p:sp>
      <p:pic>
        <p:nvPicPr>
          <p:cNvPr id="94211" name="Picture 3" descr="MCj0435254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943600" y="3505200"/>
            <a:ext cx="2895600" cy="3124200"/>
          </a:xfrm>
          <a:prstGeom prst="rect">
            <a:avLst/>
          </a:prstGeom>
          <a:noFill/>
          <a:ln w="9525">
            <a:noFill/>
            <a:miter lim="800000"/>
            <a:headEnd/>
            <a:tailEnd/>
          </a:ln>
        </p:spPr>
      </p:pic>
      <p:pic>
        <p:nvPicPr>
          <p:cNvPr id="94218" name="Picture 10" descr="j0189252"/>
          <p:cNvPicPr>
            <a:picLocks noChangeAspect="1" noChangeArrowheads="1" noCrop="1"/>
          </p:cNvPicPr>
          <p:nvPr/>
        </p:nvPicPr>
        <p:blipFill>
          <a:blip r:embed="rId4" cstate="print"/>
          <a:srcRect/>
          <a:stretch>
            <a:fillRect/>
          </a:stretch>
        </p:blipFill>
        <p:spPr bwMode="auto">
          <a:xfrm>
            <a:off x="4038600" y="1143000"/>
            <a:ext cx="1981200" cy="194151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descr="j0336918"/>
          <p:cNvPicPr>
            <a:picLocks noChangeAspect="1" noChangeArrowheads="1" noCrop="1"/>
          </p:cNvPicPr>
          <p:nvPr/>
        </p:nvPicPr>
        <p:blipFill>
          <a:blip r:embed="rId2" cstate="print"/>
          <a:srcRect/>
          <a:stretch>
            <a:fillRect/>
          </a:stretch>
        </p:blipFill>
        <p:spPr bwMode="auto">
          <a:xfrm>
            <a:off x="0" y="0"/>
            <a:ext cx="9144000" cy="7729538"/>
          </a:xfrm>
          <a:prstGeom prst="rect">
            <a:avLst/>
          </a:prstGeom>
          <a:noFill/>
          <a:ln w="9525">
            <a:noFill/>
            <a:miter lim="800000"/>
            <a:headEnd/>
            <a:tailEnd/>
          </a:ln>
        </p:spPr>
      </p:pic>
      <p:sp>
        <p:nvSpPr>
          <p:cNvPr id="10243" name="Rectangle 3"/>
          <p:cNvSpPr>
            <a:spLocks noGrp="1" noChangeArrowheads="1"/>
          </p:cNvSpPr>
          <p:nvPr>
            <p:ph type="body" idx="1"/>
          </p:nvPr>
        </p:nvSpPr>
        <p:spPr>
          <a:xfrm>
            <a:off x="154913" y="188648"/>
            <a:ext cx="8834173" cy="1828800"/>
          </a:xfrm>
        </p:spPr>
        <p:txBody>
          <a:bodyPr/>
          <a:lstStyle/>
          <a:p>
            <a:pPr algn="ctr" eaLnBrk="1" hangingPunct="1">
              <a:buFontTx/>
              <a:buNone/>
            </a:pPr>
            <a:r>
              <a:rPr lang="en-US" altLang="en-US" sz="3600" b="1" dirty="0">
                <a:solidFill>
                  <a:srgbClr val="FFFF00"/>
                </a:solidFill>
              </a:rPr>
              <a:t>  and by night in a pillar of fire to give them light, so that they could travel by day or night.</a:t>
            </a:r>
            <a:r>
              <a:rPr lang="en-US" altLang="en-US" sz="3600" dirty="0">
                <a:solidFill>
                  <a:srgbClr val="FFFF00"/>
                </a:solidFill>
              </a:rPr>
              <a:t> </a:t>
            </a:r>
          </a:p>
        </p:txBody>
      </p:sp>
      <p:pic>
        <p:nvPicPr>
          <p:cNvPr id="96260" name="Picture 4" descr="MCj0435254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495550" y="3690938"/>
            <a:ext cx="2895600" cy="4038600"/>
          </a:xfrm>
          <a:prstGeom prst="rect">
            <a:avLst/>
          </a:prstGeom>
          <a:noFill/>
          <a:ln w="9525">
            <a:noFill/>
            <a:miter lim="800000"/>
            <a:headEnd/>
            <a:tailEnd/>
          </a:ln>
        </p:spPr>
      </p:pic>
      <p:pic>
        <p:nvPicPr>
          <p:cNvPr id="96265" name="Picture 9" descr="MCj0368584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57325" y="2048933"/>
            <a:ext cx="1831975" cy="2133600"/>
          </a:xfrm>
          <a:prstGeom prst="rect">
            <a:avLst/>
          </a:prstGeom>
          <a:noFill/>
          <a:ln w="9525">
            <a:noFill/>
            <a:miter lim="800000"/>
            <a:headEnd/>
            <a:tailEnd/>
          </a:ln>
        </p:spPr>
      </p:pic>
      <p:pic>
        <p:nvPicPr>
          <p:cNvPr id="96270" name="Picture 14" descr="j016801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09067" y="3905250"/>
            <a:ext cx="2800350" cy="4114800"/>
          </a:xfrm>
          <a:prstGeom prst="rect">
            <a:avLst/>
          </a:prstGeom>
          <a:noFill/>
          <a:ln w="9525">
            <a:noFill/>
            <a:miter lim="800000"/>
            <a:headEnd/>
            <a:tailEnd/>
          </a:ln>
        </p:spPr>
      </p:pic>
      <p:pic>
        <p:nvPicPr>
          <p:cNvPr id="96273" name="Picture 17" descr="MCj0434981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44960" y="4034896"/>
            <a:ext cx="2919413" cy="36607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1321</TotalTime>
  <Words>1119</Words>
  <Application>Microsoft Office PowerPoint</Application>
  <PresentationFormat>On-screen Show (4:3)</PresentationFormat>
  <Paragraphs>97</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Arial Black</vt:lpstr>
      <vt:lpstr>Blue Sky 1</vt:lpstr>
      <vt:lpstr>Candara</vt:lpstr>
      <vt:lpstr>Impact</vt:lpstr>
      <vt:lpstr>Default Design</vt:lpstr>
      <vt:lpstr>PowerPoint Presentation</vt:lpstr>
      <vt:lpstr>Lesson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Neither the pillar of cloud by day nor the pillar of fire by night left its place in front of the people.</vt:lpstr>
      <vt:lpstr>PowerPoint Presentation</vt:lpstr>
      <vt:lpstr>PowerPoint Presentation</vt:lpstr>
      <vt:lpstr>PowerPoint Presentation</vt:lpstr>
      <vt:lpstr>When the king of Egypt was told that the people had fled, Pharaoh and his officials changed their minds about them and said,</vt:lpstr>
      <vt:lpstr> So he had his chariot made ready and took his army with him.  He took 600 of the best chariots, along with all the other chariots of Egypt, with officers over all of them.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Church of the Nazarene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Nicole Cork</dc:creator>
  <cp:lastModifiedBy>Ken Stoll</cp:lastModifiedBy>
  <cp:revision>166</cp:revision>
  <dcterms:created xsi:type="dcterms:W3CDTF">2008-10-18T14:53:46Z</dcterms:created>
  <dcterms:modified xsi:type="dcterms:W3CDTF">2020-06-23T06:23:11Z</dcterms:modified>
</cp:coreProperties>
</file>