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6/10/2020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3292B1-BDDB-4399-9788-5BBCE4FD32D6}"/>
              </a:ext>
            </a:extLst>
          </p:cNvPr>
          <p:cNvSpPr/>
          <p:nvPr/>
        </p:nvSpPr>
        <p:spPr>
          <a:xfrm>
            <a:off x="1104900" y="11430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do when he met the Lord on the mountain? (34:8)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He shouted to the Lord.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got mad at the Lord.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bowed to the ground and worshiped the Lord.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85201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3292B1-BDDB-4399-9788-5BBCE4FD32D6}"/>
              </a:ext>
            </a:extLst>
          </p:cNvPr>
          <p:cNvSpPr/>
          <p:nvPr/>
        </p:nvSpPr>
        <p:spPr>
          <a:xfrm>
            <a:off x="1104900" y="11430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do when he met the Lord on the mountain? (34:8)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He shouted to the Lord.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He got mad at the Lord.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He bowed to the ground and worshiped the Lord.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47186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D19A0F-7610-4CC6-82CA-FD05FE066CCB}"/>
              </a:ext>
            </a:extLst>
          </p:cNvPr>
          <p:cNvSpPr/>
          <p:nvPr/>
        </p:nvSpPr>
        <p:spPr>
          <a:xfrm>
            <a:off x="1066800" y="8382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ask the Lord to do? (34:9)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Start a new line of people through Moses.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Forgive the people’s sin and take them as His inheritance.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Punish all the people with a plague.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60063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D19A0F-7610-4CC6-82CA-FD05FE066CCB}"/>
              </a:ext>
            </a:extLst>
          </p:cNvPr>
          <p:cNvSpPr/>
          <p:nvPr/>
        </p:nvSpPr>
        <p:spPr>
          <a:xfrm>
            <a:off x="1066800" y="8382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ask the Lord to do? (34:9)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Start a new line of people through Moses.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Forgive the people’s sin and take them as His inheritance.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Punish all the people with a plague.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06695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7EBE82-9D5C-4CE2-846A-BAB53826EC2B}"/>
              </a:ext>
            </a:extLst>
          </p:cNvPr>
          <p:cNvSpPr/>
          <p:nvPr/>
        </p:nvSpPr>
        <p:spPr>
          <a:xfrm>
            <a:off x="1143000" y="1219200"/>
            <a:ext cx="6858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Lord say He was making with Moses when He met him on the mountain? (34:10)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covenant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new nation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celebration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monument</a:t>
            </a:r>
          </a:p>
        </p:txBody>
      </p:sp>
    </p:spTree>
    <p:extLst>
      <p:ext uri="{BB962C8B-B14F-4D97-AF65-F5344CB8AC3E}">
        <p14:creationId xmlns:p14="http://schemas.microsoft.com/office/powerpoint/2010/main" val="1396826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7EBE82-9D5C-4CE2-846A-BAB53826EC2B}"/>
              </a:ext>
            </a:extLst>
          </p:cNvPr>
          <p:cNvSpPr/>
          <p:nvPr/>
        </p:nvSpPr>
        <p:spPr>
          <a:xfrm>
            <a:off x="1143000" y="1219200"/>
            <a:ext cx="6858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Lord say He was making with Moses when He met him on the mountain? (34:10)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 covenant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new nation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celebration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monument</a:t>
            </a:r>
          </a:p>
        </p:txBody>
      </p:sp>
    </p:spTree>
    <p:extLst>
      <p:ext uri="{BB962C8B-B14F-4D97-AF65-F5344CB8AC3E}">
        <p14:creationId xmlns:p14="http://schemas.microsoft.com/office/powerpoint/2010/main" val="3174444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DBE58A-C371-4672-8E57-26E19D43A9D2}"/>
              </a:ext>
            </a:extLst>
          </p:cNvPr>
          <p:cNvSpPr/>
          <p:nvPr/>
        </p:nvSpPr>
        <p:spPr>
          <a:xfrm>
            <a:off x="1143000" y="12192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Lord describe the wonders He would do among the people? (34:10)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Beautiful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Amazing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Awesome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69279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DBE58A-C371-4672-8E57-26E19D43A9D2}"/>
              </a:ext>
            </a:extLst>
          </p:cNvPr>
          <p:cNvSpPr/>
          <p:nvPr/>
        </p:nvSpPr>
        <p:spPr>
          <a:xfrm>
            <a:off x="1143000" y="12192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Lord describe the wonders He would do among the people? (34:10)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Beautiful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Amazing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Awesome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55821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CBFE03-FF90-4180-9DF5-8E14E50A4EBD}"/>
              </a:ext>
            </a:extLst>
          </p:cNvPr>
          <p:cNvSpPr/>
          <p:nvPr/>
        </p:nvSpPr>
        <p:spPr>
          <a:xfrm>
            <a:off x="838200" y="838200"/>
            <a:ext cx="7086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would happen to the Amorites, Canaanites and Jebusites? (34:11)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would be driven out by the Lord.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all be killed with a plague.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live with the Israelites and worship the Lord.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49877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CBFE03-FF90-4180-9DF5-8E14E50A4EBD}"/>
              </a:ext>
            </a:extLst>
          </p:cNvPr>
          <p:cNvSpPr/>
          <p:nvPr/>
        </p:nvSpPr>
        <p:spPr>
          <a:xfrm>
            <a:off x="838200" y="838200"/>
            <a:ext cx="7086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would happen to the Amorites, Canaanites and Jebusites? (34:11)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They would be driven out by the Lord.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all be killed with a plague.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would live with the Israelites and worship the Lord.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1914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D014CF-3C71-4FDF-8A1C-915CEE776D5E}"/>
              </a:ext>
            </a:extLst>
          </p:cNvPr>
          <p:cNvSpPr/>
          <p:nvPr/>
        </p:nvSpPr>
        <p:spPr>
          <a:xfrm>
            <a:off x="1219200" y="1289953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Lord tell Moses to do to prepare to go back up the mountain? (34:1-4)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Pray for three days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Chisel out two new stone tablets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Not eat or drink for three days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295132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4C9600-145C-48CE-9BF4-640EA18C7920}"/>
              </a:ext>
            </a:extLst>
          </p:cNvPr>
          <p:cNvSpPr/>
          <p:nvPr/>
        </p:nvSpPr>
        <p:spPr>
          <a:xfrm>
            <a:off x="990600" y="11430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Lord say the Israelites should be careful not to do with those who live in the land? (34:12)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Look at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Talk with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Live near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Make treaties with them</a:t>
            </a:r>
          </a:p>
        </p:txBody>
      </p:sp>
    </p:spTree>
    <p:extLst>
      <p:ext uri="{BB962C8B-B14F-4D97-AF65-F5344CB8AC3E}">
        <p14:creationId xmlns:p14="http://schemas.microsoft.com/office/powerpoint/2010/main" val="1383455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4C9600-145C-48CE-9BF4-640EA18C7920}"/>
              </a:ext>
            </a:extLst>
          </p:cNvPr>
          <p:cNvSpPr/>
          <p:nvPr/>
        </p:nvSpPr>
        <p:spPr>
          <a:xfrm>
            <a:off x="990600" y="11430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Lord say the Israelites should be careful not to do with those who live in the land? (34:12)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Look at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Talk with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Live near them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Make treaties with them</a:t>
            </a:r>
          </a:p>
        </p:txBody>
      </p:sp>
    </p:spTree>
    <p:extLst>
      <p:ext uri="{BB962C8B-B14F-4D97-AF65-F5344CB8AC3E}">
        <p14:creationId xmlns:p14="http://schemas.microsoft.com/office/powerpoint/2010/main" val="406160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C07600-207B-443A-A040-671A4D308823}"/>
              </a:ext>
            </a:extLst>
          </p:cNvPr>
          <p:cNvSpPr/>
          <p:nvPr/>
        </p:nvSpPr>
        <p:spPr>
          <a:xfrm>
            <a:off x="990600" y="1295400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Israelites to do with the altars and sacred stones of those who lived in the land? (34:13)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Build God’s altar over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Break them down and smash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Ignore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Worship God on them</a:t>
            </a:r>
          </a:p>
        </p:txBody>
      </p:sp>
    </p:spTree>
    <p:extLst>
      <p:ext uri="{BB962C8B-B14F-4D97-AF65-F5344CB8AC3E}">
        <p14:creationId xmlns:p14="http://schemas.microsoft.com/office/powerpoint/2010/main" val="1922305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C07600-207B-443A-A040-671A4D308823}"/>
              </a:ext>
            </a:extLst>
          </p:cNvPr>
          <p:cNvSpPr/>
          <p:nvPr/>
        </p:nvSpPr>
        <p:spPr>
          <a:xfrm>
            <a:off x="990600" y="1295400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Israelites to do with the altars and sacred stones of those who lived in the land? (34:13)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Build God’s altar over them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Break them down and smash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Ignore them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Worship God on them</a:t>
            </a:r>
          </a:p>
        </p:txBody>
      </p:sp>
    </p:spTree>
    <p:extLst>
      <p:ext uri="{BB962C8B-B14F-4D97-AF65-F5344CB8AC3E}">
        <p14:creationId xmlns:p14="http://schemas.microsoft.com/office/powerpoint/2010/main" val="3602698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1A6C9C-626E-49B8-8D71-112D1D6D30A4}"/>
              </a:ext>
            </a:extLst>
          </p:cNvPr>
          <p:cNvSpPr/>
          <p:nvPr/>
        </p:nvSpPr>
        <p:spPr>
          <a:xfrm>
            <a:off x="1219200" y="1289953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Because the Lord is a jealous God, what were the people supposed to do? (34:14)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Not worship any other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Worship only the good gods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Worship the gold calf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Not celebrate the harvest</a:t>
            </a:r>
          </a:p>
        </p:txBody>
      </p:sp>
    </p:spTree>
    <p:extLst>
      <p:ext uri="{BB962C8B-B14F-4D97-AF65-F5344CB8AC3E}">
        <p14:creationId xmlns:p14="http://schemas.microsoft.com/office/powerpoint/2010/main" val="1183002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1A6C9C-626E-49B8-8D71-112D1D6D30A4}"/>
              </a:ext>
            </a:extLst>
          </p:cNvPr>
          <p:cNvSpPr/>
          <p:nvPr/>
        </p:nvSpPr>
        <p:spPr>
          <a:xfrm>
            <a:off x="1219200" y="1289953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Because the Lord is a jealous God, what were the people supposed to do? (34:14)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Not worship any other 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Worship only the good gods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Worship the gold calf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Not celebrate the harvest</a:t>
            </a:r>
          </a:p>
        </p:txBody>
      </p:sp>
    </p:spTree>
    <p:extLst>
      <p:ext uri="{BB962C8B-B14F-4D97-AF65-F5344CB8AC3E}">
        <p14:creationId xmlns:p14="http://schemas.microsoft.com/office/powerpoint/2010/main" val="2591891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021AF4-C211-4D22-9B11-BF71025394A5}"/>
              </a:ext>
            </a:extLst>
          </p:cNvPr>
          <p:cNvSpPr/>
          <p:nvPr/>
        </p:nvSpPr>
        <p:spPr>
          <a:xfrm>
            <a:off x="1143000" y="12954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people to do on the seventh day of the week? (34:21)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Play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Rest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Sleep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1756373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021AF4-C211-4D22-9B11-BF71025394A5}"/>
              </a:ext>
            </a:extLst>
          </p:cNvPr>
          <p:cNvSpPr/>
          <p:nvPr/>
        </p:nvSpPr>
        <p:spPr>
          <a:xfrm>
            <a:off x="1143000" y="12954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people to do on the seventh day of the week? (34:21)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Play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Rest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Sleep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3626401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CAD80A-D36C-4EF4-A575-4F9400BC7BA5}"/>
              </a:ext>
            </a:extLst>
          </p:cNvPr>
          <p:cNvSpPr/>
          <p:nvPr/>
        </p:nvSpPr>
        <p:spPr>
          <a:xfrm>
            <a:off x="1104900" y="12192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feast was to be celebrated with the </a:t>
            </a:r>
            <a:r>
              <a:rPr lang="en-US" sz="3400" b="1" dirty="0" err="1"/>
              <a:t>firstfruits</a:t>
            </a:r>
            <a:r>
              <a:rPr lang="en-US" sz="3400" b="1" dirty="0"/>
              <a:t> of the wheat harvest? (34:22)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Festival of Ingathering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Festival of Passover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Festival of Weeks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Festival of Nations</a:t>
            </a:r>
          </a:p>
        </p:txBody>
      </p:sp>
    </p:spTree>
    <p:extLst>
      <p:ext uri="{BB962C8B-B14F-4D97-AF65-F5344CB8AC3E}">
        <p14:creationId xmlns:p14="http://schemas.microsoft.com/office/powerpoint/2010/main" val="3999782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CAD80A-D36C-4EF4-A575-4F9400BC7BA5}"/>
              </a:ext>
            </a:extLst>
          </p:cNvPr>
          <p:cNvSpPr/>
          <p:nvPr/>
        </p:nvSpPr>
        <p:spPr>
          <a:xfrm>
            <a:off x="1104900" y="1219200"/>
            <a:ext cx="6934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feast was to be celebrated with the </a:t>
            </a:r>
            <a:r>
              <a:rPr lang="en-US" sz="3400" b="1" dirty="0" err="1"/>
              <a:t>firstfruits</a:t>
            </a:r>
            <a:r>
              <a:rPr lang="en-US" sz="3400" b="1" dirty="0"/>
              <a:t> of the wheat harvest? (34:22)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Festival of Ingathering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Festival of Passover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Festival of Weeks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Festival of Nations</a:t>
            </a:r>
          </a:p>
        </p:txBody>
      </p:sp>
    </p:spTree>
    <p:extLst>
      <p:ext uri="{BB962C8B-B14F-4D97-AF65-F5344CB8AC3E}">
        <p14:creationId xmlns:p14="http://schemas.microsoft.com/office/powerpoint/2010/main" val="56270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D014CF-3C71-4FDF-8A1C-915CEE776D5E}"/>
              </a:ext>
            </a:extLst>
          </p:cNvPr>
          <p:cNvSpPr/>
          <p:nvPr/>
        </p:nvSpPr>
        <p:spPr>
          <a:xfrm>
            <a:off x="1219200" y="1289953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Lord tell Moses to do to prepare to go back up the mountain? (34:1-4)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Pray for three days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Chisel out two new stone tablets</a:t>
            </a:r>
            <a:r>
              <a:rPr lang="en-US" sz="3400" b="1" dirty="0"/>
              <a:t>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Not eat or drink for three days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09311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EB5D52-FF8E-4F80-AC47-1DD1AA2C5C29}"/>
              </a:ext>
            </a:extLst>
          </p:cNvPr>
          <p:cNvSpPr/>
          <p:nvPr/>
        </p:nvSpPr>
        <p:spPr>
          <a:xfrm>
            <a:off x="952500" y="1236092"/>
            <a:ext cx="723900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/>
              <a:t>What did the Lord have Moses write down while he was on the mountain? (34:27) </a:t>
            </a:r>
          </a:p>
          <a:p>
            <a:endParaRPr lang="en-US" sz="3100" b="1" dirty="0"/>
          </a:p>
          <a:p>
            <a:pPr marL="514350" indent="-514350">
              <a:buAutoNum type="arabicPeriod"/>
            </a:pPr>
            <a:r>
              <a:rPr lang="en-US" sz="3100" b="1" dirty="0"/>
              <a:t>Instructions for building the Temple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Instructions for the covenant He made with Moses and Israel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Instructions for defeating the enemies of Israel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Plans for traveling to the Promised Land</a:t>
            </a:r>
          </a:p>
        </p:txBody>
      </p:sp>
    </p:spTree>
    <p:extLst>
      <p:ext uri="{BB962C8B-B14F-4D97-AF65-F5344CB8AC3E}">
        <p14:creationId xmlns:p14="http://schemas.microsoft.com/office/powerpoint/2010/main" val="1084195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EB5D52-FF8E-4F80-AC47-1DD1AA2C5C29}"/>
              </a:ext>
            </a:extLst>
          </p:cNvPr>
          <p:cNvSpPr/>
          <p:nvPr/>
        </p:nvSpPr>
        <p:spPr>
          <a:xfrm>
            <a:off x="952500" y="1236092"/>
            <a:ext cx="723900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100" b="1" dirty="0"/>
              <a:t>What did the Lord have Moses write down while he was on the mountain? (34:27) </a:t>
            </a:r>
          </a:p>
          <a:p>
            <a:endParaRPr lang="en-US" sz="3100" b="1" dirty="0"/>
          </a:p>
          <a:p>
            <a:pPr marL="514350" indent="-514350">
              <a:buAutoNum type="arabicPeriod"/>
            </a:pPr>
            <a:r>
              <a:rPr lang="en-US" sz="3100" b="1" dirty="0"/>
              <a:t>Instructions for building the Temple </a:t>
            </a:r>
          </a:p>
          <a:p>
            <a:pPr marL="514350" indent="-514350">
              <a:buAutoNum type="arabicPeriod"/>
            </a:pPr>
            <a:r>
              <a:rPr lang="en-US" sz="3100" b="1" dirty="0">
                <a:solidFill>
                  <a:srgbClr val="FFFF00"/>
                </a:solidFill>
              </a:rPr>
              <a:t>Instructions for the covenant He made with Moses and Israel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Instructions for defeating the enemies of Israel </a:t>
            </a:r>
          </a:p>
          <a:p>
            <a:pPr marL="514350" indent="-514350">
              <a:buAutoNum type="arabicPeriod"/>
            </a:pPr>
            <a:r>
              <a:rPr lang="en-US" sz="3100" b="1" dirty="0"/>
              <a:t>Plans for traveling to the Promised Land</a:t>
            </a:r>
          </a:p>
        </p:txBody>
      </p:sp>
    </p:spTree>
    <p:extLst>
      <p:ext uri="{BB962C8B-B14F-4D97-AF65-F5344CB8AC3E}">
        <p14:creationId xmlns:p14="http://schemas.microsoft.com/office/powerpoint/2010/main" val="33750464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C6EC51-6F6B-4340-A732-033C1F2C4662}"/>
              </a:ext>
            </a:extLst>
          </p:cNvPr>
          <p:cNvSpPr/>
          <p:nvPr/>
        </p:nvSpPr>
        <p:spPr>
          <a:xfrm>
            <a:off x="1143000" y="1143000"/>
            <a:ext cx="6858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long did Moses stay on the mountain without bread or water? (34:28)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Four days and nights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Twenty-four days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Forty days and nights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Twenty-four hours </a:t>
            </a:r>
          </a:p>
        </p:txBody>
      </p:sp>
    </p:spTree>
    <p:extLst>
      <p:ext uri="{BB962C8B-B14F-4D97-AF65-F5344CB8AC3E}">
        <p14:creationId xmlns:p14="http://schemas.microsoft.com/office/powerpoint/2010/main" val="2035110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C6EC51-6F6B-4340-A732-033C1F2C4662}"/>
              </a:ext>
            </a:extLst>
          </p:cNvPr>
          <p:cNvSpPr/>
          <p:nvPr/>
        </p:nvSpPr>
        <p:spPr>
          <a:xfrm>
            <a:off x="1143000" y="1143000"/>
            <a:ext cx="6858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long did Moses stay on the mountain without bread or water? (34:28)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Four days and nights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Twenty-four days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Forty days and nights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Twenty-four hours </a:t>
            </a:r>
          </a:p>
        </p:txBody>
      </p:sp>
    </p:spTree>
    <p:extLst>
      <p:ext uri="{BB962C8B-B14F-4D97-AF65-F5344CB8AC3E}">
        <p14:creationId xmlns:p14="http://schemas.microsoft.com/office/powerpoint/2010/main" val="628231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C664A4-3ADA-4E67-B643-455DC075435F}"/>
              </a:ext>
            </a:extLst>
          </p:cNvPr>
          <p:cNvSpPr/>
          <p:nvPr/>
        </p:nvSpPr>
        <p:spPr>
          <a:xfrm>
            <a:off x="1295400" y="1289953"/>
            <a:ext cx="6858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were Aaron and the Israelites afraid to come near Moses? (34:29-30)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had a large angel with him.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 was surrounded by fire.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Moses’ face was radiant.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3390342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C664A4-3ADA-4E67-B643-455DC075435F}"/>
              </a:ext>
            </a:extLst>
          </p:cNvPr>
          <p:cNvSpPr/>
          <p:nvPr/>
        </p:nvSpPr>
        <p:spPr>
          <a:xfrm>
            <a:off x="1295400" y="1289953"/>
            <a:ext cx="6858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were Aaron and the Israelites afraid to come near Moses? (34:29-30)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had a large angel with him.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 was surrounded by fire.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Moses’ face was radiant.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41345340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7AA846-BF03-49BA-BA26-95AFE9EFB40E}"/>
              </a:ext>
            </a:extLst>
          </p:cNvPr>
          <p:cNvSpPr/>
          <p:nvPr/>
        </p:nvSpPr>
        <p:spPr>
          <a:xfrm>
            <a:off x="1143000" y="1143000"/>
            <a:ext cx="6705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was Moses’ face radiant? (34:29)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Because he had a fever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Because he had spoken with 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Because he got sunburned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Because he had seen the pillar of fire</a:t>
            </a:r>
          </a:p>
        </p:txBody>
      </p:sp>
    </p:spTree>
    <p:extLst>
      <p:ext uri="{BB962C8B-B14F-4D97-AF65-F5344CB8AC3E}">
        <p14:creationId xmlns:p14="http://schemas.microsoft.com/office/powerpoint/2010/main" val="13888276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7AA846-BF03-49BA-BA26-95AFE9EFB40E}"/>
              </a:ext>
            </a:extLst>
          </p:cNvPr>
          <p:cNvSpPr/>
          <p:nvPr/>
        </p:nvSpPr>
        <p:spPr>
          <a:xfrm>
            <a:off x="1143000" y="1143000"/>
            <a:ext cx="6705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was Moses’ face radiant? (34:29)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Because he had a fever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Because he had spoken with 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Because he got sunburned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Because he had seen the pillar of fire</a:t>
            </a:r>
          </a:p>
        </p:txBody>
      </p:sp>
    </p:spTree>
    <p:extLst>
      <p:ext uri="{BB962C8B-B14F-4D97-AF65-F5344CB8AC3E}">
        <p14:creationId xmlns:p14="http://schemas.microsoft.com/office/powerpoint/2010/main" val="603693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685118-FEB3-4C05-93AC-90F57A864576}"/>
              </a:ext>
            </a:extLst>
          </p:cNvPr>
          <p:cNvSpPr/>
          <p:nvPr/>
        </p:nvSpPr>
        <p:spPr>
          <a:xfrm>
            <a:off x="1066800" y="1289953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To whom did Moses give all the commands the Lord had given him on the mountain? (34:31-32)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Pharaoh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the leaders of Egypt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the Israelites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His wife and children </a:t>
            </a:r>
          </a:p>
        </p:txBody>
      </p:sp>
    </p:spTree>
    <p:extLst>
      <p:ext uri="{BB962C8B-B14F-4D97-AF65-F5344CB8AC3E}">
        <p14:creationId xmlns:p14="http://schemas.microsoft.com/office/powerpoint/2010/main" val="25847624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685118-FEB3-4C05-93AC-90F57A864576}"/>
              </a:ext>
            </a:extLst>
          </p:cNvPr>
          <p:cNvSpPr/>
          <p:nvPr/>
        </p:nvSpPr>
        <p:spPr>
          <a:xfrm>
            <a:off x="1066800" y="1289953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To whom did Moses give all the commands the Lord had given him on the mountain? (34:31-32)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Pharaoh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the leaders of Egypt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the Israelites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His wife and children </a:t>
            </a:r>
          </a:p>
        </p:txBody>
      </p:sp>
    </p:spTree>
    <p:extLst>
      <p:ext uri="{BB962C8B-B14F-4D97-AF65-F5344CB8AC3E}">
        <p14:creationId xmlns:p14="http://schemas.microsoft.com/office/powerpoint/2010/main" val="73543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F97580-4397-4281-80A4-C6EA22D93388}"/>
              </a:ext>
            </a:extLst>
          </p:cNvPr>
          <p:cNvSpPr/>
          <p:nvPr/>
        </p:nvSpPr>
        <p:spPr>
          <a:xfrm>
            <a:off x="1219200" y="920621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were the people to treat the mountain where Moses was to present himself to the Lord? (34:2)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No one was to come with Moses.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 one was to be seen anywhere on the mountain.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 flocks or herds could graze in front of the mountain.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FF97580-4397-4281-80A4-C6EA22D93388}"/>
              </a:ext>
            </a:extLst>
          </p:cNvPr>
          <p:cNvSpPr/>
          <p:nvPr/>
        </p:nvSpPr>
        <p:spPr>
          <a:xfrm>
            <a:off x="1219200" y="920621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were the people to treat the mountain where Moses was to present himself to the Lord? (34:2)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No one was to come with Moses.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 one was to be seen anywhere on the mountain.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 flocks or herds could graze in front of the mountain.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5470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181338-8676-40D2-9846-923028DA74FD}"/>
              </a:ext>
            </a:extLst>
          </p:cNvPr>
          <p:cNvSpPr/>
          <p:nvPr/>
        </p:nvSpPr>
        <p:spPr>
          <a:xfrm>
            <a:off x="1143000" y="1219200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Lord come down and stand with Moses on the mountain? (34:5)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In a cloud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a pillar of fire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a mist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a mighty wind </a:t>
            </a:r>
          </a:p>
        </p:txBody>
      </p:sp>
    </p:spTree>
    <p:extLst>
      <p:ext uri="{BB962C8B-B14F-4D97-AF65-F5344CB8AC3E}">
        <p14:creationId xmlns:p14="http://schemas.microsoft.com/office/powerpoint/2010/main" val="2999074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181338-8676-40D2-9846-923028DA74FD}"/>
              </a:ext>
            </a:extLst>
          </p:cNvPr>
          <p:cNvSpPr/>
          <p:nvPr/>
        </p:nvSpPr>
        <p:spPr>
          <a:xfrm>
            <a:off x="1143000" y="1219200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Lord come down and stand with Moses on the mountain? (34:5)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In a cloud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a pillar of fire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a mist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In a mighty wind </a:t>
            </a:r>
          </a:p>
        </p:txBody>
      </p:sp>
    </p:spTree>
    <p:extLst>
      <p:ext uri="{BB962C8B-B14F-4D97-AF65-F5344CB8AC3E}">
        <p14:creationId xmlns:p14="http://schemas.microsoft.com/office/powerpoint/2010/main" val="273813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638B4A-2963-434C-B630-9E37EB2F27A2}"/>
              </a:ext>
            </a:extLst>
          </p:cNvPr>
          <p:cNvSpPr/>
          <p:nvPr/>
        </p:nvSpPr>
        <p:spPr>
          <a:xfrm>
            <a:off x="11430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God say about himself when He met Moses on the mountain? (34:6-7)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is compassionate and slow to anger.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abounds in love and faithfulness.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does not leave the guilty unpunished.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1016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638B4A-2963-434C-B630-9E37EB2F27A2}"/>
              </a:ext>
            </a:extLst>
          </p:cNvPr>
          <p:cNvSpPr/>
          <p:nvPr/>
        </p:nvSpPr>
        <p:spPr>
          <a:xfrm>
            <a:off x="11430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God say about himself when He met Moses on the mountain? (34:6-7)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is compassionate and slow to anger.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abounds in love and faithfulness.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does not leave the guilty unpunished.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7868406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1432</Words>
  <Application>Microsoft Office PowerPoint</Application>
  <PresentationFormat>On-screen Show (4:3)</PresentationFormat>
  <Paragraphs>230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EXODUS Dig Site 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2020-06-10T15:50:43Z</dcterms:modified>
</cp:coreProperties>
</file>