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4C839-A539-417D-B034-084CF68D127A}"/>
              </a:ext>
            </a:extLst>
          </p:cNvPr>
          <p:cNvSpPr/>
          <p:nvPr/>
        </p:nvSpPr>
        <p:spPr>
          <a:xfrm>
            <a:off x="1219200" y="1143000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people celebrate the festival to the calf? (32:6)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rose early.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sacrificed and presented offerings.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ate, drank and indulged in revelry.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22014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4C839-A539-417D-B034-084CF68D127A}"/>
              </a:ext>
            </a:extLst>
          </p:cNvPr>
          <p:cNvSpPr/>
          <p:nvPr/>
        </p:nvSpPr>
        <p:spPr>
          <a:xfrm>
            <a:off x="1219200" y="1143000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people celebrate the festival to the calf? (32:6)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rose early.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sacrificed and presented offerings.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ate, drank and indulged in revelry.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8665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0B01B5-D3A7-4B68-9927-AF6F2FAE8819}"/>
              </a:ext>
            </a:extLst>
          </p:cNvPr>
          <p:cNvSpPr/>
          <p:nvPr/>
        </p:nvSpPr>
        <p:spPr>
          <a:xfrm>
            <a:off x="1295400" y="1028343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the Lord tell Moses to go down the mountain? (32:7-8)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people had become corrupt.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had turned away from the Lord’s commands.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had bowed down and worshiped an idol.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5600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0B01B5-D3A7-4B68-9927-AF6F2FAE8819}"/>
              </a:ext>
            </a:extLst>
          </p:cNvPr>
          <p:cNvSpPr/>
          <p:nvPr/>
        </p:nvSpPr>
        <p:spPr>
          <a:xfrm>
            <a:off x="1295400" y="1028343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the Lord tell Moses to go down the mountain? (32:7-8)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people had become corrupt.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had turned away from the Lord’s commands.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had bowed down and worshiped an idol.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21290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584E1C-6AE2-4CE1-94D9-C435572E981E}"/>
              </a:ext>
            </a:extLst>
          </p:cNvPr>
          <p:cNvSpPr/>
          <p:nvPr/>
        </p:nvSpPr>
        <p:spPr>
          <a:xfrm>
            <a:off x="1219200" y="1219200"/>
            <a:ext cx="6477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describe the people when they turned away from Him? (32:9)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Beloved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Foolish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Stiff-necked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Blessed</a:t>
            </a:r>
          </a:p>
        </p:txBody>
      </p:sp>
    </p:spTree>
    <p:extLst>
      <p:ext uri="{BB962C8B-B14F-4D97-AF65-F5344CB8AC3E}">
        <p14:creationId xmlns:p14="http://schemas.microsoft.com/office/powerpoint/2010/main" val="4202961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584E1C-6AE2-4CE1-94D9-C435572E981E}"/>
              </a:ext>
            </a:extLst>
          </p:cNvPr>
          <p:cNvSpPr/>
          <p:nvPr/>
        </p:nvSpPr>
        <p:spPr>
          <a:xfrm>
            <a:off x="1219200" y="1219200"/>
            <a:ext cx="6477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describe the people when they turned away from Him? (32:9)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Beloved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Foolish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Stiff-necked</a:t>
            </a:r>
            <a:r>
              <a:rPr lang="en-US" sz="3400" b="1" dirty="0"/>
              <a:t>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Blessed</a:t>
            </a:r>
          </a:p>
        </p:txBody>
      </p:sp>
    </p:spTree>
    <p:extLst>
      <p:ext uri="{BB962C8B-B14F-4D97-AF65-F5344CB8AC3E}">
        <p14:creationId xmlns:p14="http://schemas.microsoft.com/office/powerpoint/2010/main" val="241350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69B909-255E-404D-86B9-466018305F42}"/>
              </a:ext>
            </a:extLst>
          </p:cNvPr>
          <p:cNvSpPr/>
          <p:nvPr/>
        </p:nvSpPr>
        <p:spPr>
          <a:xfrm>
            <a:off x="1371600" y="1295400"/>
            <a:ext cx="6248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did the Lord want to destroy? (32:7-10)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 and his sons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the Levites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6900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69B909-255E-404D-86B9-466018305F42}"/>
              </a:ext>
            </a:extLst>
          </p:cNvPr>
          <p:cNvSpPr/>
          <p:nvPr/>
        </p:nvSpPr>
        <p:spPr>
          <a:xfrm>
            <a:off x="1371600" y="1295400"/>
            <a:ext cx="6248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did the Lord want to destroy? (32:7-10)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 and his sons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the Levites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570201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CF6F4A-22FF-463B-B8F3-0F53F02A93B9}"/>
              </a:ext>
            </a:extLst>
          </p:cNvPr>
          <p:cNvSpPr/>
          <p:nvPr/>
        </p:nvSpPr>
        <p:spPr>
          <a:xfrm>
            <a:off x="990600" y="838200"/>
            <a:ext cx="7086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Moses do when the Lord wanted to destroy the people? (32:11-12)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/>
              <a:t>Sought the favor of the Lord and asked Him not to bring disaster on His people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Agreed with the Lord that the people should be destroyed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Went back up the mountain to meditate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Called the people to a meeting</a:t>
            </a:r>
          </a:p>
        </p:txBody>
      </p:sp>
    </p:spTree>
    <p:extLst>
      <p:ext uri="{BB962C8B-B14F-4D97-AF65-F5344CB8AC3E}">
        <p14:creationId xmlns:p14="http://schemas.microsoft.com/office/powerpoint/2010/main" val="937338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CF6F4A-22FF-463B-B8F3-0F53F02A93B9}"/>
              </a:ext>
            </a:extLst>
          </p:cNvPr>
          <p:cNvSpPr/>
          <p:nvPr/>
        </p:nvSpPr>
        <p:spPr>
          <a:xfrm>
            <a:off x="990600" y="838200"/>
            <a:ext cx="7086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Moses do when the Lord wanted to destroy the people? (32:11-12)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>
                <a:solidFill>
                  <a:srgbClr val="FFFF00"/>
                </a:solidFill>
              </a:rPr>
              <a:t>Sought the favor of the Lord and asked Him not to bring disaster on His people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Agreed with the Lord that the people should be destroyed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Went back up the mountain to meditate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Called the people to a meeting</a:t>
            </a:r>
          </a:p>
        </p:txBody>
      </p:sp>
    </p:spTree>
    <p:extLst>
      <p:ext uri="{BB962C8B-B14F-4D97-AF65-F5344CB8AC3E}">
        <p14:creationId xmlns:p14="http://schemas.microsoft.com/office/powerpoint/2010/main" val="18772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A35CBD-4FAE-4220-9B30-3DC9CF4FDBC6}"/>
              </a:ext>
            </a:extLst>
          </p:cNvPr>
          <p:cNvSpPr/>
          <p:nvPr/>
        </p:nvSpPr>
        <p:spPr>
          <a:xfrm>
            <a:off x="1219200" y="1295400"/>
            <a:ext cx="6477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ask Aaron to make? (32:1)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new ark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Gods who would go before them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tent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97738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62302C-2562-408A-A262-9C4E63696AE1}"/>
              </a:ext>
            </a:extLst>
          </p:cNvPr>
          <p:cNvSpPr/>
          <p:nvPr/>
        </p:nvSpPr>
        <p:spPr>
          <a:xfrm>
            <a:off x="11430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did Moses ask the Lord to remember His covenant? (32:7-8, 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When the people became corrupt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When the people bowed down to and sacrificed to the idol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When God wanted to destroy the people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61707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62302C-2562-408A-A262-9C4E63696AE1}"/>
              </a:ext>
            </a:extLst>
          </p:cNvPr>
          <p:cNvSpPr/>
          <p:nvPr/>
        </p:nvSpPr>
        <p:spPr>
          <a:xfrm>
            <a:off x="11430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did Moses ask the Lord to remember His covenant? (32:7-8, 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When the people became corrupt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When the people bowed down to and sacrificed to the idol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When God wanted to destroy the people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343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0F078E-6B52-4C83-9F22-5941DF9FEFB1}"/>
              </a:ext>
            </a:extLst>
          </p:cNvPr>
          <p:cNvSpPr/>
          <p:nvPr/>
        </p:nvSpPr>
        <p:spPr>
          <a:xfrm>
            <a:off x="762000" y="1289953"/>
            <a:ext cx="7391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respond to Moses’ request? (32:14)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Lord did not listen.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threatened to disown them.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relented.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told Moses to judge the people.</a:t>
            </a:r>
          </a:p>
        </p:txBody>
      </p:sp>
    </p:spTree>
    <p:extLst>
      <p:ext uri="{BB962C8B-B14F-4D97-AF65-F5344CB8AC3E}">
        <p14:creationId xmlns:p14="http://schemas.microsoft.com/office/powerpoint/2010/main" val="3104309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0F078E-6B52-4C83-9F22-5941DF9FEFB1}"/>
              </a:ext>
            </a:extLst>
          </p:cNvPr>
          <p:cNvSpPr/>
          <p:nvPr/>
        </p:nvSpPr>
        <p:spPr>
          <a:xfrm>
            <a:off x="762000" y="1289953"/>
            <a:ext cx="7391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respond to Moses’ request? (32:14)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Lord did not listen.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threatened to disown them.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Lord relented.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told Moses to judge the people.</a:t>
            </a:r>
          </a:p>
        </p:txBody>
      </p:sp>
    </p:spTree>
    <p:extLst>
      <p:ext uri="{BB962C8B-B14F-4D97-AF65-F5344CB8AC3E}">
        <p14:creationId xmlns:p14="http://schemas.microsoft.com/office/powerpoint/2010/main" val="3315576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591519-99ED-4B39-ADBD-417E95CF9E8D}"/>
              </a:ext>
            </a:extLst>
          </p:cNvPr>
          <p:cNvSpPr/>
          <p:nvPr/>
        </p:nvSpPr>
        <p:spPr>
          <a:xfrm>
            <a:off x="990600" y="1010245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tablets that Moses had in his hands when he went down the mountain? (32:15-16)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Instructions for the Levites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work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map to Canaan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instructions for building the Tabernacle</a:t>
            </a:r>
          </a:p>
        </p:txBody>
      </p:sp>
    </p:spTree>
    <p:extLst>
      <p:ext uri="{BB962C8B-B14F-4D97-AF65-F5344CB8AC3E}">
        <p14:creationId xmlns:p14="http://schemas.microsoft.com/office/powerpoint/2010/main" val="3861192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591519-99ED-4B39-ADBD-417E95CF9E8D}"/>
              </a:ext>
            </a:extLst>
          </p:cNvPr>
          <p:cNvSpPr/>
          <p:nvPr/>
        </p:nvSpPr>
        <p:spPr>
          <a:xfrm>
            <a:off x="990600" y="1010245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tablets that Moses had in his hands when he went down the mountain? (32:15-16)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Instructions for the Levites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work of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map to Canaan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instructions for building the Tabernacle</a:t>
            </a:r>
          </a:p>
        </p:txBody>
      </p:sp>
    </p:spTree>
    <p:extLst>
      <p:ext uri="{BB962C8B-B14F-4D97-AF65-F5344CB8AC3E}">
        <p14:creationId xmlns:p14="http://schemas.microsoft.com/office/powerpoint/2010/main" val="1003728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19B893-C00C-4923-8050-5A149097A321}"/>
              </a:ext>
            </a:extLst>
          </p:cNvPr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with the tablets when he saw the calf and the dancing? (32:19)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Threw them down and they broke to pieces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Gave them to Joshua to hold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Told Aaron to read them to the people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Took them back up the mountain</a:t>
            </a:r>
          </a:p>
        </p:txBody>
      </p:sp>
    </p:spTree>
    <p:extLst>
      <p:ext uri="{BB962C8B-B14F-4D97-AF65-F5344CB8AC3E}">
        <p14:creationId xmlns:p14="http://schemas.microsoft.com/office/powerpoint/2010/main" val="152552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19B893-C00C-4923-8050-5A149097A321}"/>
              </a:ext>
            </a:extLst>
          </p:cNvPr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with the tablets when he saw the calf and the dancing? (32:19)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Threw them down and they broke to pieces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Gave them to Joshua to hold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Told Aaron to read them to the people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Took them back up the mountain</a:t>
            </a:r>
          </a:p>
        </p:txBody>
      </p:sp>
    </p:spTree>
    <p:extLst>
      <p:ext uri="{BB962C8B-B14F-4D97-AF65-F5344CB8AC3E}">
        <p14:creationId xmlns:p14="http://schemas.microsoft.com/office/powerpoint/2010/main" val="3412356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34C003-B62C-40E0-9E1B-BC8E821C46B6}"/>
              </a:ext>
            </a:extLst>
          </p:cNvPr>
          <p:cNvSpPr/>
          <p:nvPr/>
        </p:nvSpPr>
        <p:spPr>
          <a:xfrm>
            <a:off x="1219200" y="1243786"/>
            <a:ext cx="64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burn in the fire? (32:20)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tablets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earrings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His staff</a:t>
            </a:r>
          </a:p>
        </p:txBody>
      </p:sp>
    </p:spTree>
    <p:extLst>
      <p:ext uri="{BB962C8B-B14F-4D97-AF65-F5344CB8AC3E}">
        <p14:creationId xmlns:p14="http://schemas.microsoft.com/office/powerpoint/2010/main" val="330474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34C003-B62C-40E0-9E1B-BC8E821C46B6}"/>
              </a:ext>
            </a:extLst>
          </p:cNvPr>
          <p:cNvSpPr/>
          <p:nvPr/>
        </p:nvSpPr>
        <p:spPr>
          <a:xfrm>
            <a:off x="1219200" y="1243786"/>
            <a:ext cx="64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burn in the fire? (32:20)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tablets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earrings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His staff</a:t>
            </a:r>
          </a:p>
        </p:txBody>
      </p:sp>
    </p:spTree>
    <p:extLst>
      <p:ext uri="{BB962C8B-B14F-4D97-AF65-F5344CB8AC3E}">
        <p14:creationId xmlns:p14="http://schemas.microsoft.com/office/powerpoint/2010/main" val="193424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A35CBD-4FAE-4220-9B30-3DC9CF4FDBC6}"/>
              </a:ext>
            </a:extLst>
          </p:cNvPr>
          <p:cNvSpPr/>
          <p:nvPr/>
        </p:nvSpPr>
        <p:spPr>
          <a:xfrm>
            <a:off x="1219200" y="1295400"/>
            <a:ext cx="6477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people ask Aaron to make? (32:1)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new ark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Gods who would go before them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tent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9627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99286A-4012-4FA0-BEDE-2FC44028D640}"/>
              </a:ext>
            </a:extLst>
          </p:cNvPr>
          <p:cNvSpPr/>
          <p:nvPr/>
        </p:nvSpPr>
        <p:spPr>
          <a:xfrm>
            <a:off x="10668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make the Israelites do with the powdered gold? (32:20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Make it back into earrings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Drink it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Make a better idol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Throw it away</a:t>
            </a:r>
          </a:p>
        </p:txBody>
      </p:sp>
    </p:spTree>
    <p:extLst>
      <p:ext uri="{BB962C8B-B14F-4D97-AF65-F5344CB8AC3E}">
        <p14:creationId xmlns:p14="http://schemas.microsoft.com/office/powerpoint/2010/main" val="2573705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99286A-4012-4FA0-BEDE-2FC44028D640}"/>
              </a:ext>
            </a:extLst>
          </p:cNvPr>
          <p:cNvSpPr/>
          <p:nvPr/>
        </p:nvSpPr>
        <p:spPr>
          <a:xfrm>
            <a:off x="10668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make the Israelites do with the powdered gold? (32:20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Make it back into earrings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Drink it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Make a better idol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Throw it away</a:t>
            </a:r>
          </a:p>
        </p:txBody>
      </p:sp>
    </p:spTree>
    <p:extLst>
      <p:ext uri="{BB962C8B-B14F-4D97-AF65-F5344CB8AC3E}">
        <p14:creationId xmlns:p14="http://schemas.microsoft.com/office/powerpoint/2010/main" val="830544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DE9AEA-208B-4E67-98D8-753609F69787}"/>
              </a:ext>
            </a:extLst>
          </p:cNvPr>
          <p:cNvSpPr/>
          <p:nvPr/>
        </p:nvSpPr>
        <p:spPr>
          <a:xfrm>
            <a:off x="11430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had Aaron led the Israelites into? (32:21)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Deeper in the desert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Punishment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fear of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Great sin </a:t>
            </a:r>
          </a:p>
        </p:txBody>
      </p:sp>
    </p:spTree>
    <p:extLst>
      <p:ext uri="{BB962C8B-B14F-4D97-AF65-F5344CB8AC3E}">
        <p14:creationId xmlns:p14="http://schemas.microsoft.com/office/powerpoint/2010/main" val="2060815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DE9AEA-208B-4E67-98D8-753609F69787}"/>
              </a:ext>
            </a:extLst>
          </p:cNvPr>
          <p:cNvSpPr/>
          <p:nvPr/>
        </p:nvSpPr>
        <p:spPr>
          <a:xfrm>
            <a:off x="1143000" y="12954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had Aaron led the Israelites into? (32:21)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Deeper in the desert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Punishment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fear of the Lord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Great sin </a:t>
            </a:r>
          </a:p>
        </p:txBody>
      </p:sp>
    </p:spTree>
    <p:extLst>
      <p:ext uri="{BB962C8B-B14F-4D97-AF65-F5344CB8AC3E}">
        <p14:creationId xmlns:p14="http://schemas.microsoft.com/office/powerpoint/2010/main" val="805065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13A1AA-6446-4410-B0AE-0F70AB8B821F}"/>
              </a:ext>
            </a:extLst>
          </p:cNvPr>
          <p:cNvSpPr/>
          <p:nvPr/>
        </p:nvSpPr>
        <p:spPr>
          <a:xfrm>
            <a:off x="1104900" y="10668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Aaron let the people get out of control what had they become? (32:25)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An angry mob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laughingstock to their enemies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embarrassment to 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joke to the Levites </a:t>
            </a:r>
          </a:p>
        </p:txBody>
      </p:sp>
    </p:spTree>
    <p:extLst>
      <p:ext uri="{BB962C8B-B14F-4D97-AF65-F5344CB8AC3E}">
        <p14:creationId xmlns:p14="http://schemas.microsoft.com/office/powerpoint/2010/main" val="6987210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13A1AA-6446-4410-B0AE-0F70AB8B821F}"/>
              </a:ext>
            </a:extLst>
          </p:cNvPr>
          <p:cNvSpPr/>
          <p:nvPr/>
        </p:nvSpPr>
        <p:spPr>
          <a:xfrm>
            <a:off x="1104900" y="10668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Aaron let the people get out of control what had they become? (32:25)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An angry mob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 laughingstock to their enemies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embarrassment to 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joke to the Levites </a:t>
            </a:r>
          </a:p>
        </p:txBody>
      </p:sp>
    </p:spTree>
    <p:extLst>
      <p:ext uri="{BB962C8B-B14F-4D97-AF65-F5344CB8AC3E}">
        <p14:creationId xmlns:p14="http://schemas.microsoft.com/office/powerpoint/2010/main" val="302950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3DD986-53E6-46CD-89B4-45AEE2804957}"/>
              </a:ext>
            </a:extLst>
          </p:cNvPr>
          <p:cNvSpPr/>
          <p:nvPr/>
        </p:nvSpPr>
        <p:spPr>
          <a:xfrm>
            <a:off x="1066800" y="1143000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After the golden calf worship, what did Moses say the people should do? (32:26)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Pray for forgiveness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Ask for help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Come to him if they were for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383296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3DD986-53E6-46CD-89B4-45AEE2804957}"/>
              </a:ext>
            </a:extLst>
          </p:cNvPr>
          <p:cNvSpPr/>
          <p:nvPr/>
        </p:nvSpPr>
        <p:spPr>
          <a:xfrm>
            <a:off x="1066800" y="1143000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After the golden calf worship, what did Moses say the people should do? (32:26)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Pray for forgiveness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Ask for help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Come to him if they were for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99898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B20390-C4E7-4F97-AB51-C9BCD0B5F2CA}"/>
              </a:ext>
            </a:extLst>
          </p:cNvPr>
          <p:cNvSpPr/>
          <p:nvPr/>
        </p:nvSpPr>
        <p:spPr>
          <a:xfrm>
            <a:off x="1066800" y="9906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the Levites did what Moses commanded? (32:28)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people made sacrifices.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About three thousand people died.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Many people got sick.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 people were left behind.</a:t>
            </a:r>
          </a:p>
        </p:txBody>
      </p:sp>
    </p:spTree>
    <p:extLst>
      <p:ext uri="{BB962C8B-B14F-4D97-AF65-F5344CB8AC3E}">
        <p14:creationId xmlns:p14="http://schemas.microsoft.com/office/powerpoint/2010/main" val="1693527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B20390-C4E7-4F97-AB51-C9BCD0B5F2CA}"/>
              </a:ext>
            </a:extLst>
          </p:cNvPr>
          <p:cNvSpPr/>
          <p:nvPr/>
        </p:nvSpPr>
        <p:spPr>
          <a:xfrm>
            <a:off x="1066800" y="9906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the Levites did what Moses commanded? (32:28)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people made sacrifices.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About three thousand people died.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Many people got sick.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Some people were left behind.</a:t>
            </a:r>
          </a:p>
        </p:txBody>
      </p:sp>
    </p:spTree>
    <p:extLst>
      <p:ext uri="{BB962C8B-B14F-4D97-AF65-F5344CB8AC3E}">
        <p14:creationId xmlns:p14="http://schemas.microsoft.com/office/powerpoint/2010/main" val="237292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D161B-5ADA-47A0-8AE1-BCF5A876162E}"/>
              </a:ext>
            </a:extLst>
          </p:cNvPr>
          <p:cNvSpPr/>
          <p:nvPr/>
        </p:nvSpPr>
        <p:spPr>
          <a:xfrm>
            <a:off x="1143000" y="12192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Aaron do with the gold earrings? (32:2, 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Make an altar.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Give them to their enemies as a present.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Make an idol.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Make coins.</a:t>
            </a:r>
          </a:p>
        </p:txBody>
      </p:sp>
    </p:spTree>
    <p:extLst>
      <p:ext uri="{BB962C8B-B14F-4D97-AF65-F5344CB8AC3E}">
        <p14:creationId xmlns:p14="http://schemas.microsoft.com/office/powerpoint/2010/main" val="4437835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B3B3B0-0546-4830-93BE-0795C25DBFAE}"/>
              </a:ext>
            </a:extLst>
          </p:cNvPr>
          <p:cNvSpPr/>
          <p:nvPr/>
        </p:nvSpPr>
        <p:spPr>
          <a:xfrm>
            <a:off x="1143000" y="12954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Moses try to make for the Israelites’ sin? (32:30)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Atonement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excuse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way out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payment from the gold </a:t>
            </a:r>
          </a:p>
        </p:txBody>
      </p:sp>
    </p:spTree>
    <p:extLst>
      <p:ext uri="{BB962C8B-B14F-4D97-AF65-F5344CB8AC3E}">
        <p14:creationId xmlns:p14="http://schemas.microsoft.com/office/powerpoint/2010/main" val="27812360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B3B3B0-0546-4830-93BE-0795C25DBFAE}"/>
              </a:ext>
            </a:extLst>
          </p:cNvPr>
          <p:cNvSpPr/>
          <p:nvPr/>
        </p:nvSpPr>
        <p:spPr>
          <a:xfrm>
            <a:off x="1143000" y="12954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Moses try to make for the Israelites’ sin? (32:30)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Atonement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excuse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way out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payment from the gold </a:t>
            </a:r>
          </a:p>
        </p:txBody>
      </p:sp>
    </p:spTree>
    <p:extLst>
      <p:ext uri="{BB962C8B-B14F-4D97-AF65-F5344CB8AC3E}">
        <p14:creationId xmlns:p14="http://schemas.microsoft.com/office/powerpoint/2010/main" val="328941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D161B-5ADA-47A0-8AE1-BCF5A876162E}"/>
              </a:ext>
            </a:extLst>
          </p:cNvPr>
          <p:cNvSpPr/>
          <p:nvPr/>
        </p:nvSpPr>
        <p:spPr>
          <a:xfrm>
            <a:off x="1143000" y="12192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Aaron do with the gold earrings? (32:2, 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Make an altar.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Give them to their enemies as a present.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Make an idol.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Make coins.</a:t>
            </a:r>
          </a:p>
        </p:txBody>
      </p:sp>
    </p:spTree>
    <p:extLst>
      <p:ext uri="{BB962C8B-B14F-4D97-AF65-F5344CB8AC3E}">
        <p14:creationId xmlns:p14="http://schemas.microsoft.com/office/powerpoint/2010/main" val="221790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6BFB73-B734-4D6C-92FC-640AB1249FBF}"/>
              </a:ext>
            </a:extLst>
          </p:cNvPr>
          <p:cNvSpPr/>
          <p:nvPr/>
        </p:nvSpPr>
        <p:spPr>
          <a:xfrm>
            <a:off x="990600" y="12192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In what shape did Aaron make an idol? (32:4)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shape of a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shape of Mount Sinai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shape of the pyramids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shape of the tabernacle </a:t>
            </a:r>
          </a:p>
        </p:txBody>
      </p:sp>
    </p:spTree>
    <p:extLst>
      <p:ext uri="{BB962C8B-B14F-4D97-AF65-F5344CB8AC3E}">
        <p14:creationId xmlns:p14="http://schemas.microsoft.com/office/powerpoint/2010/main" val="375615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6BFB73-B734-4D6C-92FC-640AB1249FBF}"/>
              </a:ext>
            </a:extLst>
          </p:cNvPr>
          <p:cNvSpPr/>
          <p:nvPr/>
        </p:nvSpPr>
        <p:spPr>
          <a:xfrm>
            <a:off x="990600" y="12192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In what shape did Aaron make an idol? (32:4)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shape of a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shape of Mount Sinai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shape of the pyramids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shape of the tabernacle </a:t>
            </a:r>
          </a:p>
        </p:txBody>
      </p:sp>
    </p:spTree>
    <p:extLst>
      <p:ext uri="{BB962C8B-B14F-4D97-AF65-F5344CB8AC3E}">
        <p14:creationId xmlns:p14="http://schemas.microsoft.com/office/powerpoint/2010/main" val="412694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3B88ED-84D5-4B2D-A399-5002CC9F8691}"/>
              </a:ext>
            </a:extLst>
          </p:cNvPr>
          <p:cNvSpPr/>
          <p:nvPr/>
        </p:nvSpPr>
        <p:spPr>
          <a:xfrm>
            <a:off x="11430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Aaron build an altar? (32:5)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At the base of the mountain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By the river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front of the golden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Outside the camp</a:t>
            </a:r>
          </a:p>
        </p:txBody>
      </p:sp>
    </p:spTree>
    <p:extLst>
      <p:ext uri="{BB962C8B-B14F-4D97-AF65-F5344CB8AC3E}">
        <p14:creationId xmlns:p14="http://schemas.microsoft.com/office/powerpoint/2010/main" val="324143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3B88ED-84D5-4B2D-A399-5002CC9F8691}"/>
              </a:ext>
            </a:extLst>
          </p:cNvPr>
          <p:cNvSpPr/>
          <p:nvPr/>
        </p:nvSpPr>
        <p:spPr>
          <a:xfrm>
            <a:off x="11430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Aaron build an altar? (32:5)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At the base of the mountain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By the river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In front of the golden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Outside the camp</a:t>
            </a:r>
          </a:p>
        </p:txBody>
      </p:sp>
    </p:spTree>
    <p:extLst>
      <p:ext uri="{BB962C8B-B14F-4D97-AF65-F5344CB8AC3E}">
        <p14:creationId xmlns:p14="http://schemas.microsoft.com/office/powerpoint/2010/main" val="10940612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1350</Words>
  <Application>Microsoft Office PowerPoint</Application>
  <PresentationFormat>On-screen Show (4:3)</PresentationFormat>
  <Paragraphs>242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EXODUS Dig Site 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19</cp:revision>
  <dcterms:created xsi:type="dcterms:W3CDTF">2016-04-21T15:09:06Z</dcterms:created>
  <dcterms:modified xsi:type="dcterms:W3CDTF">2020-06-10T15:12:39Z</dcterms:modified>
</cp:coreProperties>
</file>