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3F11F6-A16B-48B6-A540-C90912B1029B}"/>
              </a:ext>
            </a:extLst>
          </p:cNvPr>
          <p:cNvSpPr/>
          <p:nvPr/>
        </p:nvSpPr>
        <p:spPr>
          <a:xfrm>
            <a:off x="12192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needed to keep the lamps burning? (27:20)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Fragrant spices and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Vegetable oil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Clear oil of pressed olives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22950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3F11F6-A16B-48B6-A540-C90912B1029B}"/>
              </a:ext>
            </a:extLst>
          </p:cNvPr>
          <p:cNvSpPr/>
          <p:nvPr/>
        </p:nvSpPr>
        <p:spPr>
          <a:xfrm>
            <a:off x="12192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needed to keep the lamps burning? (27:20)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Fragrant spices and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Vegetable oil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Clear oil of pressed olives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47306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CFC540-FE61-4E6D-8C7A-2D22A93516DB}"/>
              </a:ext>
            </a:extLst>
          </p:cNvPr>
          <p:cNvSpPr/>
          <p:nvPr/>
        </p:nvSpPr>
        <p:spPr>
          <a:xfrm>
            <a:off x="1066800" y="13716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colors were used in the curtains for the Tabernacle? (26:1-3)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Blue, purple and scarlet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Red, white and blue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Green, white and yellow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Gold, silver and bronze </a:t>
            </a:r>
          </a:p>
        </p:txBody>
      </p:sp>
    </p:spTree>
    <p:extLst>
      <p:ext uri="{BB962C8B-B14F-4D97-AF65-F5344CB8AC3E}">
        <p14:creationId xmlns:p14="http://schemas.microsoft.com/office/powerpoint/2010/main" val="64142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CFC540-FE61-4E6D-8C7A-2D22A93516DB}"/>
              </a:ext>
            </a:extLst>
          </p:cNvPr>
          <p:cNvSpPr/>
          <p:nvPr/>
        </p:nvSpPr>
        <p:spPr>
          <a:xfrm>
            <a:off x="1066800" y="13716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colors were used in the curtains for the Tabernacle? (26:1-3)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Blue, purple and scarlet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Red, white and blue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Green, white and yellow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Gold, silver and bronze </a:t>
            </a:r>
          </a:p>
        </p:txBody>
      </p:sp>
    </p:spTree>
    <p:extLst>
      <p:ext uri="{BB962C8B-B14F-4D97-AF65-F5344CB8AC3E}">
        <p14:creationId xmlns:p14="http://schemas.microsoft.com/office/powerpoint/2010/main" val="1113053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65F4B7-00F8-47CB-AA44-3C4FD14D4968}"/>
              </a:ext>
            </a:extLst>
          </p:cNvPr>
          <p:cNvSpPr/>
          <p:nvPr/>
        </p:nvSpPr>
        <p:spPr>
          <a:xfrm>
            <a:off x="1143000" y="1066800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furniture was in the Holy Place? (26:33-35; 27:21; 30:6)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ark only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altar of incense, the lampstand and the table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basin and the ark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ark and the altar of sacrifice </a:t>
            </a:r>
          </a:p>
        </p:txBody>
      </p:sp>
    </p:spTree>
    <p:extLst>
      <p:ext uri="{BB962C8B-B14F-4D97-AF65-F5344CB8AC3E}">
        <p14:creationId xmlns:p14="http://schemas.microsoft.com/office/powerpoint/2010/main" val="2524605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65F4B7-00F8-47CB-AA44-3C4FD14D4968}"/>
              </a:ext>
            </a:extLst>
          </p:cNvPr>
          <p:cNvSpPr/>
          <p:nvPr/>
        </p:nvSpPr>
        <p:spPr>
          <a:xfrm>
            <a:off x="1143000" y="1066800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furniture was in the Holy Place? (26:33-35; 27:21; 30:6)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ark only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altar of incense, the lampstand and the table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basin and the ark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ark and the altar of sacrifice </a:t>
            </a:r>
          </a:p>
        </p:txBody>
      </p:sp>
    </p:spTree>
    <p:extLst>
      <p:ext uri="{BB962C8B-B14F-4D97-AF65-F5344CB8AC3E}">
        <p14:creationId xmlns:p14="http://schemas.microsoft.com/office/powerpoint/2010/main" val="229363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D4768A-FDF3-4164-9671-3723F6782CE2}"/>
              </a:ext>
            </a:extLst>
          </p:cNvPr>
          <p:cNvSpPr/>
          <p:nvPr/>
        </p:nvSpPr>
        <p:spPr>
          <a:xfrm>
            <a:off x="11430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made of ram skins dyed red and the other durable leather? (26:14)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tent covering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cloth</a:t>
            </a:r>
          </a:p>
        </p:txBody>
      </p:sp>
    </p:spTree>
    <p:extLst>
      <p:ext uri="{BB962C8B-B14F-4D97-AF65-F5344CB8AC3E}">
        <p14:creationId xmlns:p14="http://schemas.microsoft.com/office/powerpoint/2010/main" val="3250206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D4768A-FDF3-4164-9671-3723F6782CE2}"/>
              </a:ext>
            </a:extLst>
          </p:cNvPr>
          <p:cNvSpPr/>
          <p:nvPr/>
        </p:nvSpPr>
        <p:spPr>
          <a:xfrm>
            <a:off x="11430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made of ram skins dyed red and the other durable leather? (26:14)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tent covering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cloth</a:t>
            </a:r>
          </a:p>
        </p:txBody>
      </p:sp>
    </p:spTree>
    <p:extLst>
      <p:ext uri="{BB962C8B-B14F-4D97-AF65-F5344CB8AC3E}">
        <p14:creationId xmlns:p14="http://schemas.microsoft.com/office/powerpoint/2010/main" val="1990906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EA485C-6F5B-48AD-AD38-67ADF18E3F08}"/>
              </a:ext>
            </a:extLst>
          </p:cNvPr>
          <p:cNvSpPr/>
          <p:nvPr/>
        </p:nvSpPr>
        <p:spPr>
          <a:xfrm>
            <a:off x="12954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Everything for the altar of burnt offering was made or covered with what? (27:1-6)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Bronze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21350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EA485C-6F5B-48AD-AD38-67ADF18E3F08}"/>
              </a:ext>
            </a:extLst>
          </p:cNvPr>
          <p:cNvSpPr/>
          <p:nvPr/>
        </p:nvSpPr>
        <p:spPr>
          <a:xfrm>
            <a:off x="12954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Everything for the altar of burnt offering was made or covered with what? (27:1-6)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Bronze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5900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81FF1C-2DB2-4226-BDEE-22D3F410BBC5}"/>
              </a:ext>
            </a:extLst>
          </p:cNvPr>
          <p:cNvSpPr/>
          <p:nvPr/>
        </p:nvSpPr>
        <p:spPr>
          <a:xfrm>
            <a:off x="1257300" y="11430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of these were made of acacia wood overlaid with gold? (25:23-24, 28; 30:1, 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table for the bread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poles for 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 of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621594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6D9939-B682-4101-8B72-C94758AB1335}"/>
              </a:ext>
            </a:extLst>
          </p:cNvPr>
          <p:cNvSpPr/>
          <p:nvPr/>
        </p:nvSpPr>
        <p:spPr>
          <a:xfrm>
            <a:off x="1143000" y="12192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Tabernacle surrounded by? (27:9)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row of tents where the priests lived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Rocks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1368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6D9939-B682-4101-8B72-C94758AB1335}"/>
              </a:ext>
            </a:extLst>
          </p:cNvPr>
          <p:cNvSpPr/>
          <p:nvPr/>
        </p:nvSpPr>
        <p:spPr>
          <a:xfrm>
            <a:off x="1143000" y="12192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Tabernacle surrounded by? (27:9)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row of tents where the priests lived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Rocks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7698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490BFA-E748-4C52-BD64-101A60A8C031}"/>
              </a:ext>
            </a:extLst>
          </p:cNvPr>
          <p:cNvSpPr/>
          <p:nvPr/>
        </p:nvSpPr>
        <p:spPr>
          <a:xfrm>
            <a:off x="1219200" y="1219200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separated the Holy Place from the Most Holy Place? (26:31)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Nothing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wall </a:t>
            </a:r>
          </a:p>
        </p:txBody>
      </p:sp>
    </p:spTree>
    <p:extLst>
      <p:ext uri="{BB962C8B-B14F-4D97-AF65-F5344CB8AC3E}">
        <p14:creationId xmlns:p14="http://schemas.microsoft.com/office/powerpoint/2010/main" val="51602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490BFA-E748-4C52-BD64-101A60A8C031}"/>
              </a:ext>
            </a:extLst>
          </p:cNvPr>
          <p:cNvSpPr/>
          <p:nvPr/>
        </p:nvSpPr>
        <p:spPr>
          <a:xfrm>
            <a:off x="1219200" y="1219200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separated the Holy Place from the Most Holy Place? (26:31)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Nothing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wall </a:t>
            </a:r>
          </a:p>
        </p:txBody>
      </p:sp>
    </p:spTree>
    <p:extLst>
      <p:ext uri="{BB962C8B-B14F-4D97-AF65-F5344CB8AC3E}">
        <p14:creationId xmlns:p14="http://schemas.microsoft.com/office/powerpoint/2010/main" val="138763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BC919-69FC-4921-84B1-933C33B5E9B4}"/>
              </a:ext>
            </a:extLst>
          </p:cNvPr>
          <p:cNvSpPr/>
          <p:nvPr/>
        </p:nvSpPr>
        <p:spPr>
          <a:xfrm>
            <a:off x="1295400" y="12192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only item in the Most Holy Place? (26:34)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fragrant incense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ark of the covenant law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golden lampstand</a:t>
            </a:r>
          </a:p>
        </p:txBody>
      </p:sp>
    </p:spTree>
    <p:extLst>
      <p:ext uri="{BB962C8B-B14F-4D97-AF65-F5344CB8AC3E}">
        <p14:creationId xmlns:p14="http://schemas.microsoft.com/office/powerpoint/2010/main" val="4291782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BC919-69FC-4921-84B1-933C33B5E9B4}"/>
              </a:ext>
            </a:extLst>
          </p:cNvPr>
          <p:cNvSpPr/>
          <p:nvPr/>
        </p:nvSpPr>
        <p:spPr>
          <a:xfrm>
            <a:off x="1295400" y="12192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only item in the Most Holy Place? (26:34)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fragrant incense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ark of the covenant law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golden lampstand</a:t>
            </a:r>
          </a:p>
        </p:txBody>
      </p:sp>
    </p:spTree>
    <p:extLst>
      <p:ext uri="{BB962C8B-B14F-4D97-AF65-F5344CB8AC3E}">
        <p14:creationId xmlns:p14="http://schemas.microsoft.com/office/powerpoint/2010/main" val="1767477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41E4F9-DAB9-4389-8DED-831E2A05EA97}"/>
              </a:ext>
            </a:extLst>
          </p:cNvPr>
          <p:cNvSpPr/>
          <p:nvPr/>
        </p:nvSpPr>
        <p:spPr>
          <a:xfrm>
            <a:off x="1143000" y="12192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were supposed to keep the lamps burning from evening till morning? (27:21)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and Joshua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Nadab and Abihu only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elders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and his sons </a:t>
            </a:r>
          </a:p>
        </p:txBody>
      </p:sp>
    </p:spTree>
    <p:extLst>
      <p:ext uri="{BB962C8B-B14F-4D97-AF65-F5344CB8AC3E}">
        <p14:creationId xmlns:p14="http://schemas.microsoft.com/office/powerpoint/2010/main" val="1712253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41E4F9-DAB9-4389-8DED-831E2A05EA97}"/>
              </a:ext>
            </a:extLst>
          </p:cNvPr>
          <p:cNvSpPr/>
          <p:nvPr/>
        </p:nvSpPr>
        <p:spPr>
          <a:xfrm>
            <a:off x="1143000" y="12192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were supposed to keep the lamps burning from evening till morning? (27:21)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and Joshua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Nadab and Abihu only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elders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Aaron and his sons </a:t>
            </a:r>
          </a:p>
        </p:txBody>
      </p:sp>
    </p:spTree>
    <p:extLst>
      <p:ext uri="{BB962C8B-B14F-4D97-AF65-F5344CB8AC3E}">
        <p14:creationId xmlns:p14="http://schemas.microsoft.com/office/powerpoint/2010/main" val="3218611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8224D4-D69C-494C-B8FC-778788EE3029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gave the priests dignity and honor? (28:2, 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Planning the Tabernacle furnishings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Making the furniture for the Tabernacle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Sacred garments made especially for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79721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8224D4-D69C-494C-B8FC-778788EE3029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gave the priests dignity and honor? (28:2, 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Planning the Tabernacle furnishings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Making the furniture for the Tabernacle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Sacred garments made especially for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3879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81FF1C-2DB2-4226-BDEE-22D3F410BBC5}"/>
              </a:ext>
            </a:extLst>
          </p:cNvPr>
          <p:cNvSpPr/>
          <p:nvPr/>
        </p:nvSpPr>
        <p:spPr>
          <a:xfrm>
            <a:off x="1257300" y="11430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of these were made of acacia wood overlaid with gold? (25:23-24, 28; 30:1, 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table for the bread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poles for 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 of incense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439416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B09601-048B-4B84-9BDC-92D261C4FDFD}"/>
              </a:ext>
            </a:extLst>
          </p:cNvPr>
          <p:cNvSpPr/>
          <p:nvPr/>
        </p:nvSpPr>
        <p:spPr>
          <a:xfrm>
            <a:off x="1143000" y="1289953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priests get their garments? (28:3-4)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Children made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brought them from Egypt.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gave skilled workers wisdom to make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made them.</a:t>
            </a:r>
          </a:p>
        </p:txBody>
      </p:sp>
    </p:spTree>
    <p:extLst>
      <p:ext uri="{BB962C8B-B14F-4D97-AF65-F5344CB8AC3E}">
        <p14:creationId xmlns:p14="http://schemas.microsoft.com/office/powerpoint/2010/main" val="3197016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B09601-048B-4B84-9BDC-92D261C4FDFD}"/>
              </a:ext>
            </a:extLst>
          </p:cNvPr>
          <p:cNvSpPr/>
          <p:nvPr/>
        </p:nvSpPr>
        <p:spPr>
          <a:xfrm>
            <a:off x="1143000" y="1289953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priests get their garments? (28:3-4)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Children made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brought them from Egypt.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Lord gave skilled workers wisdom to make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made them.</a:t>
            </a:r>
          </a:p>
        </p:txBody>
      </p:sp>
    </p:spTree>
    <p:extLst>
      <p:ext uri="{BB962C8B-B14F-4D97-AF65-F5344CB8AC3E}">
        <p14:creationId xmlns:p14="http://schemas.microsoft.com/office/powerpoint/2010/main" val="762111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7AF581-A936-4783-B226-3764999F372E}"/>
              </a:ext>
            </a:extLst>
          </p:cNvPr>
          <p:cNvSpPr/>
          <p:nvPr/>
        </p:nvSpPr>
        <p:spPr>
          <a:xfrm>
            <a:off x="10668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altar of incense made of? (30:1, 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Acacia wood overlaid with pure gold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Olive wood overlaid with hammered bronze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Cypress wood overlaid with pure silver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Cedar wood overlaid with gold and silver </a:t>
            </a:r>
          </a:p>
        </p:txBody>
      </p:sp>
    </p:spTree>
    <p:extLst>
      <p:ext uri="{BB962C8B-B14F-4D97-AF65-F5344CB8AC3E}">
        <p14:creationId xmlns:p14="http://schemas.microsoft.com/office/powerpoint/2010/main" val="680598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7AF581-A936-4783-B226-3764999F372E}"/>
              </a:ext>
            </a:extLst>
          </p:cNvPr>
          <p:cNvSpPr/>
          <p:nvPr/>
        </p:nvSpPr>
        <p:spPr>
          <a:xfrm>
            <a:off x="10668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altar of incense made of? (30:1, 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Acacia wood overlaid with pure gold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Olive wood overlaid with hammered bronze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Cypress wood overlaid with pure silver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Cedar wood overlaid with gold and silver </a:t>
            </a:r>
          </a:p>
        </p:txBody>
      </p:sp>
    </p:spTree>
    <p:extLst>
      <p:ext uri="{BB962C8B-B14F-4D97-AF65-F5344CB8AC3E}">
        <p14:creationId xmlns:p14="http://schemas.microsoft.com/office/powerpoint/2010/main" val="1791074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7EE752-CCB2-46A8-A4C4-039CD63E9A31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was Aaron to burn the incense? (30:7-8)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All day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Midnight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Morning and twilight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923360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7EE752-CCB2-46A8-A4C4-039CD63E9A31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was Aaron to burn the incense? (30:7-8)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All day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Midnight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Morning and twilight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3950683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497F74-D7C2-4F4F-A674-93532327E021}"/>
              </a:ext>
            </a:extLst>
          </p:cNvPr>
          <p:cNvSpPr/>
          <p:nvPr/>
        </p:nvSpPr>
        <p:spPr>
          <a:xfrm>
            <a:off x="1257300" y="914400"/>
            <a:ext cx="6629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was the bronze basin placed? (30:18)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Between the lampstand and 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Between the tent of meeting and the altar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Between the ark and the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north corner</a:t>
            </a:r>
          </a:p>
        </p:txBody>
      </p:sp>
    </p:spTree>
    <p:extLst>
      <p:ext uri="{BB962C8B-B14F-4D97-AF65-F5344CB8AC3E}">
        <p14:creationId xmlns:p14="http://schemas.microsoft.com/office/powerpoint/2010/main" val="1235034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497F74-D7C2-4F4F-A674-93532327E021}"/>
              </a:ext>
            </a:extLst>
          </p:cNvPr>
          <p:cNvSpPr/>
          <p:nvPr/>
        </p:nvSpPr>
        <p:spPr>
          <a:xfrm>
            <a:off x="1257300" y="914400"/>
            <a:ext cx="6629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was the bronze basin placed? (30:18)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Between the lampstand and the table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Between the tent of meeting and the altar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Between the ark and the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north corner</a:t>
            </a:r>
          </a:p>
        </p:txBody>
      </p:sp>
    </p:spTree>
    <p:extLst>
      <p:ext uri="{BB962C8B-B14F-4D97-AF65-F5344CB8AC3E}">
        <p14:creationId xmlns:p14="http://schemas.microsoft.com/office/powerpoint/2010/main" val="2575856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91CBB8-211C-4AF7-BA53-C935C6B6037A}"/>
              </a:ext>
            </a:extLst>
          </p:cNvPr>
          <p:cNvSpPr/>
          <p:nvPr/>
        </p:nvSpPr>
        <p:spPr>
          <a:xfrm>
            <a:off x="990600" y="914400"/>
            <a:ext cx="6858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When were Aaron and his sons to wash with the water in the bronze basin? (30:19-21)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When they went into the tent of meeting or when they approached the altar to make a food offering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Before they went into the courtyard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When they went into the Tent of Presence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781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91CBB8-211C-4AF7-BA53-C935C6B6037A}"/>
              </a:ext>
            </a:extLst>
          </p:cNvPr>
          <p:cNvSpPr/>
          <p:nvPr/>
        </p:nvSpPr>
        <p:spPr>
          <a:xfrm>
            <a:off x="990600" y="914400"/>
            <a:ext cx="6858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When were Aaron and his sons to wash with the water in the bronze basin? (30:19-21)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When they went into the tent of meeting or when they approached the altar to make a food offering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Before they went into the courtyard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When they went into the Tent of Presence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2181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A860B4-B6C3-4EDA-967B-71C3FB6C1D48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made entirely of gold for the table? (25:29)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Plates and dishes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Pitchers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Bowls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9454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A860B4-B6C3-4EDA-967B-71C3FB6C1D48}"/>
              </a:ext>
            </a:extLst>
          </p:cNvPr>
          <p:cNvSpPr/>
          <p:nvPr/>
        </p:nvSpPr>
        <p:spPr>
          <a:xfrm>
            <a:off x="12192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made entirely of gold for the table? (25:29)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Plates and dishes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Pitchers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Bowls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7176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8AC634-6F95-4167-BE26-49B54A865904}"/>
              </a:ext>
            </a:extLst>
          </p:cNvPr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to be on the table at all times? (25:30)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bowl of olive oil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bronze basin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silver pitcher</a:t>
            </a:r>
          </a:p>
        </p:txBody>
      </p:sp>
    </p:spTree>
    <p:extLst>
      <p:ext uri="{BB962C8B-B14F-4D97-AF65-F5344CB8AC3E}">
        <p14:creationId xmlns:p14="http://schemas.microsoft.com/office/powerpoint/2010/main" val="57540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8AC634-6F95-4167-BE26-49B54A865904}"/>
              </a:ext>
            </a:extLst>
          </p:cNvPr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to be on the table at all times? (25:30)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bowl of olive oil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bronze basin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silver pitcher</a:t>
            </a:r>
          </a:p>
        </p:txBody>
      </p:sp>
    </p:spTree>
    <p:extLst>
      <p:ext uri="{BB962C8B-B14F-4D97-AF65-F5344CB8AC3E}">
        <p14:creationId xmlns:p14="http://schemas.microsoft.com/office/powerpoint/2010/main" val="197857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F3FC8B-6CCB-4F2A-BB23-DD6CEF89D349}"/>
              </a:ext>
            </a:extLst>
          </p:cNvPr>
          <p:cNvSpPr/>
          <p:nvPr/>
        </p:nvSpPr>
        <p:spPr>
          <a:xfrm>
            <a:off x="990600" y="9144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/>
              <a:t>What did the lampstand look like? (25:31-32, 37) </a:t>
            </a:r>
          </a:p>
          <a:p>
            <a:endParaRPr lang="en-US" sz="3300" b="1" dirty="0"/>
          </a:p>
          <a:p>
            <a:pPr marL="514350" indent="-514350">
              <a:buAutoNum type="arabicPeriod"/>
            </a:pPr>
            <a:r>
              <a:rPr lang="en-US" sz="3300" b="1" dirty="0"/>
              <a:t>It had six branches and seven lamps.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a large base with nine lamps.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four columns with a lamp on each one.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seven branches and eight lamps.</a:t>
            </a:r>
          </a:p>
        </p:txBody>
      </p:sp>
    </p:spTree>
    <p:extLst>
      <p:ext uri="{BB962C8B-B14F-4D97-AF65-F5344CB8AC3E}">
        <p14:creationId xmlns:p14="http://schemas.microsoft.com/office/powerpoint/2010/main" val="348118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F3FC8B-6CCB-4F2A-BB23-DD6CEF89D349}"/>
              </a:ext>
            </a:extLst>
          </p:cNvPr>
          <p:cNvSpPr/>
          <p:nvPr/>
        </p:nvSpPr>
        <p:spPr>
          <a:xfrm>
            <a:off x="990600" y="9144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/>
              <a:t>What did the lampstand look like? (25:31-32, 37) </a:t>
            </a:r>
          </a:p>
          <a:p>
            <a:endParaRPr lang="en-US" sz="3300" b="1" dirty="0"/>
          </a:p>
          <a:p>
            <a:pPr marL="514350" indent="-514350">
              <a:buAutoNum type="arabicPeriod"/>
            </a:pPr>
            <a:r>
              <a:rPr lang="en-US" sz="3300" b="1" dirty="0">
                <a:solidFill>
                  <a:srgbClr val="FFFF00"/>
                </a:solidFill>
              </a:rPr>
              <a:t>It had six branches and seven lamps.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a large base with nine lamps.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four columns with a lamp on each one. </a:t>
            </a:r>
          </a:p>
          <a:p>
            <a:pPr marL="514350" indent="-514350">
              <a:buAutoNum type="arabicPeriod"/>
            </a:pPr>
            <a:r>
              <a:rPr lang="en-US" sz="3300" b="1" dirty="0"/>
              <a:t>It had seven branches and eight lamps.</a:t>
            </a:r>
          </a:p>
        </p:txBody>
      </p:sp>
    </p:spTree>
    <p:extLst>
      <p:ext uri="{BB962C8B-B14F-4D97-AF65-F5344CB8AC3E}">
        <p14:creationId xmlns:p14="http://schemas.microsoft.com/office/powerpoint/2010/main" val="24235718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1242</Words>
  <Application>Microsoft Office PowerPoint</Application>
  <PresentationFormat>On-screen Show (4:3)</PresentationFormat>
  <Paragraphs>230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2020-06-09T21:49:18Z</dcterms:modified>
</cp:coreProperties>
</file>