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9B2569-40B0-4881-B2C9-34C90495B8BE}"/>
              </a:ext>
            </a:extLst>
          </p:cNvPr>
          <p:cNvSpPr/>
          <p:nvPr/>
        </p:nvSpPr>
        <p:spPr>
          <a:xfrm>
            <a:off x="1066800" y="1257141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olive oil to be used for? (25:6)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Cooking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Cleaning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light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sacrifice</a:t>
            </a:r>
          </a:p>
        </p:txBody>
      </p:sp>
    </p:spTree>
    <p:extLst>
      <p:ext uri="{BB962C8B-B14F-4D97-AF65-F5344CB8AC3E}">
        <p14:creationId xmlns:p14="http://schemas.microsoft.com/office/powerpoint/2010/main" val="248063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9B2569-40B0-4881-B2C9-34C90495B8BE}"/>
              </a:ext>
            </a:extLst>
          </p:cNvPr>
          <p:cNvSpPr/>
          <p:nvPr/>
        </p:nvSpPr>
        <p:spPr>
          <a:xfrm>
            <a:off x="1066800" y="1257141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olive oil to be used for? (25:6)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Cooking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Cleaning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light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sacrifice</a:t>
            </a:r>
          </a:p>
        </p:txBody>
      </p:sp>
    </p:spTree>
    <p:extLst>
      <p:ext uri="{BB962C8B-B14F-4D97-AF65-F5344CB8AC3E}">
        <p14:creationId xmlns:p14="http://schemas.microsoft.com/office/powerpoint/2010/main" val="341690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9C3B2D-9AE7-4FA4-83C9-7CB483E2C9CF}"/>
              </a:ext>
            </a:extLst>
          </p:cNvPr>
          <p:cNvSpPr/>
          <p:nvPr/>
        </p:nvSpPr>
        <p:spPr>
          <a:xfrm>
            <a:off x="1066800" y="12192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needed for the anointing oil and fragrant incense? (25:6)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Spices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Bowls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Spoons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Salt</a:t>
            </a:r>
          </a:p>
        </p:txBody>
      </p:sp>
    </p:spTree>
    <p:extLst>
      <p:ext uri="{BB962C8B-B14F-4D97-AF65-F5344CB8AC3E}">
        <p14:creationId xmlns:p14="http://schemas.microsoft.com/office/powerpoint/2010/main" val="214363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9C3B2D-9AE7-4FA4-83C9-7CB483E2C9CF}"/>
              </a:ext>
            </a:extLst>
          </p:cNvPr>
          <p:cNvSpPr/>
          <p:nvPr/>
        </p:nvSpPr>
        <p:spPr>
          <a:xfrm>
            <a:off x="1066800" y="12192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needed for the anointing oil and fragrant incense? (25:6)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Spices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Bowls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Spoons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Salt</a:t>
            </a:r>
          </a:p>
        </p:txBody>
      </p:sp>
    </p:spTree>
    <p:extLst>
      <p:ext uri="{BB962C8B-B14F-4D97-AF65-F5344CB8AC3E}">
        <p14:creationId xmlns:p14="http://schemas.microsoft.com/office/powerpoint/2010/main" val="2513732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AC606-3775-406E-A0F0-6C93F48FD751}"/>
              </a:ext>
            </a:extLst>
          </p:cNvPr>
          <p:cNvSpPr/>
          <p:nvPr/>
        </p:nvSpPr>
        <p:spPr>
          <a:xfrm>
            <a:off x="914400" y="1066800"/>
            <a:ext cx="7086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Lord want the people to do with all the things they gave? (25:8)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Make a monument to always remember what He did for them in the desert.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Make a statue of what the elders saw when they were on the mountain.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Make a sanctuary for Him to dwell in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58491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AC606-3775-406E-A0F0-6C93F48FD751}"/>
              </a:ext>
            </a:extLst>
          </p:cNvPr>
          <p:cNvSpPr/>
          <p:nvPr/>
        </p:nvSpPr>
        <p:spPr>
          <a:xfrm>
            <a:off x="914400" y="1066800"/>
            <a:ext cx="7086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Lord want the people to do with all the things they gave? (25:8)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Make a monument to always remember what He did for them in the desert.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Make a statue of what the elders saw when they were on the mountain. </a:t>
            </a:r>
          </a:p>
          <a:p>
            <a:pPr marL="514350" indent="-514350">
              <a:buAutoNum type="arabicPeriod"/>
            </a:pPr>
            <a:r>
              <a:rPr lang="en-US" sz="3100" b="1" dirty="0">
                <a:solidFill>
                  <a:srgbClr val="FFFF00"/>
                </a:solidFill>
              </a:rPr>
              <a:t>Make a sanctuary for Him to dwell in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520253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B5A97B-752F-43D9-A4D9-7ED5E88871CC}"/>
              </a:ext>
            </a:extLst>
          </p:cNvPr>
          <p:cNvSpPr/>
          <p:nvPr/>
        </p:nvSpPr>
        <p:spPr>
          <a:xfrm>
            <a:off x="12954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sanctuary to be called? (25:9)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Temple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ark of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God’s House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Tabernacle</a:t>
            </a:r>
          </a:p>
        </p:txBody>
      </p:sp>
    </p:spTree>
    <p:extLst>
      <p:ext uri="{BB962C8B-B14F-4D97-AF65-F5344CB8AC3E}">
        <p14:creationId xmlns:p14="http://schemas.microsoft.com/office/powerpoint/2010/main" val="3601044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B5A97B-752F-43D9-A4D9-7ED5E88871CC}"/>
              </a:ext>
            </a:extLst>
          </p:cNvPr>
          <p:cNvSpPr/>
          <p:nvPr/>
        </p:nvSpPr>
        <p:spPr>
          <a:xfrm>
            <a:off x="12954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sanctuary to be called? (25:9)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Temple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ark of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God’s House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Tabernacle</a:t>
            </a:r>
          </a:p>
        </p:txBody>
      </p:sp>
    </p:spTree>
    <p:extLst>
      <p:ext uri="{BB962C8B-B14F-4D97-AF65-F5344CB8AC3E}">
        <p14:creationId xmlns:p14="http://schemas.microsoft.com/office/powerpoint/2010/main" val="3729701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D54846-D58B-4CCE-B56E-586BDE116DB2}"/>
              </a:ext>
            </a:extLst>
          </p:cNvPr>
          <p:cNvSpPr/>
          <p:nvPr/>
        </p:nvSpPr>
        <p:spPr>
          <a:xfrm>
            <a:off x="1066800" y="8382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would the people know what the Tabernacle and its furnishings should look like? (25:9)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Moses and Aaron would create the plan.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Lord would show them the pattern.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elders of the people would design it.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They were to copy the pattern of an Egyptian temple. </a:t>
            </a:r>
          </a:p>
        </p:txBody>
      </p:sp>
    </p:spTree>
    <p:extLst>
      <p:ext uri="{BB962C8B-B14F-4D97-AF65-F5344CB8AC3E}">
        <p14:creationId xmlns:p14="http://schemas.microsoft.com/office/powerpoint/2010/main" val="3846418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D54846-D58B-4CCE-B56E-586BDE116DB2}"/>
              </a:ext>
            </a:extLst>
          </p:cNvPr>
          <p:cNvSpPr/>
          <p:nvPr/>
        </p:nvSpPr>
        <p:spPr>
          <a:xfrm>
            <a:off x="1066800" y="8382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would the people know what the Tabernacle and its furnishings should look like? (25:9)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Moses and Aaron would create the plan.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The Lord would show them the pattern.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elders of the people would design it.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They were to copy the pattern of an Egyptian temple. </a:t>
            </a:r>
          </a:p>
        </p:txBody>
      </p:sp>
    </p:spTree>
    <p:extLst>
      <p:ext uri="{BB962C8B-B14F-4D97-AF65-F5344CB8AC3E}">
        <p14:creationId xmlns:p14="http://schemas.microsoft.com/office/powerpoint/2010/main" val="319301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E5DAB-5131-48DD-A333-D82521E63A6E}"/>
              </a:ext>
            </a:extLst>
          </p:cNvPr>
          <p:cNvSpPr/>
          <p:nvPr/>
        </p:nvSpPr>
        <p:spPr>
          <a:xfrm>
            <a:off x="1143000" y="11430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to have the Israelites bring to Him? (25:1)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idol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38611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C21E64-1E65-4460-BEF2-C63B14AA3254}"/>
              </a:ext>
            </a:extLst>
          </p:cNvPr>
          <p:cNvSpPr/>
          <p:nvPr/>
        </p:nvSpPr>
        <p:spPr>
          <a:xfrm>
            <a:off x="990600" y="8382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ark look like? (25:10-13)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It was made from acacia wood covered with gold and had rings on its four feet.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made of pure gold and had rings on the top of it.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gold and silver over acacia wood and had no rings.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gold with silver rings on the side of it.</a:t>
            </a:r>
          </a:p>
        </p:txBody>
      </p:sp>
    </p:spTree>
    <p:extLst>
      <p:ext uri="{BB962C8B-B14F-4D97-AF65-F5344CB8AC3E}">
        <p14:creationId xmlns:p14="http://schemas.microsoft.com/office/powerpoint/2010/main" val="2777755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C21E64-1E65-4460-BEF2-C63B14AA3254}"/>
              </a:ext>
            </a:extLst>
          </p:cNvPr>
          <p:cNvSpPr/>
          <p:nvPr/>
        </p:nvSpPr>
        <p:spPr>
          <a:xfrm>
            <a:off x="990600" y="8382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ark look like? (25:10-13)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>
                <a:solidFill>
                  <a:srgbClr val="FFFF00"/>
                </a:solidFill>
              </a:rPr>
              <a:t>It was made from acacia wood covered with gold and had rings on its four feet.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made of pure gold and had rings on the top of it.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gold and silver over acacia wood and had no rings.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It was gold with silver rings on the side of it.</a:t>
            </a:r>
          </a:p>
        </p:txBody>
      </p:sp>
    </p:spTree>
    <p:extLst>
      <p:ext uri="{BB962C8B-B14F-4D97-AF65-F5344CB8AC3E}">
        <p14:creationId xmlns:p14="http://schemas.microsoft.com/office/powerpoint/2010/main" val="2636178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64615B-6D56-4C18-BEF6-CBE6058DE522}"/>
              </a:ext>
            </a:extLst>
          </p:cNvPr>
          <p:cNvSpPr/>
          <p:nvPr/>
        </p:nvSpPr>
        <p:spPr>
          <a:xfrm>
            <a:off x="990600" y="9144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were the poles to be made? (25:13)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Of walnut wood with silver overlaid on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 pine wood with bronze overlaid on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 acacia wood with gold overlaid on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 sycamore wood and overlaid with silver</a:t>
            </a:r>
          </a:p>
        </p:txBody>
      </p:sp>
    </p:spTree>
    <p:extLst>
      <p:ext uri="{BB962C8B-B14F-4D97-AF65-F5344CB8AC3E}">
        <p14:creationId xmlns:p14="http://schemas.microsoft.com/office/powerpoint/2010/main" val="1899766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64615B-6D56-4C18-BEF6-CBE6058DE522}"/>
              </a:ext>
            </a:extLst>
          </p:cNvPr>
          <p:cNvSpPr/>
          <p:nvPr/>
        </p:nvSpPr>
        <p:spPr>
          <a:xfrm>
            <a:off x="990600" y="9144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were the poles to be made? (25:13)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Of walnut wood with silver overlaid on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 pine wood with bronze overlaid on them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Of acacia wood with gold overlaid on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 sycamore wood and overlaid with silver</a:t>
            </a:r>
          </a:p>
        </p:txBody>
      </p:sp>
    </p:spTree>
    <p:extLst>
      <p:ext uri="{BB962C8B-B14F-4D97-AF65-F5344CB8AC3E}">
        <p14:creationId xmlns:p14="http://schemas.microsoft.com/office/powerpoint/2010/main" val="63554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B4C79-AC2C-4E9B-943A-BD6455FD26AA}"/>
              </a:ext>
            </a:extLst>
          </p:cNvPr>
          <p:cNvSpPr/>
          <p:nvPr/>
        </p:nvSpPr>
        <p:spPr>
          <a:xfrm>
            <a:off x="800100" y="9906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ark need gold rings? (25:12-16)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Candles would be put in the rings as an offering.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Gold chains would be put in the rings to drag the ark.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People would hold the rings to carry the ark.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Poles would be put in the rings to carry the ark.</a:t>
            </a:r>
          </a:p>
        </p:txBody>
      </p:sp>
    </p:spTree>
    <p:extLst>
      <p:ext uri="{BB962C8B-B14F-4D97-AF65-F5344CB8AC3E}">
        <p14:creationId xmlns:p14="http://schemas.microsoft.com/office/powerpoint/2010/main" val="2924571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B4C79-AC2C-4E9B-943A-BD6455FD26AA}"/>
              </a:ext>
            </a:extLst>
          </p:cNvPr>
          <p:cNvSpPr/>
          <p:nvPr/>
        </p:nvSpPr>
        <p:spPr>
          <a:xfrm>
            <a:off x="800100" y="9906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ark need gold rings? (25:12-16)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Candles would be put in the rings as an offering.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Gold chains would be put in the rings to drag the ark.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People would hold the rings to carry the ark.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Poles would be put in the rings to carry the ark.</a:t>
            </a:r>
          </a:p>
        </p:txBody>
      </p:sp>
    </p:spTree>
    <p:extLst>
      <p:ext uri="{BB962C8B-B14F-4D97-AF65-F5344CB8AC3E}">
        <p14:creationId xmlns:p14="http://schemas.microsoft.com/office/powerpoint/2010/main" val="1088302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F3F494-3880-45CA-BAC3-98EC81AA6E34}"/>
              </a:ext>
            </a:extLst>
          </p:cNvPr>
          <p:cNvSpPr/>
          <p:nvPr/>
        </p:nvSpPr>
        <p:spPr>
          <a:xfrm>
            <a:off x="10668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not to be removed from the ark? (25:15)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poles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tassels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gems </a:t>
            </a:r>
          </a:p>
        </p:txBody>
      </p:sp>
    </p:spTree>
    <p:extLst>
      <p:ext uri="{BB962C8B-B14F-4D97-AF65-F5344CB8AC3E}">
        <p14:creationId xmlns:p14="http://schemas.microsoft.com/office/powerpoint/2010/main" val="150369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F3F494-3880-45CA-BAC3-98EC81AA6E34}"/>
              </a:ext>
            </a:extLst>
          </p:cNvPr>
          <p:cNvSpPr/>
          <p:nvPr/>
        </p:nvSpPr>
        <p:spPr>
          <a:xfrm>
            <a:off x="10668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not to be removed from the ark? (25:15)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poles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tassels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gems </a:t>
            </a:r>
          </a:p>
        </p:txBody>
      </p:sp>
    </p:spTree>
    <p:extLst>
      <p:ext uri="{BB962C8B-B14F-4D97-AF65-F5344CB8AC3E}">
        <p14:creationId xmlns:p14="http://schemas.microsoft.com/office/powerpoint/2010/main" val="4113776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7BB85-B6DC-464A-849F-AAA1AEEBF102}"/>
              </a:ext>
            </a:extLst>
          </p:cNvPr>
          <p:cNvSpPr/>
          <p:nvPr/>
        </p:nvSpPr>
        <p:spPr>
          <a:xfrm>
            <a:off x="1143000" y="1028343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the tablets of the covenant law that God was going to give Moses supposed to be put? (25:16)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 the ark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cave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mountain </a:t>
            </a:r>
          </a:p>
        </p:txBody>
      </p:sp>
    </p:spTree>
    <p:extLst>
      <p:ext uri="{BB962C8B-B14F-4D97-AF65-F5344CB8AC3E}">
        <p14:creationId xmlns:p14="http://schemas.microsoft.com/office/powerpoint/2010/main" val="2369832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7BB85-B6DC-464A-849F-AAA1AEEBF102}"/>
              </a:ext>
            </a:extLst>
          </p:cNvPr>
          <p:cNvSpPr/>
          <p:nvPr/>
        </p:nvSpPr>
        <p:spPr>
          <a:xfrm>
            <a:off x="1143000" y="1028343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the tablets of the covenant law that God was going to give Moses supposed to be put? (25:16)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In the ark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cave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mountain </a:t>
            </a:r>
          </a:p>
        </p:txBody>
      </p:sp>
    </p:spTree>
    <p:extLst>
      <p:ext uri="{BB962C8B-B14F-4D97-AF65-F5344CB8AC3E}">
        <p14:creationId xmlns:p14="http://schemas.microsoft.com/office/powerpoint/2010/main" val="424064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E5DAB-5131-48DD-A333-D82521E63A6E}"/>
              </a:ext>
            </a:extLst>
          </p:cNvPr>
          <p:cNvSpPr/>
          <p:nvPr/>
        </p:nvSpPr>
        <p:spPr>
          <a:xfrm>
            <a:off x="1143000" y="11430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to have the Israelites bring to Him? (25:1)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idol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An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711086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D92F45-591A-485B-BC3E-2E6544509B6D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gold cover for the ark called? (25:17)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generational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atonement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judgment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5690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D92F45-591A-485B-BC3E-2E6544509B6D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gold cover for the ark called? (25:17)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generational cover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atonement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judgment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556938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30074E-12E8-4292-8B7C-095B941DA81D}"/>
              </a:ext>
            </a:extLst>
          </p:cNvPr>
          <p:cNvSpPr/>
          <p:nvPr/>
        </p:nvSpPr>
        <p:spPr>
          <a:xfrm>
            <a:off x="1143000" y="11430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two cherubim for the cover of the ark to be made of? (25:18)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Hammered 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Bronze </a:t>
            </a:r>
          </a:p>
        </p:txBody>
      </p:sp>
    </p:spTree>
    <p:extLst>
      <p:ext uri="{BB962C8B-B14F-4D97-AF65-F5344CB8AC3E}">
        <p14:creationId xmlns:p14="http://schemas.microsoft.com/office/powerpoint/2010/main" val="390630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30074E-12E8-4292-8B7C-095B941DA81D}"/>
              </a:ext>
            </a:extLst>
          </p:cNvPr>
          <p:cNvSpPr/>
          <p:nvPr/>
        </p:nvSpPr>
        <p:spPr>
          <a:xfrm>
            <a:off x="1143000" y="11430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two cherubim for the cover of the ark to be made of? (25:18)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Hammered 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Bronze </a:t>
            </a:r>
          </a:p>
        </p:txBody>
      </p:sp>
    </p:spTree>
    <p:extLst>
      <p:ext uri="{BB962C8B-B14F-4D97-AF65-F5344CB8AC3E}">
        <p14:creationId xmlns:p14="http://schemas.microsoft.com/office/powerpoint/2010/main" val="1149980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B0C1A-575E-4325-B83C-D565B3A62010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placed on each end of the ark cover? (25:19- 20)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Sacred bulls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Cherubim with their wings spread looking toward the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Eagles with their wings folded up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124930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B0C1A-575E-4325-B83C-D565B3A62010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placed on each end of the ark cover? (25:19- 20)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Sacred bulls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Cherubim with their wings spread looking toward the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Eagles with their wings folded up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91827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0F5D43-5EC9-42AA-8965-C7CE308943BC}"/>
              </a:ext>
            </a:extLst>
          </p:cNvPr>
          <p:cNvSpPr/>
          <p:nvPr/>
        </p:nvSpPr>
        <p:spPr>
          <a:xfrm>
            <a:off x="1143000" y="10668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Moses to place on top of the ark? (25:21)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Joseph’s bones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jar of 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gold from Egypt</a:t>
            </a:r>
          </a:p>
        </p:txBody>
      </p:sp>
    </p:spTree>
    <p:extLst>
      <p:ext uri="{BB962C8B-B14F-4D97-AF65-F5344CB8AC3E}">
        <p14:creationId xmlns:p14="http://schemas.microsoft.com/office/powerpoint/2010/main" val="3496063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0F5D43-5EC9-42AA-8965-C7CE308943BC}"/>
              </a:ext>
            </a:extLst>
          </p:cNvPr>
          <p:cNvSpPr/>
          <p:nvPr/>
        </p:nvSpPr>
        <p:spPr>
          <a:xfrm>
            <a:off x="1143000" y="10668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Moses to place on top of the ark? (25:21)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cover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Joseph’s bones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jar of 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gold from Egypt</a:t>
            </a:r>
          </a:p>
        </p:txBody>
      </p:sp>
    </p:spTree>
    <p:extLst>
      <p:ext uri="{BB962C8B-B14F-4D97-AF65-F5344CB8AC3E}">
        <p14:creationId xmlns:p14="http://schemas.microsoft.com/office/powerpoint/2010/main" val="963221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00964A-EF48-4119-A104-7DE0E467F12B}"/>
              </a:ext>
            </a:extLst>
          </p:cNvPr>
          <p:cNvSpPr/>
          <p:nvPr/>
        </p:nvSpPr>
        <p:spPr>
          <a:xfrm>
            <a:off x="1219200" y="11430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would Moses get the tablets of the covenant law for the ark? (25:21)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God would give it to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It would appear in the morning.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would write it.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already had it.</a:t>
            </a:r>
          </a:p>
        </p:txBody>
      </p:sp>
    </p:spTree>
    <p:extLst>
      <p:ext uri="{BB962C8B-B14F-4D97-AF65-F5344CB8AC3E}">
        <p14:creationId xmlns:p14="http://schemas.microsoft.com/office/powerpoint/2010/main" val="4144206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00964A-EF48-4119-A104-7DE0E467F12B}"/>
              </a:ext>
            </a:extLst>
          </p:cNvPr>
          <p:cNvSpPr/>
          <p:nvPr/>
        </p:nvSpPr>
        <p:spPr>
          <a:xfrm>
            <a:off x="1219200" y="11430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would Moses get the tablets of the covenant law for the ark? (25:21)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God would give it to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It would appear in the morning.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would write it.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already had it.</a:t>
            </a:r>
          </a:p>
        </p:txBody>
      </p:sp>
    </p:spTree>
    <p:extLst>
      <p:ext uri="{BB962C8B-B14F-4D97-AF65-F5344CB8AC3E}">
        <p14:creationId xmlns:p14="http://schemas.microsoft.com/office/powerpoint/2010/main" val="376674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D14C5F-D420-4BD1-B22C-60D35DAA30BC}"/>
              </a:ext>
            </a:extLst>
          </p:cNvPr>
          <p:cNvSpPr/>
          <p:nvPr/>
        </p:nvSpPr>
        <p:spPr>
          <a:xfrm>
            <a:off x="1143000" y="1028343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bring an offering to the Lord? (25:1-2)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seventy elders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Everyone whose heart prompted them to give.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Aaron and his sons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Everybody was required to give something.</a:t>
            </a:r>
          </a:p>
        </p:txBody>
      </p:sp>
    </p:spTree>
    <p:extLst>
      <p:ext uri="{BB962C8B-B14F-4D97-AF65-F5344CB8AC3E}">
        <p14:creationId xmlns:p14="http://schemas.microsoft.com/office/powerpoint/2010/main" val="3341957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26C91B-A37C-462F-B634-43EC1B8DCB05}"/>
              </a:ext>
            </a:extLst>
          </p:cNvPr>
          <p:cNvSpPr/>
          <p:nvPr/>
        </p:nvSpPr>
        <p:spPr>
          <a:xfrm>
            <a:off x="1143000" y="914400"/>
            <a:ext cx="6781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would the Lord meet with Moses and give His commands? (25:22)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Above the ark between the two cherubim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altar where the offerings were made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desert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his dreams</a:t>
            </a:r>
          </a:p>
        </p:txBody>
      </p:sp>
    </p:spTree>
    <p:extLst>
      <p:ext uri="{BB962C8B-B14F-4D97-AF65-F5344CB8AC3E}">
        <p14:creationId xmlns:p14="http://schemas.microsoft.com/office/powerpoint/2010/main" val="191182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26C91B-A37C-462F-B634-43EC1B8DCB05}"/>
              </a:ext>
            </a:extLst>
          </p:cNvPr>
          <p:cNvSpPr/>
          <p:nvPr/>
        </p:nvSpPr>
        <p:spPr>
          <a:xfrm>
            <a:off x="1143000" y="914400"/>
            <a:ext cx="6781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would the Lord meet with Moses and give His commands? (25:22)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Above the ark between the two cherubim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altar where the offerings were made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desert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his dreams</a:t>
            </a:r>
          </a:p>
        </p:txBody>
      </p:sp>
    </p:spTree>
    <p:extLst>
      <p:ext uri="{BB962C8B-B14F-4D97-AF65-F5344CB8AC3E}">
        <p14:creationId xmlns:p14="http://schemas.microsoft.com/office/powerpoint/2010/main" val="374035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D14C5F-D420-4BD1-B22C-60D35DAA30BC}"/>
              </a:ext>
            </a:extLst>
          </p:cNvPr>
          <p:cNvSpPr/>
          <p:nvPr/>
        </p:nvSpPr>
        <p:spPr>
          <a:xfrm>
            <a:off x="1143000" y="1028343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bring an offering to the Lord? (25:1-2)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seventy elders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Everyone whose heart prompted them to give.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Aaron and his sons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Everybody was required to give something.</a:t>
            </a:r>
          </a:p>
        </p:txBody>
      </p:sp>
    </p:spTree>
    <p:extLst>
      <p:ext uri="{BB962C8B-B14F-4D97-AF65-F5344CB8AC3E}">
        <p14:creationId xmlns:p14="http://schemas.microsoft.com/office/powerpoint/2010/main" val="330942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3EE7A-EBEE-4A69-A292-2C48F437DF89}"/>
              </a:ext>
            </a:extLst>
          </p:cNvPr>
          <p:cNvSpPr/>
          <p:nvPr/>
        </p:nvSpPr>
        <p:spPr>
          <a:xfrm>
            <a:off x="1028700" y="10668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some of the offerings the people were to give? (25:3-5)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Gold, silver and bronze metal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Blue, purple and scarlet yarn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Goat hair, ram skins and another type of durable leather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4160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3EE7A-EBEE-4A69-A292-2C48F437DF89}"/>
              </a:ext>
            </a:extLst>
          </p:cNvPr>
          <p:cNvSpPr/>
          <p:nvPr/>
        </p:nvSpPr>
        <p:spPr>
          <a:xfrm>
            <a:off x="1028700" y="10668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some of the offerings the people were to give? (25:3-5)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Gold, silver and bronze metal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Blue, purple and scarlet yarn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Goat hair, ram skins and another type of durable leather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281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B837C7-42BD-47ED-811B-6C246743267F}"/>
              </a:ext>
            </a:extLst>
          </p:cNvPr>
          <p:cNvSpPr/>
          <p:nvPr/>
        </p:nvSpPr>
        <p:spPr>
          <a:xfrm>
            <a:off x="1143000" y="12192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kind of cloth was listed as part of the offerings? (25:4)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Pure cotton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Fine linen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Soft wool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Pure silk</a:t>
            </a:r>
          </a:p>
        </p:txBody>
      </p:sp>
    </p:spTree>
    <p:extLst>
      <p:ext uri="{BB962C8B-B14F-4D97-AF65-F5344CB8AC3E}">
        <p14:creationId xmlns:p14="http://schemas.microsoft.com/office/powerpoint/2010/main" val="349827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B837C7-42BD-47ED-811B-6C246743267F}"/>
              </a:ext>
            </a:extLst>
          </p:cNvPr>
          <p:cNvSpPr/>
          <p:nvPr/>
        </p:nvSpPr>
        <p:spPr>
          <a:xfrm>
            <a:off x="1143000" y="12192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kind of cloth was listed as part of the offerings? (25:4)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Pure cotton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Fine linen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Soft wool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Pure silk</a:t>
            </a:r>
          </a:p>
        </p:txBody>
      </p:sp>
    </p:spTree>
    <p:extLst>
      <p:ext uri="{BB962C8B-B14F-4D97-AF65-F5344CB8AC3E}">
        <p14:creationId xmlns:p14="http://schemas.microsoft.com/office/powerpoint/2010/main" val="7467813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1432</Words>
  <Application>Microsoft Office PowerPoint</Application>
  <PresentationFormat>On-screen Show (4:3)</PresentationFormat>
  <Paragraphs>242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EXODUS Dig Site 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2020-06-09T21:21:08Z</dcterms:modified>
</cp:coreProperties>
</file>