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261EAE-9851-4DFE-B18E-ACCCD5470C49}"/>
              </a:ext>
            </a:extLst>
          </p:cNvPr>
          <p:cNvSpPr/>
          <p:nvPr/>
        </p:nvSpPr>
        <p:spPr>
          <a:xfrm>
            <a:off x="1143000" y="12192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day were the Israelites to remember and keep holy? (20:8)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second day of the week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third day of the week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Sabbath day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festival day</a:t>
            </a:r>
          </a:p>
        </p:txBody>
      </p:sp>
    </p:spTree>
    <p:extLst>
      <p:ext uri="{BB962C8B-B14F-4D97-AF65-F5344CB8AC3E}">
        <p14:creationId xmlns:p14="http://schemas.microsoft.com/office/powerpoint/2010/main" val="1498835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261EAE-9851-4DFE-B18E-ACCCD5470C49}"/>
              </a:ext>
            </a:extLst>
          </p:cNvPr>
          <p:cNvSpPr/>
          <p:nvPr/>
        </p:nvSpPr>
        <p:spPr>
          <a:xfrm>
            <a:off x="1143000" y="12192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day were the Israelites to remember and keep holy? (20:8)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second day of the week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third day of the week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Sabbath day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festival day</a:t>
            </a:r>
          </a:p>
        </p:txBody>
      </p:sp>
    </p:spTree>
    <p:extLst>
      <p:ext uri="{BB962C8B-B14F-4D97-AF65-F5344CB8AC3E}">
        <p14:creationId xmlns:p14="http://schemas.microsoft.com/office/powerpoint/2010/main" val="3223378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0D990C-6713-48E8-A66E-52053C9A40C7}"/>
              </a:ext>
            </a:extLst>
          </p:cNvPr>
          <p:cNvSpPr/>
          <p:nvPr/>
        </p:nvSpPr>
        <p:spPr>
          <a:xfrm>
            <a:off x="1219200" y="10668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should the Israelites do for six days before the Sabbath? (20:9)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Labor and work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Rest and relax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Eat and drink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Play and celebrate </a:t>
            </a:r>
          </a:p>
        </p:txBody>
      </p:sp>
    </p:spTree>
    <p:extLst>
      <p:ext uri="{BB962C8B-B14F-4D97-AF65-F5344CB8AC3E}">
        <p14:creationId xmlns:p14="http://schemas.microsoft.com/office/powerpoint/2010/main" val="794190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0D990C-6713-48E8-A66E-52053C9A40C7}"/>
              </a:ext>
            </a:extLst>
          </p:cNvPr>
          <p:cNvSpPr/>
          <p:nvPr/>
        </p:nvSpPr>
        <p:spPr>
          <a:xfrm>
            <a:off x="1219200" y="10668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should the Israelites do for six days before the Sabbath? (20:9)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Labor and work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Rest and relax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Eat and drink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Play and celebrate </a:t>
            </a:r>
          </a:p>
        </p:txBody>
      </p:sp>
    </p:spTree>
    <p:extLst>
      <p:ext uri="{BB962C8B-B14F-4D97-AF65-F5344CB8AC3E}">
        <p14:creationId xmlns:p14="http://schemas.microsoft.com/office/powerpoint/2010/main" val="3164945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548D36-2655-4F10-9A11-8C99872A18F1}"/>
              </a:ext>
            </a:extLst>
          </p:cNvPr>
          <p:cNvSpPr/>
          <p:nvPr/>
        </p:nvSpPr>
        <p:spPr>
          <a:xfrm>
            <a:off x="1143000" y="1143000"/>
            <a:ext cx="6781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God do in six days? (20:11)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Made the heavens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Made the earth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Made the seas and all that is in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948957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548D36-2655-4F10-9A11-8C99872A18F1}"/>
              </a:ext>
            </a:extLst>
          </p:cNvPr>
          <p:cNvSpPr/>
          <p:nvPr/>
        </p:nvSpPr>
        <p:spPr>
          <a:xfrm>
            <a:off x="1143000" y="1143000"/>
            <a:ext cx="6781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God do in six days? (20:11)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Made the heavens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Made the earth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Made the seas and all that is in them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55006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155879-ACF9-43BE-AC25-410FC82D75F5}"/>
              </a:ext>
            </a:extLst>
          </p:cNvPr>
          <p:cNvSpPr/>
          <p:nvPr/>
        </p:nvSpPr>
        <p:spPr>
          <a:xfrm>
            <a:off x="1143000" y="914400"/>
            <a:ext cx="6705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After God created everything in six days, what did He do on the seventh day? (20:11)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He wrote the laws.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rested.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talked to Moses.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named the plants and animals. </a:t>
            </a:r>
          </a:p>
        </p:txBody>
      </p:sp>
    </p:spTree>
    <p:extLst>
      <p:ext uri="{BB962C8B-B14F-4D97-AF65-F5344CB8AC3E}">
        <p14:creationId xmlns:p14="http://schemas.microsoft.com/office/powerpoint/2010/main" val="2107522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155879-ACF9-43BE-AC25-410FC82D75F5}"/>
              </a:ext>
            </a:extLst>
          </p:cNvPr>
          <p:cNvSpPr/>
          <p:nvPr/>
        </p:nvSpPr>
        <p:spPr>
          <a:xfrm>
            <a:off x="1143000" y="914400"/>
            <a:ext cx="6705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After God created everything in six days, what did He do on the seventh day? (20:11)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He wrote the laws.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He rested.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talked to Moses.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named the plants and animals. </a:t>
            </a:r>
          </a:p>
        </p:txBody>
      </p:sp>
    </p:spTree>
    <p:extLst>
      <p:ext uri="{BB962C8B-B14F-4D97-AF65-F5344CB8AC3E}">
        <p14:creationId xmlns:p14="http://schemas.microsoft.com/office/powerpoint/2010/main" val="3662069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939F43-F306-4E74-A3D1-5F6ED174BC6A}"/>
              </a:ext>
            </a:extLst>
          </p:cNvPr>
          <p:cNvSpPr/>
          <p:nvPr/>
        </p:nvSpPr>
        <p:spPr>
          <a:xfrm>
            <a:off x="1066800" y="1028343"/>
            <a:ext cx="701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God do about the Sabbath day? (20:11)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He blessed it and made it holy.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told everyone to go to church on the Sabbath.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made it a day for everyone to visit family.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479199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939F43-F306-4E74-A3D1-5F6ED174BC6A}"/>
              </a:ext>
            </a:extLst>
          </p:cNvPr>
          <p:cNvSpPr/>
          <p:nvPr/>
        </p:nvSpPr>
        <p:spPr>
          <a:xfrm>
            <a:off x="1066800" y="1028343"/>
            <a:ext cx="701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God do about the Sabbath day? (20:11)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He blessed it and made it holy.</a:t>
            </a:r>
            <a:r>
              <a:rPr lang="en-US" sz="3400" b="1" dirty="0"/>
              <a:t>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told everyone to go to church on the Sabbath.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made it a day for everyone to visit family.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52453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E45188-56EE-4B56-9473-99717FDC5D57}"/>
              </a:ext>
            </a:extLst>
          </p:cNvPr>
          <p:cNvSpPr/>
          <p:nvPr/>
        </p:nvSpPr>
        <p:spPr>
          <a:xfrm>
            <a:off x="1219200" y="13716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Which land did God bring the Israelites out of? (20:2)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land of the Philistines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land of Jerusalem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land of slavery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614133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FF872C-EC2E-4C01-A822-28D8D3D3EDBF}"/>
              </a:ext>
            </a:extLst>
          </p:cNvPr>
          <p:cNvSpPr/>
          <p:nvPr/>
        </p:nvSpPr>
        <p:spPr>
          <a:xfrm>
            <a:off x="1066800" y="11430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were the Israelites to treat their fathers and mothers? (20:12)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Not listen to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Sometimes listen to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Honor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32600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FF872C-EC2E-4C01-A822-28D8D3D3EDBF}"/>
              </a:ext>
            </a:extLst>
          </p:cNvPr>
          <p:cNvSpPr/>
          <p:nvPr/>
        </p:nvSpPr>
        <p:spPr>
          <a:xfrm>
            <a:off x="1066800" y="11430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were the Israelites to treat their fathers and mothers? (20:12)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Not listen to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Sometimes listen to them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Honor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6647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489BE2-26E3-4B96-850D-70ED3B40BABB}"/>
              </a:ext>
            </a:extLst>
          </p:cNvPr>
          <p:cNvSpPr/>
          <p:nvPr/>
        </p:nvSpPr>
        <p:spPr>
          <a:xfrm>
            <a:off x="1143000" y="920621"/>
            <a:ext cx="6858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God promise if the Israelites would honor their fathers and mothers? (20:12)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would receive a blessing.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live long in the land God was giving them.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live forever.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receive an in heritance.</a:t>
            </a:r>
          </a:p>
        </p:txBody>
      </p:sp>
    </p:spTree>
    <p:extLst>
      <p:ext uri="{BB962C8B-B14F-4D97-AF65-F5344CB8AC3E}">
        <p14:creationId xmlns:p14="http://schemas.microsoft.com/office/powerpoint/2010/main" val="2141673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489BE2-26E3-4B96-850D-70ED3B40BABB}"/>
              </a:ext>
            </a:extLst>
          </p:cNvPr>
          <p:cNvSpPr/>
          <p:nvPr/>
        </p:nvSpPr>
        <p:spPr>
          <a:xfrm>
            <a:off x="1143000" y="920621"/>
            <a:ext cx="6858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God promise if the Israelites would honor their fathers and mothers? (20:12)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would receive a blessing.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They would live long in the land God was giving them.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live forever.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receive an in heritance.</a:t>
            </a:r>
          </a:p>
        </p:txBody>
      </p:sp>
    </p:spTree>
    <p:extLst>
      <p:ext uri="{BB962C8B-B14F-4D97-AF65-F5344CB8AC3E}">
        <p14:creationId xmlns:p14="http://schemas.microsoft.com/office/powerpoint/2010/main" val="1299489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60A4F1-6DB3-4912-B29F-89DA991E776C}"/>
              </a:ext>
            </a:extLst>
          </p:cNvPr>
          <p:cNvSpPr/>
          <p:nvPr/>
        </p:nvSpPr>
        <p:spPr>
          <a:xfrm>
            <a:off x="1295400" y="1219200"/>
            <a:ext cx="6172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else were the Israelites not to do? (20:13-16)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Murder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Commit adultery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Steal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07053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60A4F1-6DB3-4912-B29F-89DA991E776C}"/>
              </a:ext>
            </a:extLst>
          </p:cNvPr>
          <p:cNvSpPr/>
          <p:nvPr/>
        </p:nvSpPr>
        <p:spPr>
          <a:xfrm>
            <a:off x="1295400" y="1219200"/>
            <a:ext cx="6172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else were the Israelites not to do? (20:13-16)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Murder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Commit adultery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Steal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78774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E5B7D3-305D-4761-B884-70781C6A3B95}"/>
              </a:ext>
            </a:extLst>
          </p:cNvPr>
          <p:cNvSpPr/>
          <p:nvPr/>
        </p:nvSpPr>
        <p:spPr>
          <a:xfrm>
            <a:off x="1066800" y="99060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God say about false testimony? (20:16)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“Do not give false testimony against your neighbor.”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“Give false testimony if it means you will get out of trouble.”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“It’s OK to tell a little white lie.”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57979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E5B7D3-305D-4761-B884-70781C6A3B95}"/>
              </a:ext>
            </a:extLst>
          </p:cNvPr>
          <p:cNvSpPr/>
          <p:nvPr/>
        </p:nvSpPr>
        <p:spPr>
          <a:xfrm>
            <a:off x="1066800" y="99060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God say about false testimony? (20:16)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“Do not give false testimony against your neighbor.”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“Give false testimony if it means you will get out of trouble.”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“It’s OK to tell a little white lie.”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55648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F97226-7C79-4391-8CE5-74004E4F8F18}"/>
              </a:ext>
            </a:extLst>
          </p:cNvPr>
          <p:cNvSpPr/>
          <p:nvPr/>
        </p:nvSpPr>
        <p:spPr>
          <a:xfrm>
            <a:off x="1066800" y="11430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should the Israelites not covet? (20:17)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Their neighbor’s house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Their neighbor’s wife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Their neighbor’s ox or donkey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081310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F97226-7C79-4391-8CE5-74004E4F8F18}"/>
              </a:ext>
            </a:extLst>
          </p:cNvPr>
          <p:cNvSpPr/>
          <p:nvPr/>
        </p:nvSpPr>
        <p:spPr>
          <a:xfrm>
            <a:off x="1066800" y="11430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should the Israelites not covet? (20:17)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Their neighbor’s house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Their neighbor’s wife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Their neighbor’s ox or donkey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5267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E45188-56EE-4B56-9473-99717FDC5D57}"/>
              </a:ext>
            </a:extLst>
          </p:cNvPr>
          <p:cNvSpPr/>
          <p:nvPr/>
        </p:nvSpPr>
        <p:spPr>
          <a:xfrm>
            <a:off x="1219200" y="13716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Which land did God bring the Israelites out of? (20:2)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land of the Philistines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land of Jerusalem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land of slavery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6544731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C152F8-A0C5-46AA-932E-661C119C7EF3}"/>
              </a:ext>
            </a:extLst>
          </p:cNvPr>
          <p:cNvSpPr/>
          <p:nvPr/>
        </p:nvSpPr>
        <p:spPr>
          <a:xfrm>
            <a:off x="1143000" y="1143000"/>
            <a:ext cx="6477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people see on the mountain? (20:18)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Evergreen trees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Thunder and lightning and smoke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Burning bushes and clouds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07540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C152F8-A0C5-46AA-932E-661C119C7EF3}"/>
              </a:ext>
            </a:extLst>
          </p:cNvPr>
          <p:cNvSpPr/>
          <p:nvPr/>
        </p:nvSpPr>
        <p:spPr>
          <a:xfrm>
            <a:off x="1143000" y="1143000"/>
            <a:ext cx="6477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people see on the mountain? (20:18)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Evergreen trees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Thunder and lightning and smoke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Burning bushes and clouds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843800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830EE6-F6ED-4DD0-9E0D-67298CE6A884}"/>
              </a:ext>
            </a:extLst>
          </p:cNvPr>
          <p:cNvSpPr/>
          <p:nvPr/>
        </p:nvSpPr>
        <p:spPr>
          <a:xfrm>
            <a:off x="1143000" y="12192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people feel when they heard the trumpet and saw the mountain in smoke? (20:18)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jumped for you.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fell down in pain.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trembled in fear.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shook with laughter.</a:t>
            </a:r>
          </a:p>
        </p:txBody>
      </p:sp>
    </p:spTree>
    <p:extLst>
      <p:ext uri="{BB962C8B-B14F-4D97-AF65-F5344CB8AC3E}">
        <p14:creationId xmlns:p14="http://schemas.microsoft.com/office/powerpoint/2010/main" val="22206645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830EE6-F6ED-4DD0-9E0D-67298CE6A884}"/>
              </a:ext>
            </a:extLst>
          </p:cNvPr>
          <p:cNvSpPr/>
          <p:nvPr/>
        </p:nvSpPr>
        <p:spPr>
          <a:xfrm>
            <a:off x="1143000" y="12192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people feel when they heard the trumpet and saw the mountain in smoke? (20:18)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jumped for you.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fell down in pain.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They trembled in fear.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shook with laughter.</a:t>
            </a:r>
          </a:p>
        </p:txBody>
      </p:sp>
    </p:spTree>
    <p:extLst>
      <p:ext uri="{BB962C8B-B14F-4D97-AF65-F5344CB8AC3E}">
        <p14:creationId xmlns:p14="http://schemas.microsoft.com/office/powerpoint/2010/main" val="4580093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031350-9EB0-409D-890D-7044FBB6BBAF}"/>
              </a:ext>
            </a:extLst>
          </p:cNvPr>
          <p:cNvSpPr/>
          <p:nvPr/>
        </p:nvSpPr>
        <p:spPr>
          <a:xfrm>
            <a:off x="1066800" y="990600"/>
            <a:ext cx="701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people ask Moses to do? (20:19)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Go back up the mountain alone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Speak to them but not have God speak to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Tell God they were afraid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Speak to Aaron and the Levites about God</a:t>
            </a:r>
          </a:p>
        </p:txBody>
      </p:sp>
    </p:spTree>
    <p:extLst>
      <p:ext uri="{BB962C8B-B14F-4D97-AF65-F5344CB8AC3E}">
        <p14:creationId xmlns:p14="http://schemas.microsoft.com/office/powerpoint/2010/main" val="26103253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031350-9EB0-409D-890D-7044FBB6BBAF}"/>
              </a:ext>
            </a:extLst>
          </p:cNvPr>
          <p:cNvSpPr/>
          <p:nvPr/>
        </p:nvSpPr>
        <p:spPr>
          <a:xfrm>
            <a:off x="1066800" y="990600"/>
            <a:ext cx="701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people ask Moses to do? (20:19)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Go back up the mountain alone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Speak to them but not have God speak to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Tell God they were afraid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Speak to Aaron and the Levites about God</a:t>
            </a:r>
          </a:p>
        </p:txBody>
      </p:sp>
    </p:spTree>
    <p:extLst>
      <p:ext uri="{BB962C8B-B14F-4D97-AF65-F5344CB8AC3E}">
        <p14:creationId xmlns:p14="http://schemas.microsoft.com/office/powerpoint/2010/main" val="2829147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8C208F-02B7-4F65-977C-37CE80C5CA9D}"/>
              </a:ext>
            </a:extLst>
          </p:cNvPr>
          <p:cNvSpPr/>
          <p:nvPr/>
        </p:nvSpPr>
        <p:spPr>
          <a:xfrm>
            <a:off x="1143000" y="1028343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didn’t the people want God to speak to them? (20:19)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were afraid God would make them move again.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were afraid they would be blinded.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were afraid they would die.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236702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8C208F-02B7-4F65-977C-37CE80C5CA9D}"/>
              </a:ext>
            </a:extLst>
          </p:cNvPr>
          <p:cNvSpPr/>
          <p:nvPr/>
        </p:nvSpPr>
        <p:spPr>
          <a:xfrm>
            <a:off x="1143000" y="1028343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didn’t the people want God to speak to them? (20:19)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were afraid God would make them move again.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were afraid they would be blinded.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They were afraid they would die.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67375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D7970A-ECC8-4FB4-BF68-A9A78CEB5F88}"/>
              </a:ext>
            </a:extLst>
          </p:cNvPr>
          <p:cNvSpPr/>
          <p:nvPr/>
        </p:nvSpPr>
        <p:spPr>
          <a:xfrm>
            <a:off x="952500" y="1289953"/>
            <a:ext cx="7239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 God come to test the Israelites? (20:20)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To keep them from sinning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To keep them from fighting each other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To make sure that they would hear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thought they wouldn’t listen</a:t>
            </a:r>
          </a:p>
        </p:txBody>
      </p:sp>
    </p:spTree>
    <p:extLst>
      <p:ext uri="{BB962C8B-B14F-4D97-AF65-F5344CB8AC3E}">
        <p14:creationId xmlns:p14="http://schemas.microsoft.com/office/powerpoint/2010/main" val="40728133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D7970A-ECC8-4FB4-BF68-A9A78CEB5F88}"/>
              </a:ext>
            </a:extLst>
          </p:cNvPr>
          <p:cNvSpPr/>
          <p:nvPr/>
        </p:nvSpPr>
        <p:spPr>
          <a:xfrm>
            <a:off x="952500" y="1289953"/>
            <a:ext cx="7239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 God come to test the Israelites? (20:20)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To keep them from sinning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To keep them from fighting each other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To make sure that they would hear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thought they wouldn’t listen</a:t>
            </a:r>
          </a:p>
        </p:txBody>
      </p:sp>
    </p:spTree>
    <p:extLst>
      <p:ext uri="{BB962C8B-B14F-4D97-AF65-F5344CB8AC3E}">
        <p14:creationId xmlns:p14="http://schemas.microsoft.com/office/powerpoint/2010/main" val="303839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C5FDB8-5C61-4FE8-BBAC-AB136E229039}"/>
              </a:ext>
            </a:extLst>
          </p:cNvPr>
          <p:cNvSpPr/>
          <p:nvPr/>
        </p:nvSpPr>
        <p:spPr>
          <a:xfrm>
            <a:off x="1143000" y="11430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Before whom should the Israelites have no other gods? (20:3)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Before the Lord their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Before 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Before Aaron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Before Pharaoh </a:t>
            </a:r>
          </a:p>
        </p:txBody>
      </p:sp>
    </p:spTree>
    <p:extLst>
      <p:ext uri="{BB962C8B-B14F-4D97-AF65-F5344CB8AC3E}">
        <p14:creationId xmlns:p14="http://schemas.microsoft.com/office/powerpoint/2010/main" val="37293675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FC8C39-08F2-4D08-BE7B-8FBF8EB89934}"/>
              </a:ext>
            </a:extLst>
          </p:cNvPr>
          <p:cNvSpPr/>
          <p:nvPr/>
        </p:nvSpPr>
        <p:spPr>
          <a:xfrm>
            <a:off x="1219200" y="12954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fear would keep the Israelites from sinning? (20:20)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fear of 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fear of Aaron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fear of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fear of Pharaoh</a:t>
            </a:r>
          </a:p>
        </p:txBody>
      </p:sp>
    </p:spTree>
    <p:extLst>
      <p:ext uri="{BB962C8B-B14F-4D97-AF65-F5344CB8AC3E}">
        <p14:creationId xmlns:p14="http://schemas.microsoft.com/office/powerpoint/2010/main" val="40275931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FC8C39-08F2-4D08-BE7B-8FBF8EB89934}"/>
              </a:ext>
            </a:extLst>
          </p:cNvPr>
          <p:cNvSpPr/>
          <p:nvPr/>
        </p:nvSpPr>
        <p:spPr>
          <a:xfrm>
            <a:off x="1219200" y="12954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fear would keep the Israelites from sinning? (20:20)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fear of 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fear of Aaron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fear of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fear of Pharaoh</a:t>
            </a:r>
          </a:p>
        </p:txBody>
      </p:sp>
    </p:spTree>
    <p:extLst>
      <p:ext uri="{BB962C8B-B14F-4D97-AF65-F5344CB8AC3E}">
        <p14:creationId xmlns:p14="http://schemas.microsoft.com/office/powerpoint/2010/main" val="256800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C5FDB8-5C61-4FE8-BBAC-AB136E229039}"/>
              </a:ext>
            </a:extLst>
          </p:cNvPr>
          <p:cNvSpPr/>
          <p:nvPr/>
        </p:nvSpPr>
        <p:spPr>
          <a:xfrm>
            <a:off x="1143000" y="11430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Before whom should the Israelites have no other gods? (20:3)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Before the Lord their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Before 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Before Aaron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Before Pharaoh </a:t>
            </a:r>
          </a:p>
        </p:txBody>
      </p:sp>
    </p:spTree>
    <p:extLst>
      <p:ext uri="{BB962C8B-B14F-4D97-AF65-F5344CB8AC3E}">
        <p14:creationId xmlns:p14="http://schemas.microsoft.com/office/powerpoint/2010/main" val="327361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03C096-EF10-4D74-B718-23CAEE4F0C6A}"/>
              </a:ext>
            </a:extLst>
          </p:cNvPr>
          <p:cNvSpPr/>
          <p:nvPr/>
        </p:nvSpPr>
        <p:spPr>
          <a:xfrm>
            <a:off x="1219200" y="1295400"/>
            <a:ext cx="6629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Israelites not supposed to make an image in? (20:4)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Anything in heaven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Anything above or beneath the earth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Anything in the waters below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8226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03C096-EF10-4D74-B718-23CAEE4F0C6A}"/>
              </a:ext>
            </a:extLst>
          </p:cNvPr>
          <p:cNvSpPr/>
          <p:nvPr/>
        </p:nvSpPr>
        <p:spPr>
          <a:xfrm>
            <a:off x="1219200" y="1295400"/>
            <a:ext cx="6629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Israelites not supposed to make an image in? (20:4)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Anything in heaven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Anything above or beneath the earth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Anything in the waters below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689330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BB6421-524D-4C5B-AF15-8850BD21CF25}"/>
              </a:ext>
            </a:extLst>
          </p:cNvPr>
          <p:cNvSpPr/>
          <p:nvPr/>
        </p:nvSpPr>
        <p:spPr>
          <a:xfrm>
            <a:off x="1295400" y="1143000"/>
            <a:ext cx="6400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should the Israelites not bow down or worship idols? (20:5)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God is an angry God.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is a jealous God.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is a generous God.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239482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BB6421-524D-4C5B-AF15-8850BD21CF25}"/>
              </a:ext>
            </a:extLst>
          </p:cNvPr>
          <p:cNvSpPr/>
          <p:nvPr/>
        </p:nvSpPr>
        <p:spPr>
          <a:xfrm>
            <a:off x="1295400" y="1143000"/>
            <a:ext cx="6400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should the Israelites not bow down or worship idols? (20:5)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God is an angry God.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God is a jealous God.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is a generous God.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0641021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1374</Words>
  <Application>Microsoft Office PowerPoint</Application>
  <PresentationFormat>On-screen Show (4:3)</PresentationFormat>
  <Paragraphs>242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EXODUS Dig Site 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2020-06-08T18:45:40Z</dcterms:modified>
</cp:coreProperties>
</file>