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6A3F48-A9F2-480B-B303-C610313D5D4B}"/>
              </a:ext>
            </a:extLst>
          </p:cNvPr>
          <p:cNvSpPr/>
          <p:nvPr/>
        </p:nvSpPr>
        <p:spPr>
          <a:xfrm>
            <a:off x="12192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purpose of the pillar of cloud and fire? (13:21)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To protect the animals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shade the people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guide the Israelites and give them light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76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6A3F48-A9F2-480B-B303-C610313D5D4B}"/>
              </a:ext>
            </a:extLst>
          </p:cNvPr>
          <p:cNvSpPr/>
          <p:nvPr/>
        </p:nvSpPr>
        <p:spPr>
          <a:xfrm>
            <a:off x="1219200" y="1143000"/>
            <a:ext cx="6553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purpose of the pillar of cloud and fire? (13:21)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To protect the animals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To shade the people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To guide the Israelites and give them light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82810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3FD4BE-0D82-49A5-98BF-56ABE25FC1F8}"/>
              </a:ext>
            </a:extLst>
          </p:cNvPr>
          <p:cNvSpPr/>
          <p:nvPr/>
        </p:nvSpPr>
        <p:spPr>
          <a:xfrm>
            <a:off x="1219200" y="10668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do after the Israelites left Egypt? (14:5-6)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made a treaty with the Philistines.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changed his mind and pursued the Israelites.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threw a party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never left Egypt again. </a:t>
            </a:r>
          </a:p>
        </p:txBody>
      </p:sp>
    </p:spTree>
    <p:extLst>
      <p:ext uri="{BB962C8B-B14F-4D97-AF65-F5344CB8AC3E}">
        <p14:creationId xmlns:p14="http://schemas.microsoft.com/office/powerpoint/2010/main" val="30272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3FD4BE-0D82-49A5-98BF-56ABE25FC1F8}"/>
              </a:ext>
            </a:extLst>
          </p:cNvPr>
          <p:cNvSpPr/>
          <p:nvPr/>
        </p:nvSpPr>
        <p:spPr>
          <a:xfrm>
            <a:off x="1219200" y="10668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Pharaoh do after the Israelites left Egypt? (14:5-6)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made a treaty with the Philistines.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changed his mind and pursued the Israelites.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threw a party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never left Egypt again. </a:t>
            </a:r>
          </a:p>
        </p:txBody>
      </p:sp>
    </p:spTree>
    <p:extLst>
      <p:ext uri="{BB962C8B-B14F-4D97-AF65-F5344CB8AC3E}">
        <p14:creationId xmlns:p14="http://schemas.microsoft.com/office/powerpoint/2010/main" val="275376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2CAA38-D046-4C0D-8395-17A328B010A8}"/>
              </a:ext>
            </a:extLst>
          </p:cNvPr>
          <p:cNvSpPr/>
          <p:nvPr/>
        </p:nvSpPr>
        <p:spPr>
          <a:xfrm>
            <a:off x="1219200" y="1219200"/>
            <a:ext cx="632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Who pursued and overtook the Israelites at Pi </a:t>
            </a:r>
            <a:r>
              <a:rPr lang="en-US" sz="3200" b="1" dirty="0" err="1"/>
              <a:t>Hahiroth</a:t>
            </a:r>
            <a:r>
              <a:rPr lang="en-US" sz="3200" b="1" dirty="0"/>
              <a:t>? (14:9)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Pharaoh’s chariots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Pharaoh’s horsemen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Pharaoh’s troops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97937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2CAA38-D046-4C0D-8395-17A328B010A8}"/>
              </a:ext>
            </a:extLst>
          </p:cNvPr>
          <p:cNvSpPr/>
          <p:nvPr/>
        </p:nvSpPr>
        <p:spPr>
          <a:xfrm>
            <a:off x="1219200" y="1219200"/>
            <a:ext cx="632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Who pursued and overtook the Israelites at Pi </a:t>
            </a:r>
            <a:r>
              <a:rPr lang="en-US" sz="3200" b="1" dirty="0" err="1"/>
              <a:t>Hahiroth</a:t>
            </a:r>
            <a:r>
              <a:rPr lang="en-US" sz="3200" b="1" dirty="0"/>
              <a:t>? (14:9)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Pharaoh’s chariots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Pharaoh’s horsemen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Pharaoh’s troops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84960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951A25-8375-4C51-AF59-D14DB37EAC49}"/>
              </a:ext>
            </a:extLst>
          </p:cNvPr>
          <p:cNvSpPr/>
          <p:nvPr/>
        </p:nvSpPr>
        <p:spPr>
          <a:xfrm>
            <a:off x="838200" y="7620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did the Israelites ask Moses when they saw the armies of Egypt coming after them? (14:11) </a:t>
            </a:r>
          </a:p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/>
              <a:t>“Was it because there were no graves in Egypt that you brought us to the desert to die?”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“Why are we stopping here where the Egyptians can catch us?”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“Why doesn’t the Lord do something about these Egyptians?”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“Moses, what are you going to do to protect us?”</a:t>
            </a:r>
          </a:p>
        </p:txBody>
      </p:sp>
    </p:spTree>
    <p:extLst>
      <p:ext uri="{BB962C8B-B14F-4D97-AF65-F5344CB8AC3E}">
        <p14:creationId xmlns:p14="http://schemas.microsoft.com/office/powerpoint/2010/main" val="172038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951A25-8375-4C51-AF59-D14DB37EAC49}"/>
              </a:ext>
            </a:extLst>
          </p:cNvPr>
          <p:cNvSpPr/>
          <p:nvPr/>
        </p:nvSpPr>
        <p:spPr>
          <a:xfrm>
            <a:off x="838200" y="7620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did the Israelites ask Moses when they saw the armies of Egypt coming after them? (14:11) </a:t>
            </a:r>
          </a:p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“Was it because there were no graves in Egypt that you brought us to the desert to die?”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“Why are we stopping here where the Egyptians can catch us?”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“Why doesn’t the Lord do something about these Egyptians?”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“Moses, what are you going to do to protect us?”</a:t>
            </a:r>
          </a:p>
        </p:txBody>
      </p:sp>
    </p:spTree>
    <p:extLst>
      <p:ext uri="{BB962C8B-B14F-4D97-AF65-F5344CB8AC3E}">
        <p14:creationId xmlns:p14="http://schemas.microsoft.com/office/powerpoint/2010/main" val="4156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871334-828F-4BAB-B086-77F21972F65B}"/>
              </a:ext>
            </a:extLst>
          </p:cNvPr>
          <p:cNvSpPr/>
          <p:nvPr/>
        </p:nvSpPr>
        <p:spPr>
          <a:xfrm>
            <a:off x="838200" y="6096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Moses say when the Israelites saw the Egyptians marching after them? (14:10, 13)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“Let’s ask the Lord to leave Egypt and help us.”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“Men! We must stand and fight.”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“Stand firm and you will see the deliverance the Lord will bring you today.”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“Don’t worry, I asked the Lord to protect us.”</a:t>
            </a:r>
          </a:p>
        </p:txBody>
      </p:sp>
    </p:spTree>
    <p:extLst>
      <p:ext uri="{BB962C8B-B14F-4D97-AF65-F5344CB8AC3E}">
        <p14:creationId xmlns:p14="http://schemas.microsoft.com/office/powerpoint/2010/main" val="3377981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871334-828F-4BAB-B086-77F21972F65B}"/>
              </a:ext>
            </a:extLst>
          </p:cNvPr>
          <p:cNvSpPr/>
          <p:nvPr/>
        </p:nvSpPr>
        <p:spPr>
          <a:xfrm>
            <a:off x="838200" y="6096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Moses say when the Israelites saw the Egyptians marching after them? (14:10, 13)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“Let’s ask the Lord to leave Egypt and help us.”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“Men! We must stand and fight.”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“Stand firm and you will see the deliverance the Lord will bring you today.”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“Don’t worry, I asked the Lord to protect us.”</a:t>
            </a:r>
          </a:p>
        </p:txBody>
      </p:sp>
    </p:spTree>
    <p:extLst>
      <p:ext uri="{BB962C8B-B14F-4D97-AF65-F5344CB8AC3E}">
        <p14:creationId xmlns:p14="http://schemas.microsoft.com/office/powerpoint/2010/main" val="118579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B7975-B8D1-4809-8888-B3E988B5AB4E}"/>
              </a:ext>
            </a:extLst>
          </p:cNvPr>
          <p:cNvSpPr/>
          <p:nvPr/>
        </p:nvSpPr>
        <p:spPr>
          <a:xfrm>
            <a:off x="9144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God lead the Israelites by the desert road instead of through Philistine country? (13:17-18)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So they wouldn’t have to face war and decide to return to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have more room to make camp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wouldn’t get lost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get to Canaan faster</a:t>
            </a:r>
          </a:p>
        </p:txBody>
      </p:sp>
    </p:spTree>
    <p:extLst>
      <p:ext uri="{BB962C8B-B14F-4D97-AF65-F5344CB8AC3E}">
        <p14:creationId xmlns:p14="http://schemas.microsoft.com/office/powerpoint/2010/main" val="1967504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D62356-E0DE-47D6-A75E-AF3ED5C16717}"/>
              </a:ext>
            </a:extLst>
          </p:cNvPr>
          <p:cNvSpPr/>
          <p:nvPr/>
        </p:nvSpPr>
        <p:spPr>
          <a:xfrm>
            <a:off x="914400" y="8382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tell the Israelites about the Egyptians? (14:13)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should trust Moses to destroy the Egyptians.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never see those Egyptians again.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needed to fight the Egyptians.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never be free of the Egyptians. </a:t>
            </a:r>
          </a:p>
        </p:txBody>
      </p:sp>
    </p:spTree>
    <p:extLst>
      <p:ext uri="{BB962C8B-B14F-4D97-AF65-F5344CB8AC3E}">
        <p14:creationId xmlns:p14="http://schemas.microsoft.com/office/powerpoint/2010/main" val="533444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D62356-E0DE-47D6-A75E-AF3ED5C16717}"/>
              </a:ext>
            </a:extLst>
          </p:cNvPr>
          <p:cNvSpPr/>
          <p:nvPr/>
        </p:nvSpPr>
        <p:spPr>
          <a:xfrm>
            <a:off x="914400" y="8382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tell the Israelites about the Egyptians? (14:13)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should trust Moses to destroy the Egyptians.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would never see those Egyptians again.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needed to fight the Egyptians.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would never be free of the Egyptians. </a:t>
            </a:r>
          </a:p>
        </p:txBody>
      </p:sp>
    </p:spTree>
    <p:extLst>
      <p:ext uri="{BB962C8B-B14F-4D97-AF65-F5344CB8AC3E}">
        <p14:creationId xmlns:p14="http://schemas.microsoft.com/office/powerpoint/2010/main" val="725920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66AD81-5CA0-4C5F-A864-17EFC10A994E}"/>
              </a:ext>
            </a:extLst>
          </p:cNvPr>
          <p:cNvSpPr/>
          <p:nvPr/>
        </p:nvSpPr>
        <p:spPr>
          <a:xfrm>
            <a:off x="8382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as the Egyptians approached? (14:19-22)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pillar of cloud moved between Egypt and Israel.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drove the sea back with a strong east wind.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went through the sea on dry ground.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31091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66AD81-5CA0-4C5F-A864-17EFC10A994E}"/>
              </a:ext>
            </a:extLst>
          </p:cNvPr>
          <p:cNvSpPr/>
          <p:nvPr/>
        </p:nvSpPr>
        <p:spPr>
          <a:xfrm>
            <a:off x="838200" y="8382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as the Egyptians approached? (14:19-22)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pillar of cloud moved between Egypt and Israel.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drove the sea back with a strong east wind.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went through the sea on dry ground.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9146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55A82F-9630-4C05-86A6-8AA177EEAA9F}"/>
              </a:ext>
            </a:extLst>
          </p:cNvPr>
          <p:cNvSpPr/>
          <p:nvPr/>
        </p:nvSpPr>
        <p:spPr>
          <a:xfrm>
            <a:off x="990600" y="10668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Egyptians say, “Let’s get away from the Israelites! The Lord is fighting for them.”? (14:25)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were eager to get back home.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Lord jammed the wheels of their chariots.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Their horses were running wild.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tired. </a:t>
            </a:r>
          </a:p>
        </p:txBody>
      </p:sp>
    </p:spTree>
    <p:extLst>
      <p:ext uri="{BB962C8B-B14F-4D97-AF65-F5344CB8AC3E}">
        <p14:creationId xmlns:p14="http://schemas.microsoft.com/office/powerpoint/2010/main" val="2865701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55A82F-9630-4C05-86A6-8AA177EEAA9F}"/>
              </a:ext>
            </a:extLst>
          </p:cNvPr>
          <p:cNvSpPr/>
          <p:nvPr/>
        </p:nvSpPr>
        <p:spPr>
          <a:xfrm>
            <a:off x="990600" y="10668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the Egyptians say, “Let’s get away from the Israelites! The Lord is fighting for them.”? (14:25)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were eager to get back home.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 Lord jammed the wheels of their chariots.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Their horses were running wild.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tired. </a:t>
            </a:r>
          </a:p>
        </p:txBody>
      </p:sp>
    </p:spTree>
    <p:extLst>
      <p:ext uri="{BB962C8B-B14F-4D97-AF65-F5344CB8AC3E}">
        <p14:creationId xmlns:p14="http://schemas.microsoft.com/office/powerpoint/2010/main" val="4187277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F080-B50A-42E4-9AC3-3EC5A2F2922B}"/>
              </a:ext>
            </a:extLst>
          </p:cNvPr>
          <p:cNvSpPr/>
          <p:nvPr/>
        </p:nvSpPr>
        <p:spPr>
          <a:xfrm>
            <a:off x="9906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at daybreak? (14:27-28)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stretched out his hand over the sea.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sea went back.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sea covered the entire army of Egypt.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80491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F080-B50A-42E4-9AC3-3EC5A2F2922B}"/>
              </a:ext>
            </a:extLst>
          </p:cNvPr>
          <p:cNvSpPr/>
          <p:nvPr/>
        </p:nvSpPr>
        <p:spPr>
          <a:xfrm>
            <a:off x="990600" y="9144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at daybreak? (14:27-28)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stretched out his hand over the sea.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sea went back.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sea covered the entire army of Egypt.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99189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2383E4-0143-493A-AC0C-A874A6CBF054}"/>
              </a:ext>
            </a:extLst>
          </p:cNvPr>
          <p:cNvSpPr/>
          <p:nvPr/>
        </p:nvSpPr>
        <p:spPr>
          <a:xfrm>
            <a:off x="13335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were the Egyptians lying after the sea went back? (14:30)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Dead on the shore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Asleep in their beds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Sitting in their chariots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the desert</a:t>
            </a:r>
          </a:p>
        </p:txBody>
      </p:sp>
    </p:spTree>
    <p:extLst>
      <p:ext uri="{BB962C8B-B14F-4D97-AF65-F5344CB8AC3E}">
        <p14:creationId xmlns:p14="http://schemas.microsoft.com/office/powerpoint/2010/main" val="1109524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2383E4-0143-493A-AC0C-A874A6CBF054}"/>
              </a:ext>
            </a:extLst>
          </p:cNvPr>
          <p:cNvSpPr/>
          <p:nvPr/>
        </p:nvSpPr>
        <p:spPr>
          <a:xfrm>
            <a:off x="1333500" y="12954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were the Egyptians lying after the sea went back? (14:30)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Dead on the shore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Asleep in their beds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Sitting in their chariots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the desert</a:t>
            </a:r>
          </a:p>
        </p:txBody>
      </p:sp>
    </p:spTree>
    <p:extLst>
      <p:ext uri="{BB962C8B-B14F-4D97-AF65-F5344CB8AC3E}">
        <p14:creationId xmlns:p14="http://schemas.microsoft.com/office/powerpoint/2010/main" val="140145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B7975-B8D1-4809-8888-B3E988B5AB4E}"/>
              </a:ext>
            </a:extLst>
          </p:cNvPr>
          <p:cNvSpPr/>
          <p:nvPr/>
        </p:nvSpPr>
        <p:spPr>
          <a:xfrm>
            <a:off x="9144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God lead the Israelites by the desert road instead of through Philistine country? (13:17-18)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So they wouldn’t have to face war and decide to return to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have more room to make camp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wouldn’t get lost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So they would get to Canaan faster</a:t>
            </a:r>
          </a:p>
        </p:txBody>
      </p:sp>
    </p:spTree>
    <p:extLst>
      <p:ext uri="{BB962C8B-B14F-4D97-AF65-F5344CB8AC3E}">
        <p14:creationId xmlns:p14="http://schemas.microsoft.com/office/powerpoint/2010/main" val="221027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8F6DD2-9390-4096-A918-DBA19804C677}"/>
              </a:ext>
            </a:extLst>
          </p:cNvPr>
          <p:cNvSpPr/>
          <p:nvPr/>
        </p:nvSpPr>
        <p:spPr>
          <a:xfrm>
            <a:off x="762000" y="1074509"/>
            <a:ext cx="762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Why did the Lord have the Israelites travel the desert road and then go back to the sea? (13:17, 14:2-3)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He was not sure which direction was best.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He wanted them to avoid the Philistines, and to let Pharaoh think they were confused.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Israelites wanted to change directions.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8690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8F6DD2-9390-4096-A918-DBA19804C677}"/>
              </a:ext>
            </a:extLst>
          </p:cNvPr>
          <p:cNvSpPr/>
          <p:nvPr/>
        </p:nvSpPr>
        <p:spPr>
          <a:xfrm>
            <a:off x="762000" y="1074509"/>
            <a:ext cx="762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Why did the Lord have the Israelites travel the desert road and then go back to the sea? (13:17, 14:2-3)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He was not sure which direction was best.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He wanted them to avoid the Philistines, and to let Pharaoh think they were confused.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The Israelites wanted to change directions.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79782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4067F5-E5D0-4B19-B231-6E6382896970}"/>
              </a:ext>
            </a:extLst>
          </p:cNvPr>
          <p:cNvSpPr/>
          <p:nvPr/>
        </p:nvSpPr>
        <p:spPr>
          <a:xfrm>
            <a:off x="1143000" y="9906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Moses take the bones of Joseph from Egypt? (13:19)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There weren’t enough graves in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made him.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Joseph made the Israelites swear an oath to carry his bones away from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9469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4067F5-E5D0-4B19-B231-6E6382896970}"/>
              </a:ext>
            </a:extLst>
          </p:cNvPr>
          <p:cNvSpPr/>
          <p:nvPr/>
        </p:nvSpPr>
        <p:spPr>
          <a:xfrm>
            <a:off x="1143000" y="9906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Moses take the bones of Joseph from Egypt? (13:19)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There weren’t enough graves in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Pharaoh made him.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Joseph made the Israelites swear an oath to carry his bones away from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7965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98C32B-2D1B-44F7-9144-BBC72AFD6652}"/>
              </a:ext>
            </a:extLst>
          </p:cNvPr>
          <p:cNvSpPr/>
          <p:nvPr/>
        </p:nvSpPr>
        <p:spPr>
          <a:xfrm>
            <a:off x="1219200" y="1371600"/>
            <a:ext cx="6172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in the pillar of cloud and pillar of fire? (13:21)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army of angels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8374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98C32B-2D1B-44F7-9144-BBC72AFD6652}"/>
              </a:ext>
            </a:extLst>
          </p:cNvPr>
          <p:cNvSpPr/>
          <p:nvPr/>
        </p:nvSpPr>
        <p:spPr>
          <a:xfrm>
            <a:off x="1219200" y="1371600"/>
            <a:ext cx="6172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in the pillar of cloud and pillar of fire? (13:21)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An army of angels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47425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1278</Words>
  <Application>Microsoft Office PowerPoint</Application>
  <PresentationFormat>On-screen Show (4:3)</PresentationFormat>
  <Paragraphs>170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1_Office Theme</vt:lpstr>
      <vt:lpstr>EXODUS Dig Site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2020-06-02T21:28:22Z</dcterms:modified>
</cp:coreProperties>
</file>