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  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99E8BB-B3BF-4DD9-A442-9FA6544C5388}"/>
              </a:ext>
            </a:extLst>
          </p:cNvPr>
          <p:cNvSpPr/>
          <p:nvPr/>
        </p:nvSpPr>
        <p:spPr>
          <a:xfrm>
            <a:off x="1066800" y="1166842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Before the plague of locusts, whom did Pharaoh say could go to worship the Lord (10:11)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Only the men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young, old, sons, daughters, flocks and herds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Only the women and children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9092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99E8BB-B3BF-4DD9-A442-9FA6544C5388}"/>
              </a:ext>
            </a:extLst>
          </p:cNvPr>
          <p:cNvSpPr/>
          <p:nvPr/>
        </p:nvSpPr>
        <p:spPr>
          <a:xfrm>
            <a:off x="1066800" y="1166842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Before the plague of locusts, whom did Pharaoh say could go to worship the Lord (10:11)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Only the men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young, old, sons, daughters, flocks and herds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Only the women and children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260089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8C22F3-C651-439C-AEB1-7E583C1513EA}"/>
              </a:ext>
            </a:extLst>
          </p:cNvPr>
          <p:cNvSpPr/>
          <p:nvPr/>
        </p:nvSpPr>
        <p:spPr>
          <a:xfrm>
            <a:off x="1219200" y="12954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an east wind bring to Egypt by morning? (10:13)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Locusts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Gnats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Boils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Hail </a:t>
            </a:r>
          </a:p>
        </p:txBody>
      </p:sp>
    </p:spTree>
    <p:extLst>
      <p:ext uri="{BB962C8B-B14F-4D97-AF65-F5344CB8AC3E}">
        <p14:creationId xmlns:p14="http://schemas.microsoft.com/office/powerpoint/2010/main" val="273720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8C22F3-C651-439C-AEB1-7E583C1513EA}"/>
              </a:ext>
            </a:extLst>
          </p:cNvPr>
          <p:cNvSpPr/>
          <p:nvPr/>
        </p:nvSpPr>
        <p:spPr>
          <a:xfrm>
            <a:off x="1219200" y="12954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an east wind bring to Egypt by morning? (10:13)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Locusts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Gnats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Boils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Hail </a:t>
            </a:r>
          </a:p>
        </p:txBody>
      </p:sp>
    </p:spTree>
    <p:extLst>
      <p:ext uri="{BB962C8B-B14F-4D97-AF65-F5344CB8AC3E}">
        <p14:creationId xmlns:p14="http://schemas.microsoft.com/office/powerpoint/2010/main" val="112924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B9E81-6D2D-4B3A-B3CB-36CDCAAEDFB0}"/>
              </a:ext>
            </a:extLst>
          </p:cNvPr>
          <p:cNvSpPr/>
          <p:nvPr/>
        </p:nvSpPr>
        <p:spPr>
          <a:xfrm>
            <a:off x="1143000" y="11430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was the plague of locusts so terrible? (10:15)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locusts chased the livestock away.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locusts drowned in the Nile.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locusts devoured everything green left from the hail.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56267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B9E81-6D2D-4B3A-B3CB-36CDCAAEDFB0}"/>
              </a:ext>
            </a:extLst>
          </p:cNvPr>
          <p:cNvSpPr/>
          <p:nvPr/>
        </p:nvSpPr>
        <p:spPr>
          <a:xfrm>
            <a:off x="1143000" y="11430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was the plague of locusts so terrible? (10:15)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locusts chased the livestock away.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locusts drowned in the Nile.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locusts devoured everything green left from the hail.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1750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554DC8-568C-491F-958A-C3B2C8958DC4}"/>
              </a:ext>
            </a:extLst>
          </p:cNvPr>
          <p:cNvSpPr/>
          <p:nvPr/>
        </p:nvSpPr>
        <p:spPr>
          <a:xfrm>
            <a:off x="1219200" y="10668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ask Moses and Aaron to do when he summoned them during the plague of locusts? (10:16- 17)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To forgive his sin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 pray to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 take the deadly plague away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06806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554DC8-568C-491F-958A-C3B2C8958DC4}"/>
              </a:ext>
            </a:extLst>
          </p:cNvPr>
          <p:cNvSpPr/>
          <p:nvPr/>
        </p:nvSpPr>
        <p:spPr>
          <a:xfrm>
            <a:off x="1219200" y="10668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ask Moses and Aaron to do when he summoned them during the plague of locusts? (10:16- 17)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To forgive his sin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 pray to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 take the deadly plague away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83522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C71F99-2C6A-43DF-8916-26787F07CE03}"/>
              </a:ext>
            </a:extLst>
          </p:cNvPr>
          <p:cNvSpPr/>
          <p:nvPr/>
        </p:nvSpPr>
        <p:spPr>
          <a:xfrm>
            <a:off x="1143000" y="11430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after the plague of locusts? (10:21-22)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Israelite women left.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Egyptian men died.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plague of darkness came for three days.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772767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C71F99-2C6A-43DF-8916-26787F07CE03}"/>
              </a:ext>
            </a:extLst>
          </p:cNvPr>
          <p:cNvSpPr/>
          <p:nvPr/>
        </p:nvSpPr>
        <p:spPr>
          <a:xfrm>
            <a:off x="1143000" y="11430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after the plague of locusts? (10:21-22)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Israelite women left.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Egyptian men died.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plague of darkness came for three days.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0486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8DBC42-23F5-435A-BB65-8C94E11AEC66}"/>
              </a:ext>
            </a:extLst>
          </p:cNvPr>
          <p:cNvSpPr/>
          <p:nvPr/>
        </p:nvSpPr>
        <p:spPr>
          <a:xfrm>
            <a:off x="914400" y="6744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Lord’s message to Pharaoh before the plague of locusts? (10:3-4)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“How long will you refuse to humble yourself before me?”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“Let my people go.”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“If you refuse to let them go, I will bring locusts into your country tomorrow.”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040901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1CFECB-23F6-4A82-8D5B-558D2951B2EB}"/>
              </a:ext>
            </a:extLst>
          </p:cNvPr>
          <p:cNvSpPr/>
          <p:nvPr/>
        </p:nvSpPr>
        <p:spPr>
          <a:xfrm>
            <a:off x="1219200" y="11430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unusual about the darkness? (10:21-23)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darkness could be felt.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People couldn’t see or move about.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Israelites had light.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996662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1CFECB-23F6-4A82-8D5B-558D2951B2EB}"/>
              </a:ext>
            </a:extLst>
          </p:cNvPr>
          <p:cNvSpPr/>
          <p:nvPr/>
        </p:nvSpPr>
        <p:spPr>
          <a:xfrm>
            <a:off x="1219200" y="11430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unusual about the darkness? (10:21-23)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darkness could be felt.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People couldn’t see or move about.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Israelites had light.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129666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FC9335-28B4-4621-8234-9CDE79126023}"/>
              </a:ext>
            </a:extLst>
          </p:cNvPr>
          <p:cNvSpPr/>
          <p:nvPr/>
        </p:nvSpPr>
        <p:spPr>
          <a:xfrm>
            <a:off x="1143000" y="10668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During the plague of darkness, what did Pharaoh tell Moses not to take with him when he went to worship the Lord? (10:24)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women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children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flocks and herds of animals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56954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FC9335-28B4-4621-8234-9CDE79126023}"/>
              </a:ext>
            </a:extLst>
          </p:cNvPr>
          <p:cNvSpPr/>
          <p:nvPr/>
        </p:nvSpPr>
        <p:spPr>
          <a:xfrm>
            <a:off x="1143000" y="10668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During the plague of darkness, what did Pharaoh tell Moses not to take with him when he went to worship the Lord? (10:24)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women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children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flocks and herds of animals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933200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5F129C-375A-4C92-8FF2-9E07FA534A6D}"/>
              </a:ext>
            </a:extLst>
          </p:cNvPr>
          <p:cNvSpPr/>
          <p:nvPr/>
        </p:nvSpPr>
        <p:spPr>
          <a:xfrm>
            <a:off x="1066800" y="10668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tell Pharaoh they would need for their worship? (10:26)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Their livestock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Some wood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load of stones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88998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5F129C-375A-4C92-8FF2-9E07FA534A6D}"/>
              </a:ext>
            </a:extLst>
          </p:cNvPr>
          <p:cNvSpPr/>
          <p:nvPr/>
        </p:nvSpPr>
        <p:spPr>
          <a:xfrm>
            <a:off x="1066800" y="10668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tell Pharaoh they would need for their worship? (10:26)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Their livestock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Some wood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load of stones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17582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8ADC37-8E27-4DF1-A292-298D17F0F2D6}"/>
              </a:ext>
            </a:extLst>
          </p:cNvPr>
          <p:cNvSpPr/>
          <p:nvPr/>
        </p:nvSpPr>
        <p:spPr>
          <a:xfrm>
            <a:off x="1143000" y="1166842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say would happen if Moses appeared before him again? (10:28)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Moses would be put in prison.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would be whipped.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would receive a reward.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would die.</a:t>
            </a:r>
          </a:p>
        </p:txBody>
      </p:sp>
    </p:spTree>
    <p:extLst>
      <p:ext uri="{BB962C8B-B14F-4D97-AF65-F5344CB8AC3E}">
        <p14:creationId xmlns:p14="http://schemas.microsoft.com/office/powerpoint/2010/main" val="1352149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8ADC37-8E27-4DF1-A292-298D17F0F2D6}"/>
              </a:ext>
            </a:extLst>
          </p:cNvPr>
          <p:cNvSpPr/>
          <p:nvPr/>
        </p:nvSpPr>
        <p:spPr>
          <a:xfrm>
            <a:off x="1143000" y="1166842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say would happen if Moses appeared before him again? (10:28)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Moses would be put in prison.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would be whipped.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would receive a reward.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Moses would die.</a:t>
            </a:r>
          </a:p>
        </p:txBody>
      </p:sp>
    </p:spTree>
    <p:extLst>
      <p:ext uri="{BB962C8B-B14F-4D97-AF65-F5344CB8AC3E}">
        <p14:creationId xmlns:p14="http://schemas.microsoft.com/office/powerpoint/2010/main" val="2899116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F4D3B3-2491-4865-A72B-E383739E0901}"/>
              </a:ext>
            </a:extLst>
          </p:cNvPr>
          <p:cNvSpPr/>
          <p:nvPr/>
        </p:nvSpPr>
        <p:spPr>
          <a:xfrm>
            <a:off x="1066800" y="12954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did the Lord say Pharaoh would let the people go? (11:1)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After the plague of darkness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After the plague of locusts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After one more plague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After the plague of hail</a:t>
            </a:r>
          </a:p>
        </p:txBody>
      </p:sp>
    </p:spTree>
    <p:extLst>
      <p:ext uri="{BB962C8B-B14F-4D97-AF65-F5344CB8AC3E}">
        <p14:creationId xmlns:p14="http://schemas.microsoft.com/office/powerpoint/2010/main" val="4254248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F4D3B3-2491-4865-A72B-E383739E0901}"/>
              </a:ext>
            </a:extLst>
          </p:cNvPr>
          <p:cNvSpPr/>
          <p:nvPr/>
        </p:nvSpPr>
        <p:spPr>
          <a:xfrm>
            <a:off x="1066800" y="12954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did the Lord say Pharaoh would let the people go? (11:1)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After the plague of darkness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After the plague of locusts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After one more plague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After the plague of hail</a:t>
            </a:r>
          </a:p>
        </p:txBody>
      </p:sp>
    </p:spTree>
    <p:extLst>
      <p:ext uri="{BB962C8B-B14F-4D97-AF65-F5344CB8AC3E}">
        <p14:creationId xmlns:p14="http://schemas.microsoft.com/office/powerpoint/2010/main" val="298439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8DBC42-23F5-435A-BB65-8C94E11AEC66}"/>
              </a:ext>
            </a:extLst>
          </p:cNvPr>
          <p:cNvSpPr/>
          <p:nvPr/>
        </p:nvSpPr>
        <p:spPr>
          <a:xfrm>
            <a:off x="914400" y="6744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Lord’s message to Pharaoh before the plague of locusts? (10:3-4)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“How long will you refuse to humble yourself before me?”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“Let my people go.”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“If you refuse to let them go, I will bring locusts into your country tomorrow.”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414957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86F544-4B3F-4DE3-BC60-58F3462931AA}"/>
              </a:ext>
            </a:extLst>
          </p:cNvPr>
          <p:cNvSpPr/>
          <p:nvPr/>
        </p:nvSpPr>
        <p:spPr>
          <a:xfrm>
            <a:off x="990600" y="7620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be the last plague on Pharaoh and Egypt? (11:1, 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Egypt would be dark for three months.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About midnight every firstborn son in Egypt and the firstborn of cattle in Egypt would die.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Israelites would kill the sons of the Egyptians.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87759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86F544-4B3F-4DE3-BC60-58F3462931AA}"/>
              </a:ext>
            </a:extLst>
          </p:cNvPr>
          <p:cNvSpPr/>
          <p:nvPr/>
        </p:nvSpPr>
        <p:spPr>
          <a:xfrm>
            <a:off x="990600" y="7620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be the last plague on Pharaoh and Egypt? (11:1, 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Egypt would be dark for three months.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About midnight every firstborn son in Egypt and the firstborn of cattle in Egypt would die.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Israelites would kill the sons of the Egyptians.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89711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7BF8BA-BD73-472E-A8E2-9633D15A3C46}"/>
              </a:ext>
            </a:extLst>
          </p:cNvPr>
          <p:cNvSpPr/>
          <p:nvPr/>
        </p:nvSpPr>
        <p:spPr>
          <a:xfrm>
            <a:off x="1066800" y="11430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would be heard through Egypt during the last plague? (11:6)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Dogs barking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Cats howling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Loud laughing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Loud wailing</a:t>
            </a:r>
          </a:p>
        </p:txBody>
      </p:sp>
    </p:spTree>
    <p:extLst>
      <p:ext uri="{BB962C8B-B14F-4D97-AF65-F5344CB8AC3E}">
        <p14:creationId xmlns:p14="http://schemas.microsoft.com/office/powerpoint/2010/main" val="3132661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7BF8BA-BD73-472E-A8E2-9633D15A3C46}"/>
              </a:ext>
            </a:extLst>
          </p:cNvPr>
          <p:cNvSpPr/>
          <p:nvPr/>
        </p:nvSpPr>
        <p:spPr>
          <a:xfrm>
            <a:off x="1066800" y="11430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would be heard through Egypt during the last plague? (11:6)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Dogs barking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Cats howling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Loud laughing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Loud wailing</a:t>
            </a:r>
          </a:p>
        </p:txBody>
      </p:sp>
    </p:spTree>
    <p:extLst>
      <p:ext uri="{BB962C8B-B14F-4D97-AF65-F5344CB8AC3E}">
        <p14:creationId xmlns:p14="http://schemas.microsoft.com/office/powerpoint/2010/main" val="1978842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CDFE1A-E827-4CC3-A6A7-B58A8903D047}"/>
              </a:ext>
            </a:extLst>
          </p:cNvPr>
          <p:cNvSpPr/>
          <p:nvPr/>
        </p:nvSpPr>
        <p:spPr>
          <a:xfrm>
            <a:off x="1066800" y="1219200"/>
            <a:ext cx="6781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Among whom would a dog not bark during the last plague? (11:7)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Egyptians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Pharaoh and his officials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Israelites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48525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CDFE1A-E827-4CC3-A6A7-B58A8903D047}"/>
              </a:ext>
            </a:extLst>
          </p:cNvPr>
          <p:cNvSpPr/>
          <p:nvPr/>
        </p:nvSpPr>
        <p:spPr>
          <a:xfrm>
            <a:off x="1066800" y="1219200"/>
            <a:ext cx="6781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Among whom would a dog not bark during the last plague? (11:7)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Egyptians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Pharaoh and his officials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Israelites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76829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D5842D-A3FA-4110-9D79-151F19DE66AD}"/>
              </a:ext>
            </a:extLst>
          </p:cNvPr>
          <p:cNvSpPr/>
          <p:nvPr/>
        </p:nvSpPr>
        <p:spPr>
          <a:xfrm>
            <a:off x="914400" y="920621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does Exodus describe what the locusts would do? (10:5-6)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would cover the ground, devour what little the people had left and fill their houses.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kill every Egyptian.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cover the buildings and get in their beds.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fill the wells and rivers.</a:t>
            </a:r>
          </a:p>
        </p:txBody>
      </p:sp>
    </p:spTree>
    <p:extLst>
      <p:ext uri="{BB962C8B-B14F-4D97-AF65-F5344CB8AC3E}">
        <p14:creationId xmlns:p14="http://schemas.microsoft.com/office/powerpoint/2010/main" val="389134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D5842D-A3FA-4110-9D79-151F19DE66AD}"/>
              </a:ext>
            </a:extLst>
          </p:cNvPr>
          <p:cNvSpPr/>
          <p:nvPr/>
        </p:nvSpPr>
        <p:spPr>
          <a:xfrm>
            <a:off x="914400" y="920621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does Exodus describe what the locusts would do? (10:5-6)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would cover the ground, devour what little the people had left and fill their houses.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kill every Egyptian.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cover the buildings and get in their beds.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fill the wells and rivers.</a:t>
            </a:r>
          </a:p>
        </p:txBody>
      </p:sp>
    </p:spTree>
    <p:extLst>
      <p:ext uri="{BB962C8B-B14F-4D97-AF65-F5344CB8AC3E}">
        <p14:creationId xmlns:p14="http://schemas.microsoft.com/office/powerpoint/2010/main" val="1766542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B8EAA1-BC5F-4D90-B0FE-6F150B3FC72B}"/>
              </a:ext>
            </a:extLst>
          </p:cNvPr>
          <p:cNvSpPr/>
          <p:nvPr/>
        </p:nvSpPr>
        <p:spPr>
          <a:xfrm>
            <a:off x="990600" y="1143000"/>
            <a:ext cx="6934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the officials tell Pharaoh to let the people go? (10:7)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Egypt was tired of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Egypt was ready for change.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Egypt was already ruined.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Egypt was covered with ants.</a:t>
            </a:r>
          </a:p>
        </p:txBody>
      </p:sp>
    </p:spTree>
    <p:extLst>
      <p:ext uri="{BB962C8B-B14F-4D97-AF65-F5344CB8AC3E}">
        <p14:creationId xmlns:p14="http://schemas.microsoft.com/office/powerpoint/2010/main" val="77662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B8EAA1-BC5F-4D90-B0FE-6F150B3FC72B}"/>
              </a:ext>
            </a:extLst>
          </p:cNvPr>
          <p:cNvSpPr/>
          <p:nvPr/>
        </p:nvSpPr>
        <p:spPr>
          <a:xfrm>
            <a:off x="990600" y="1143000"/>
            <a:ext cx="6934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the officials tell Pharaoh to let the people go? (10:7)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Egypt was tired of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Egypt was ready for change.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Egypt was already ruined.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Egypt was covered with ants.</a:t>
            </a:r>
          </a:p>
        </p:txBody>
      </p:sp>
    </p:spTree>
    <p:extLst>
      <p:ext uri="{BB962C8B-B14F-4D97-AF65-F5344CB8AC3E}">
        <p14:creationId xmlns:p14="http://schemas.microsoft.com/office/powerpoint/2010/main" val="426444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16548F-F0FD-4792-960D-B2C0437A70E4}"/>
              </a:ext>
            </a:extLst>
          </p:cNvPr>
          <p:cNvSpPr/>
          <p:nvPr/>
        </p:nvSpPr>
        <p:spPr>
          <a:xfrm>
            <a:off x="1143000" y="914400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Whom did Moses say would go “to celebrate a festival to the Lord”? (10:9)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men and women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men, women and children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Everyone but the older people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Young and old, sons and daughters, flocks and herds </a:t>
            </a:r>
          </a:p>
        </p:txBody>
      </p:sp>
    </p:spTree>
    <p:extLst>
      <p:ext uri="{BB962C8B-B14F-4D97-AF65-F5344CB8AC3E}">
        <p14:creationId xmlns:p14="http://schemas.microsoft.com/office/powerpoint/2010/main" val="217671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16548F-F0FD-4792-960D-B2C0437A70E4}"/>
              </a:ext>
            </a:extLst>
          </p:cNvPr>
          <p:cNvSpPr/>
          <p:nvPr/>
        </p:nvSpPr>
        <p:spPr>
          <a:xfrm>
            <a:off x="1143000" y="914400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Whom did Moses say would go “to celebrate a festival to the Lord”? (10:9)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men and women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men, women and children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Everyone but the older people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Young and old, sons and daughters, flocks and herds </a:t>
            </a:r>
          </a:p>
        </p:txBody>
      </p:sp>
    </p:spTree>
    <p:extLst>
      <p:ext uri="{BB962C8B-B14F-4D97-AF65-F5344CB8AC3E}">
        <p14:creationId xmlns:p14="http://schemas.microsoft.com/office/powerpoint/2010/main" val="6433120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1301</Words>
  <Application>Microsoft Office PowerPoint</Application>
  <PresentationFormat>On-screen Show (4:3)</PresentationFormat>
  <Paragraphs>206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EXODUS   Dig Site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2020-06-01T20:32:52Z</dcterms:modified>
</cp:coreProperties>
</file>