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556073-FC1E-4E89-A880-93E3DA1FC5A9}"/>
              </a:ext>
            </a:extLst>
          </p:cNvPr>
          <p:cNvSpPr/>
          <p:nvPr/>
        </p:nvSpPr>
        <p:spPr>
          <a:xfrm>
            <a:off x="1066800" y="11430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tell Moses and Aaron to take from a furnace? (9:8)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Handfuls of soot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Small pieces of wood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few pieces of coal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bucket of embers </a:t>
            </a:r>
          </a:p>
        </p:txBody>
      </p:sp>
    </p:spTree>
    <p:extLst>
      <p:ext uri="{BB962C8B-B14F-4D97-AF65-F5344CB8AC3E}">
        <p14:creationId xmlns:p14="http://schemas.microsoft.com/office/powerpoint/2010/main" val="2805978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556073-FC1E-4E89-A880-93E3DA1FC5A9}"/>
              </a:ext>
            </a:extLst>
          </p:cNvPr>
          <p:cNvSpPr/>
          <p:nvPr/>
        </p:nvSpPr>
        <p:spPr>
          <a:xfrm>
            <a:off x="1066800" y="11430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Lord tell Moses and Aaron to take from a furnace? (9:8)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Handfuls of soot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Small pieces of wood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few pieces of coal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 bucket of embers </a:t>
            </a:r>
          </a:p>
        </p:txBody>
      </p:sp>
    </p:spTree>
    <p:extLst>
      <p:ext uri="{BB962C8B-B14F-4D97-AF65-F5344CB8AC3E}">
        <p14:creationId xmlns:p14="http://schemas.microsoft.com/office/powerpoint/2010/main" val="387399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8B6640-3D9E-4449-B2EF-54AE29B189F5}"/>
              </a:ext>
            </a:extLst>
          </p:cNvPr>
          <p:cNvSpPr/>
          <p:nvPr/>
        </p:nvSpPr>
        <p:spPr>
          <a:xfrm>
            <a:off x="990600" y="856357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tossed soot into the air in front of Pharaoh? (9:10-11)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Festering boils broke out on people and animals.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magicians couldn’t stand before Moses because of their boils.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Boils were on all the Egyptians.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950094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8B6640-3D9E-4449-B2EF-54AE29B189F5}"/>
              </a:ext>
            </a:extLst>
          </p:cNvPr>
          <p:cNvSpPr/>
          <p:nvPr/>
        </p:nvSpPr>
        <p:spPr>
          <a:xfrm>
            <a:off x="990600" y="856357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tossed soot into the air in front of Pharaoh? (9:10-11)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Festering boils broke out on people and animals.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magicians couldn’t stand before Moses because of their boils.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Boils were on all the Egyptians.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910372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35AC16-EC38-4A99-A6CF-5F5961FA3429}"/>
              </a:ext>
            </a:extLst>
          </p:cNvPr>
          <p:cNvSpPr/>
          <p:nvPr/>
        </p:nvSpPr>
        <p:spPr>
          <a:xfrm>
            <a:off x="952500" y="9144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Pharaoh’s response after the plague of boils? (9:12)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said, “I have sinned. The people can go.”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said, “You can go, but not far.”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didn’t listen to Moses and Aaron.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said he had to pray to his own gods before he let the people go.</a:t>
            </a:r>
          </a:p>
        </p:txBody>
      </p:sp>
    </p:spTree>
    <p:extLst>
      <p:ext uri="{BB962C8B-B14F-4D97-AF65-F5344CB8AC3E}">
        <p14:creationId xmlns:p14="http://schemas.microsoft.com/office/powerpoint/2010/main" val="2268736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35AC16-EC38-4A99-A6CF-5F5961FA3429}"/>
              </a:ext>
            </a:extLst>
          </p:cNvPr>
          <p:cNvSpPr/>
          <p:nvPr/>
        </p:nvSpPr>
        <p:spPr>
          <a:xfrm>
            <a:off x="952500" y="9144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Pharaoh’s response after the plague of boils? (9:12)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said, “I have sinned. The people can go.”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said, “You can go, but not far.”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didn’t listen to Moses and Aaron.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said he had to pray to his own gods before he let the people go.</a:t>
            </a:r>
          </a:p>
        </p:txBody>
      </p:sp>
    </p:spTree>
    <p:extLst>
      <p:ext uri="{BB962C8B-B14F-4D97-AF65-F5344CB8AC3E}">
        <p14:creationId xmlns:p14="http://schemas.microsoft.com/office/powerpoint/2010/main" val="3991883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36EB21-91B1-4588-9084-267738E09ABD}"/>
              </a:ext>
            </a:extLst>
          </p:cNvPr>
          <p:cNvSpPr/>
          <p:nvPr/>
        </p:nvSpPr>
        <p:spPr>
          <a:xfrm>
            <a:off x="990600" y="762000"/>
            <a:ext cx="7086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did the Lord tell Moses to tell Pharaoh after the plague of boils? (9:13-14)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“Let my people go to Goshen.”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“If you don’t let my people go, ‘I will send the full force of my plagues against you.’”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“Let my people worship me every day in Egypt.”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“Let my people go, or I will send your enemies against you.”</a:t>
            </a:r>
          </a:p>
        </p:txBody>
      </p:sp>
    </p:spTree>
    <p:extLst>
      <p:ext uri="{BB962C8B-B14F-4D97-AF65-F5344CB8AC3E}">
        <p14:creationId xmlns:p14="http://schemas.microsoft.com/office/powerpoint/2010/main" val="1918312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36EB21-91B1-4588-9084-267738E09ABD}"/>
              </a:ext>
            </a:extLst>
          </p:cNvPr>
          <p:cNvSpPr/>
          <p:nvPr/>
        </p:nvSpPr>
        <p:spPr>
          <a:xfrm>
            <a:off x="990600" y="762000"/>
            <a:ext cx="7086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did the Lord tell Moses to tell Pharaoh after the plague of boils? (9:13-14)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“Let my people go to Goshen.” 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“If you don’t let my people go, ‘I will send the full force of my plagues against you.’”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“Let my people worship me every day in Egypt.”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“Let my people go, or I will send your enemies against you.”</a:t>
            </a:r>
          </a:p>
        </p:txBody>
      </p:sp>
    </p:spTree>
    <p:extLst>
      <p:ext uri="{BB962C8B-B14F-4D97-AF65-F5344CB8AC3E}">
        <p14:creationId xmlns:p14="http://schemas.microsoft.com/office/powerpoint/2010/main" val="3363469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948E0F-C0B7-44BA-AB83-11E52C34B336}"/>
              </a:ext>
            </a:extLst>
          </p:cNvPr>
          <p:cNvSpPr/>
          <p:nvPr/>
        </p:nvSpPr>
        <p:spPr>
          <a:xfrm>
            <a:off x="990600" y="1066800"/>
            <a:ext cx="6781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the Lord say He had raised up Pharaoh? (9:16)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“For this very purpose.”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“That I might show you my power.”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“That my name might be proclaimed in all the earth.”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018009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948E0F-C0B7-44BA-AB83-11E52C34B336}"/>
              </a:ext>
            </a:extLst>
          </p:cNvPr>
          <p:cNvSpPr/>
          <p:nvPr/>
        </p:nvSpPr>
        <p:spPr>
          <a:xfrm>
            <a:off x="990600" y="1066800"/>
            <a:ext cx="6781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Why did the Lord say He had raised up Pharaoh? (9:16)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“For this very purpose.”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“That I might show you my power.”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“That my name might be proclaimed in all the earth.”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15056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AA0E4D-B08E-46E7-AEEE-6F0847A3D50D}"/>
              </a:ext>
            </a:extLst>
          </p:cNvPr>
          <p:cNvSpPr/>
          <p:nvPr/>
        </p:nvSpPr>
        <p:spPr>
          <a:xfrm>
            <a:off x="990600" y="990600"/>
            <a:ext cx="6934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message did the Lord send Moses to tell Pharaoh? (9:1)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“The Lord, the God of the Hebrews, says: ‘Let my people go.’”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“The Lord says, ‘Let my people go to Goshen.’”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“The Lord says, ‘Let my people have their festivals.’”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“The Lord says, ‘Let my people worship me at the mountain.’”</a:t>
            </a:r>
          </a:p>
        </p:txBody>
      </p:sp>
    </p:spTree>
    <p:extLst>
      <p:ext uri="{BB962C8B-B14F-4D97-AF65-F5344CB8AC3E}">
        <p14:creationId xmlns:p14="http://schemas.microsoft.com/office/powerpoint/2010/main" val="1437238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5BF68E-21B8-404F-8340-8DD4F54CD365}"/>
              </a:ext>
            </a:extLst>
          </p:cNvPr>
          <p:cNvSpPr/>
          <p:nvPr/>
        </p:nvSpPr>
        <p:spPr>
          <a:xfrm>
            <a:off x="1104900" y="1166842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plague did the Lord say He would send after the plague of boils? (9:18)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“The worst hailstorm that has ever fallen in Egypt”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worst flood that has ever come on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huge cloud of grasshoppers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terrible tornado</a:t>
            </a:r>
          </a:p>
        </p:txBody>
      </p:sp>
    </p:spTree>
    <p:extLst>
      <p:ext uri="{BB962C8B-B14F-4D97-AF65-F5344CB8AC3E}">
        <p14:creationId xmlns:p14="http://schemas.microsoft.com/office/powerpoint/2010/main" val="2371887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5BF68E-21B8-404F-8340-8DD4F54CD365}"/>
              </a:ext>
            </a:extLst>
          </p:cNvPr>
          <p:cNvSpPr/>
          <p:nvPr/>
        </p:nvSpPr>
        <p:spPr>
          <a:xfrm>
            <a:off x="1104900" y="1166842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plague did the Lord say He would send after the plague of boils? (9:18)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“The worst hailstorm that has ever fallen in Egypt”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worst flood that has ever come on Egypt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huge cloud of grasshoppers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terrible tornado</a:t>
            </a:r>
          </a:p>
        </p:txBody>
      </p:sp>
    </p:spTree>
    <p:extLst>
      <p:ext uri="{BB962C8B-B14F-4D97-AF65-F5344CB8AC3E}">
        <p14:creationId xmlns:p14="http://schemas.microsoft.com/office/powerpoint/2010/main" val="862978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906032-7489-425C-8105-47CB4E30C690}"/>
              </a:ext>
            </a:extLst>
          </p:cNvPr>
          <p:cNvSpPr/>
          <p:nvPr/>
        </p:nvSpPr>
        <p:spPr>
          <a:xfrm>
            <a:off x="1104900" y="1295400"/>
            <a:ext cx="6934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Before the hail, who hurried to bring their slaves and livestock inside? (9:20)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Moses and Aaron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Officials of Pharaoh who feared the Lord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Israelite women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300663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906032-7489-425C-8105-47CB4E30C690}"/>
              </a:ext>
            </a:extLst>
          </p:cNvPr>
          <p:cNvSpPr/>
          <p:nvPr/>
        </p:nvSpPr>
        <p:spPr>
          <a:xfrm>
            <a:off x="1104900" y="1295400"/>
            <a:ext cx="6934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Before the hail, who hurried to bring their slaves and livestock inside? (9:20)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Moses and Aaron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Officials of Pharaoh who feared the Lord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Israelite women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38147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4EA6B5-A64C-4FF3-AFB4-5B0CD63B1DB8}"/>
              </a:ext>
            </a:extLst>
          </p:cNvPr>
          <p:cNvSpPr/>
          <p:nvPr/>
        </p:nvSpPr>
        <p:spPr>
          <a:xfrm>
            <a:off x="1028700" y="1143000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Moses stretched out his staff toward the sky? (9:23)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It began to rain.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sky turned black.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It rained hail on the land of Egypt.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sun disappeared. </a:t>
            </a:r>
          </a:p>
        </p:txBody>
      </p:sp>
    </p:spTree>
    <p:extLst>
      <p:ext uri="{BB962C8B-B14F-4D97-AF65-F5344CB8AC3E}">
        <p14:creationId xmlns:p14="http://schemas.microsoft.com/office/powerpoint/2010/main" val="902373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4EA6B5-A64C-4FF3-AFB4-5B0CD63B1DB8}"/>
              </a:ext>
            </a:extLst>
          </p:cNvPr>
          <p:cNvSpPr/>
          <p:nvPr/>
        </p:nvSpPr>
        <p:spPr>
          <a:xfrm>
            <a:off x="1028700" y="1143000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Moses stretched out his staff toward the sky? (9:23)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It began to rain.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sky turned black.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It rained hail on the land of Egypt.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 sun disappeared. </a:t>
            </a:r>
          </a:p>
        </p:txBody>
      </p:sp>
    </p:spTree>
    <p:extLst>
      <p:ext uri="{BB962C8B-B14F-4D97-AF65-F5344CB8AC3E}">
        <p14:creationId xmlns:p14="http://schemas.microsoft.com/office/powerpoint/2010/main" val="4023860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7B9736-F76A-4C39-BB57-67A209D7ECFA}"/>
              </a:ext>
            </a:extLst>
          </p:cNvPr>
          <p:cNvSpPr/>
          <p:nvPr/>
        </p:nvSpPr>
        <p:spPr>
          <a:xfrm>
            <a:off x="1143000" y="1447800"/>
            <a:ext cx="6781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did it hail? (9:26)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Goshen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Egypt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Midian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Canaan</a:t>
            </a:r>
          </a:p>
        </p:txBody>
      </p:sp>
    </p:spTree>
    <p:extLst>
      <p:ext uri="{BB962C8B-B14F-4D97-AF65-F5344CB8AC3E}">
        <p14:creationId xmlns:p14="http://schemas.microsoft.com/office/powerpoint/2010/main" val="2469955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7B9736-F76A-4C39-BB57-67A209D7ECFA}"/>
              </a:ext>
            </a:extLst>
          </p:cNvPr>
          <p:cNvSpPr/>
          <p:nvPr/>
        </p:nvSpPr>
        <p:spPr>
          <a:xfrm>
            <a:off x="1143000" y="1447800"/>
            <a:ext cx="6781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did it hail? (9:26)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Goshen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Egypt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Midian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Canaan</a:t>
            </a:r>
          </a:p>
        </p:txBody>
      </p:sp>
    </p:spTree>
    <p:extLst>
      <p:ext uri="{BB962C8B-B14F-4D97-AF65-F5344CB8AC3E}">
        <p14:creationId xmlns:p14="http://schemas.microsoft.com/office/powerpoint/2010/main" val="1863862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9FD8A9-AFFF-4832-A361-E982D9075E81}"/>
              </a:ext>
            </a:extLst>
          </p:cNvPr>
          <p:cNvSpPr/>
          <p:nvPr/>
        </p:nvSpPr>
        <p:spPr>
          <a:xfrm>
            <a:off x="838200" y="685800"/>
            <a:ext cx="731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did Moses say he would do when Pharaoh asked him to pray to the Lord to stop the hail? (9:29) </a:t>
            </a:r>
          </a:p>
          <a:p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/>
              <a:t>He would raise his staff and the hail would stop.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He would pray and the Lord would send the storm out to sea.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He would shout to the sky and the hail would stop.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He would spread out his hands in prayer to the Lord and there would be no more hail. </a:t>
            </a:r>
          </a:p>
        </p:txBody>
      </p:sp>
    </p:spTree>
    <p:extLst>
      <p:ext uri="{BB962C8B-B14F-4D97-AF65-F5344CB8AC3E}">
        <p14:creationId xmlns:p14="http://schemas.microsoft.com/office/powerpoint/2010/main" val="2854844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9FD8A9-AFFF-4832-A361-E982D9075E81}"/>
              </a:ext>
            </a:extLst>
          </p:cNvPr>
          <p:cNvSpPr/>
          <p:nvPr/>
        </p:nvSpPr>
        <p:spPr>
          <a:xfrm>
            <a:off x="838200" y="685800"/>
            <a:ext cx="7315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did Moses say he would do when Pharaoh asked him to pray to the Lord to stop the hail? (9:29) </a:t>
            </a:r>
          </a:p>
          <a:p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b="1" dirty="0"/>
              <a:t>He would raise his staff and the hail would stop.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He would pray and the Lord would send the storm out to sea. </a:t>
            </a:r>
          </a:p>
          <a:p>
            <a:pPr marL="514350" indent="-514350">
              <a:buAutoNum type="arabicPeriod"/>
            </a:pPr>
            <a:r>
              <a:rPr lang="en-US" sz="2800" b="1" dirty="0"/>
              <a:t>He would shout to the sky and the hail would stop. 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He would spread out his hands in prayer to the Lord and there would be no more hail. </a:t>
            </a:r>
          </a:p>
        </p:txBody>
      </p:sp>
    </p:spTree>
    <p:extLst>
      <p:ext uri="{BB962C8B-B14F-4D97-AF65-F5344CB8AC3E}">
        <p14:creationId xmlns:p14="http://schemas.microsoft.com/office/powerpoint/2010/main" val="347320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AA0E4D-B08E-46E7-AEEE-6F0847A3D50D}"/>
              </a:ext>
            </a:extLst>
          </p:cNvPr>
          <p:cNvSpPr/>
          <p:nvPr/>
        </p:nvSpPr>
        <p:spPr>
          <a:xfrm>
            <a:off x="990600" y="990600"/>
            <a:ext cx="6934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message did the Lord send Moses to tell Pharaoh? (9:1)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“The Lord, the God of the Hebrews, says: ‘Let my people go.’”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“The Lord says, ‘Let my people go to Goshen.’”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“The Lord says, ‘Let my people have their festivals.’”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“The Lord says, ‘Let my people worship me at the mountain.’”</a:t>
            </a:r>
          </a:p>
        </p:txBody>
      </p:sp>
    </p:spTree>
    <p:extLst>
      <p:ext uri="{BB962C8B-B14F-4D97-AF65-F5344CB8AC3E}">
        <p14:creationId xmlns:p14="http://schemas.microsoft.com/office/powerpoint/2010/main" val="1932027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9D7061-D219-4FE3-9CA4-D514AAFD0792}"/>
              </a:ext>
            </a:extLst>
          </p:cNvPr>
          <p:cNvSpPr/>
          <p:nvPr/>
        </p:nvSpPr>
        <p:spPr>
          <a:xfrm>
            <a:off x="990600" y="10668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Pharaoh’s response after the plague of hail? (9:28, 35)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broke his promise to let the people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finally let the people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felt more loving toward the Israelites.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said he did not have to obey the Lord. </a:t>
            </a:r>
          </a:p>
        </p:txBody>
      </p:sp>
    </p:spTree>
    <p:extLst>
      <p:ext uri="{BB962C8B-B14F-4D97-AF65-F5344CB8AC3E}">
        <p14:creationId xmlns:p14="http://schemas.microsoft.com/office/powerpoint/2010/main" val="24282376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9D7061-D219-4FE3-9CA4-D514AAFD0792}"/>
              </a:ext>
            </a:extLst>
          </p:cNvPr>
          <p:cNvSpPr/>
          <p:nvPr/>
        </p:nvSpPr>
        <p:spPr>
          <a:xfrm>
            <a:off x="990600" y="10668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Pharaoh’s response after the plague of hail? (9:28, 35)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broke his promise to let the people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finally let the people go.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felt more loving toward the Israelites.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said he did not have to obey the Lord. </a:t>
            </a:r>
          </a:p>
        </p:txBody>
      </p:sp>
    </p:spTree>
    <p:extLst>
      <p:ext uri="{BB962C8B-B14F-4D97-AF65-F5344CB8AC3E}">
        <p14:creationId xmlns:p14="http://schemas.microsoft.com/office/powerpoint/2010/main" val="204279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B2F25-8A80-4639-99F0-D88D05419184}"/>
              </a:ext>
            </a:extLst>
          </p:cNvPr>
          <p:cNvSpPr/>
          <p:nvPr/>
        </p:nvSpPr>
        <p:spPr>
          <a:xfrm>
            <a:off x="1143000" y="1219200"/>
            <a:ext cx="6705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the hand of the Lord bring if Pharaoh refused to let the people go? (9:2-3)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 terrible thunderstorm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huge dust storm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terrible plague on their livestock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80536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B2F25-8A80-4639-99F0-D88D05419184}"/>
              </a:ext>
            </a:extLst>
          </p:cNvPr>
          <p:cNvSpPr/>
          <p:nvPr/>
        </p:nvSpPr>
        <p:spPr>
          <a:xfrm>
            <a:off x="1143000" y="1219200"/>
            <a:ext cx="6705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would the hand of the Lord bring if Pharaoh refused to let the people go? (9:2-3)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 terrible thunderstorm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 huge dust storm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 terrible plague on their livestock</a:t>
            </a:r>
            <a:r>
              <a:rPr lang="en-US" sz="3200" b="1" dirty="0"/>
              <a:t>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92235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DC229D-895A-474A-A2B9-B47C911F8A2F}"/>
              </a:ext>
            </a:extLst>
          </p:cNvPr>
          <p:cNvSpPr/>
          <p:nvPr/>
        </p:nvSpPr>
        <p:spPr>
          <a:xfrm>
            <a:off x="1066800" y="9144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distinction did the Lord make between the livestock of Israel and Egypt? (9:4, 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made no distinction.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Egyptian livestock died; Israelite livestock lived.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Egyptian livestock got sick; the Israelite livestock stayed healthy.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98793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DC229D-895A-474A-A2B9-B47C911F8A2F}"/>
              </a:ext>
            </a:extLst>
          </p:cNvPr>
          <p:cNvSpPr/>
          <p:nvPr/>
        </p:nvSpPr>
        <p:spPr>
          <a:xfrm>
            <a:off x="1066800" y="9144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distinction did the Lord make between the livestock of Israel and Egypt? (9:4, 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made no distinction.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Egyptian livestock died; Israelite livestock lived.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Egyptian livestock got sick; the Israelite livestock stayed healthy.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2902238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61FE91-C10D-40CB-81CC-6010DA9C3331}"/>
              </a:ext>
            </a:extLst>
          </p:cNvPr>
          <p:cNvSpPr/>
          <p:nvPr/>
        </p:nvSpPr>
        <p:spPr>
          <a:xfrm>
            <a:off x="952500" y="9906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After the plague on livestock, what did Pharaoh’s investigation reveal? (9:7)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That Moses and Aaron had died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That only some of the Egyptian livestock had died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That the Israelite farmers would sell Pharaoh some livestock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That none of the Israelite animals had died</a:t>
            </a:r>
          </a:p>
        </p:txBody>
      </p:sp>
    </p:spTree>
    <p:extLst>
      <p:ext uri="{BB962C8B-B14F-4D97-AF65-F5344CB8AC3E}">
        <p14:creationId xmlns:p14="http://schemas.microsoft.com/office/powerpoint/2010/main" val="173228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61FE91-C10D-40CB-81CC-6010DA9C3331}"/>
              </a:ext>
            </a:extLst>
          </p:cNvPr>
          <p:cNvSpPr/>
          <p:nvPr/>
        </p:nvSpPr>
        <p:spPr>
          <a:xfrm>
            <a:off x="952500" y="9906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After the plague on livestock, what did Pharaoh’s investigation reveal? (9:7)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That Moses and Aaron had died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That only some of the Egyptian livestock had died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That the Israelite farmers would sell Pharaoh some livestock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That none of the Israelite animals had died</a:t>
            </a:r>
          </a:p>
        </p:txBody>
      </p:sp>
    </p:spTree>
    <p:extLst>
      <p:ext uri="{BB962C8B-B14F-4D97-AF65-F5344CB8AC3E}">
        <p14:creationId xmlns:p14="http://schemas.microsoft.com/office/powerpoint/2010/main" val="36638684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1470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1_Office Theme</vt:lpstr>
      <vt:lpstr>EXODUS Dig Site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2020-05-31T15:02:16Z</dcterms:modified>
</cp:coreProperties>
</file>